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Masters/slideMaster137.xml" ContentType="application/vnd.openxmlformats-officedocument.presentationml.slideMaster+xml"/>
  <Override PartName="/ppt/slideMasters/slideMaster138.xml" ContentType="application/vnd.openxmlformats-officedocument.presentationml.slideMaster+xml"/>
  <Override PartName="/ppt/slideMasters/slideMaster139.xml" ContentType="application/vnd.openxmlformats-officedocument.presentationml.slideMaster+xml"/>
  <Override PartName="/ppt/slideMasters/slideMaster140.xml" ContentType="application/vnd.openxmlformats-officedocument.presentationml.slideMaster+xml"/>
  <Override PartName="/ppt/slideMasters/slideMaster141.xml" ContentType="application/vnd.openxmlformats-officedocument.presentationml.slideMaster+xml"/>
  <Override PartName="/ppt/slideMasters/slideMaster142.xml" ContentType="application/vnd.openxmlformats-officedocument.presentationml.slideMaster+xml"/>
  <Override PartName="/ppt/slideMasters/slideMaster143.xml" ContentType="application/vnd.openxmlformats-officedocument.presentationml.slideMaster+xml"/>
  <Override PartName="/ppt/slideMasters/slideMaster144.xml" ContentType="application/vnd.openxmlformats-officedocument.presentationml.slideMaster+xml"/>
  <Override PartName="/ppt/slideMasters/slideMaster145.xml" ContentType="application/vnd.openxmlformats-officedocument.presentationml.slideMaster+xml"/>
  <Override PartName="/ppt/slideMasters/slideMaster14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1.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2.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3.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4.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5.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6.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7.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8.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39.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0.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1.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2.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3.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4.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5.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6.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7.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8.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49.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0.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1.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2.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3.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4.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5.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6.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7.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58.xml" ContentType="application/vnd.openxmlformats-officedocument.theme+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theme/theme59.xml" ContentType="application/vnd.openxmlformats-officedocument.theme+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theme/theme60.xml" ContentType="application/vnd.openxmlformats-officedocument.theme+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61.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2.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theme/theme63.xml" ContentType="application/vnd.openxmlformats-officedocument.theme+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theme/theme64.xml" ContentType="application/vnd.openxmlformats-officedocument.theme+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theme/theme65.xml" ContentType="application/vnd.openxmlformats-officedocument.theme+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66.xml" ContentType="application/vnd.openxmlformats-officedocument.theme+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67.xml" ContentType="application/vnd.openxmlformats-officedocument.theme+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theme/theme68.xml" ContentType="application/vnd.openxmlformats-officedocument.theme+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theme/theme69.xml" ContentType="application/vnd.openxmlformats-officedocument.theme+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theme/theme70.xml" ContentType="application/vnd.openxmlformats-officedocument.theme+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theme/theme71.xml" ContentType="application/vnd.openxmlformats-officedocument.theme+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theme/theme72.xml" ContentType="application/vnd.openxmlformats-officedocument.theme+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theme/theme73.xml" ContentType="application/vnd.openxmlformats-officedocument.theme+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theme/theme74.xml" ContentType="application/vnd.openxmlformats-officedocument.theme+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theme/theme75.xml" ContentType="application/vnd.openxmlformats-officedocument.theme+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theme/theme76.xml" ContentType="application/vnd.openxmlformats-officedocument.theme+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theme/theme77.xml" ContentType="application/vnd.openxmlformats-officedocument.theme+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theme/theme78.xml" ContentType="application/vnd.openxmlformats-officedocument.theme+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theme/theme79.xml" ContentType="application/vnd.openxmlformats-officedocument.theme+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theme/theme80.xml" ContentType="application/vnd.openxmlformats-officedocument.theme+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theme/theme81.xml" ContentType="application/vnd.openxmlformats-officedocument.theme+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theme/theme82.xml" ContentType="application/vnd.openxmlformats-officedocument.theme+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theme/theme83.xml" ContentType="application/vnd.openxmlformats-officedocument.theme+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theme/theme84.xml" ContentType="application/vnd.openxmlformats-officedocument.theme+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theme/theme85.xml" ContentType="application/vnd.openxmlformats-officedocument.theme+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theme/theme86.xml" ContentType="application/vnd.openxmlformats-officedocument.theme+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theme/theme87.xml" ContentType="application/vnd.openxmlformats-officedocument.theme+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theme/theme88.xml" ContentType="application/vnd.openxmlformats-officedocument.theme+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theme/theme89.xml" ContentType="application/vnd.openxmlformats-officedocument.theme+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theme/theme90.xml" ContentType="application/vnd.openxmlformats-officedocument.theme+xml"/>
  <Override PartName="/ppt/theme/theme91.xml" ContentType="application/vnd.openxmlformats-officedocument.theme+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theme/theme92.xml" ContentType="application/vnd.openxmlformats-officedocument.theme+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theme/theme93.xml" ContentType="application/vnd.openxmlformats-officedocument.theme+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theme/theme94.xml" ContentType="application/vnd.openxmlformats-officedocument.theme+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theme/theme95.xml" ContentType="application/vnd.openxmlformats-officedocument.theme+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theme/theme96.xml" ContentType="application/vnd.openxmlformats-officedocument.theme+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theme/theme97.xml" ContentType="application/vnd.openxmlformats-officedocument.theme+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theme/theme98.xml" ContentType="application/vnd.openxmlformats-officedocument.theme+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theme/theme99.xml" ContentType="application/vnd.openxmlformats-officedocument.theme+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theme/theme100.xml" ContentType="application/vnd.openxmlformats-officedocument.theme+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theme/theme101.xml" ContentType="application/vnd.openxmlformats-officedocument.theme+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theme/theme102.xml" ContentType="application/vnd.openxmlformats-officedocument.theme+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theme/theme103.xml" ContentType="application/vnd.openxmlformats-officedocument.theme+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theme/theme104.xml" ContentType="application/vnd.openxmlformats-officedocument.theme+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theme/theme105.xml" ContentType="application/vnd.openxmlformats-officedocument.theme+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theme/theme106.xml" ContentType="application/vnd.openxmlformats-officedocument.theme+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theme/theme107.xml" ContentType="application/vnd.openxmlformats-officedocument.theme+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theme/theme108.xml" ContentType="application/vnd.openxmlformats-officedocument.theme+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theme/theme109.xml" ContentType="application/vnd.openxmlformats-officedocument.theme+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theme/theme110.xml" ContentType="application/vnd.openxmlformats-officedocument.theme+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theme/theme111.xml" ContentType="application/vnd.openxmlformats-officedocument.theme+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theme/theme112.xml" ContentType="application/vnd.openxmlformats-officedocument.theme+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theme/theme113.xml" ContentType="application/vnd.openxmlformats-officedocument.theme+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theme/theme114.xml" ContentType="application/vnd.openxmlformats-officedocument.theme+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theme/theme115.xml" ContentType="application/vnd.openxmlformats-officedocument.theme+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theme/theme116.xml" ContentType="application/vnd.openxmlformats-officedocument.theme+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theme/theme117.xml" ContentType="application/vnd.openxmlformats-officedocument.theme+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theme/theme118.xml" ContentType="application/vnd.openxmlformats-officedocument.theme+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theme/theme119.xml" ContentType="application/vnd.openxmlformats-officedocument.theme+xml"/>
  <Override PartName="/ppt/theme/theme120.xml" ContentType="application/vnd.openxmlformats-officedocument.theme+xml"/>
  <Override PartName="/ppt/theme/theme121.xml" ContentType="application/vnd.openxmlformats-officedocument.theme+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theme/theme122.xml" ContentType="application/vnd.openxmlformats-officedocument.theme+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theme/theme123.xml" ContentType="application/vnd.openxmlformats-officedocument.theme+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theme/theme124.xml" ContentType="application/vnd.openxmlformats-officedocument.theme+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theme/theme125.xml" ContentType="application/vnd.openxmlformats-officedocument.theme+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theme/theme126.xml" ContentType="application/vnd.openxmlformats-officedocument.theme+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theme/theme127.xml" ContentType="application/vnd.openxmlformats-officedocument.theme+xml"/>
  <Override PartName="/ppt/theme/theme128.xml" ContentType="application/vnd.openxmlformats-officedocument.theme+xml"/>
  <Override PartName="/ppt/theme/theme129.xml" ContentType="application/vnd.openxmlformats-officedocument.theme+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theme/theme130.xml" ContentType="application/vnd.openxmlformats-officedocument.theme+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theme/theme131.xml" ContentType="application/vnd.openxmlformats-officedocument.theme+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theme/theme132.xml" ContentType="application/vnd.openxmlformats-officedocument.theme+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theme/theme133.xml" ContentType="application/vnd.openxmlformats-officedocument.theme+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theme/theme134.xml" ContentType="application/vnd.openxmlformats-officedocument.theme+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theme/theme135.xml" ContentType="application/vnd.openxmlformats-officedocument.theme+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theme/theme136.xml" ContentType="application/vnd.openxmlformats-officedocument.theme+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theme/theme137.xml" ContentType="application/vnd.openxmlformats-officedocument.theme+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theme/theme138.xml" ContentType="application/vnd.openxmlformats-officedocument.theme+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theme/theme139.xml" ContentType="application/vnd.openxmlformats-officedocument.theme+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theme/theme140.xml" ContentType="application/vnd.openxmlformats-officedocument.theme+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theme/theme141.xml" ContentType="application/vnd.openxmlformats-officedocument.theme+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theme/theme142.xml" ContentType="application/vnd.openxmlformats-officedocument.theme+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theme/theme143.xml" ContentType="application/vnd.openxmlformats-officedocument.theme+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theme/theme144.xml" ContentType="application/vnd.openxmlformats-officedocument.theme+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theme/theme145.xml" ContentType="application/vnd.openxmlformats-officedocument.theme+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theme/theme146.xml" ContentType="application/vnd.openxmlformats-officedocument.theme+xml"/>
  <Override PartName="/ppt/theme/theme147.xml" ContentType="application/vnd.openxmlformats-officedocument.theme+xml"/>
  <Override PartName="/ppt/theme/theme14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ppt/theme/themeOverride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6.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73" r:id="rId2"/>
    <p:sldMasterId id="2147483675" r:id="rId3"/>
    <p:sldMasterId id="2147483679" r:id="rId4"/>
    <p:sldMasterId id="2147483681" r:id="rId5"/>
    <p:sldMasterId id="2147483683" r:id="rId6"/>
    <p:sldMasterId id="2147483684" r:id="rId7"/>
    <p:sldMasterId id="2147483686" r:id="rId8"/>
    <p:sldMasterId id="2147483688" r:id="rId9"/>
    <p:sldMasterId id="2147483690" r:id="rId10"/>
    <p:sldMasterId id="2147483692" r:id="rId11"/>
    <p:sldMasterId id="2147483693" r:id="rId12"/>
    <p:sldMasterId id="2147483695" r:id="rId13"/>
    <p:sldMasterId id="2147483696" r:id="rId14"/>
    <p:sldMasterId id="2147483697" r:id="rId15"/>
    <p:sldMasterId id="2147483698" r:id="rId16"/>
    <p:sldMasterId id="2147483699" r:id="rId17"/>
    <p:sldMasterId id="2147483701" r:id="rId18"/>
    <p:sldMasterId id="2147483703" r:id="rId19"/>
    <p:sldMasterId id="2147483705" r:id="rId20"/>
    <p:sldMasterId id="2147483706" r:id="rId21"/>
    <p:sldMasterId id="2147483708" r:id="rId22"/>
    <p:sldMasterId id="2147483709" r:id="rId23"/>
    <p:sldMasterId id="2147483711" r:id="rId24"/>
    <p:sldMasterId id="2147483713" r:id="rId25"/>
    <p:sldMasterId id="2147483714" r:id="rId26"/>
    <p:sldMasterId id="2147483716" r:id="rId27"/>
    <p:sldMasterId id="2147483717" r:id="rId28"/>
    <p:sldMasterId id="2147483718" r:id="rId29"/>
    <p:sldMasterId id="2147483721" r:id="rId30"/>
    <p:sldMasterId id="2147483722" r:id="rId31"/>
    <p:sldMasterId id="2147483724" r:id="rId32"/>
    <p:sldMasterId id="2147484458" r:id="rId33"/>
    <p:sldMasterId id="2147484470" r:id="rId34"/>
    <p:sldMasterId id="2147484482" r:id="rId35"/>
    <p:sldMasterId id="2147484494" r:id="rId36"/>
    <p:sldMasterId id="2147484936" r:id="rId37"/>
    <p:sldMasterId id="2147484948" r:id="rId38"/>
    <p:sldMasterId id="2147485424" r:id="rId39"/>
    <p:sldMasterId id="2147485436" r:id="rId40"/>
    <p:sldMasterId id="2147485936" r:id="rId41"/>
    <p:sldMasterId id="2147485949" r:id="rId42"/>
    <p:sldMasterId id="2147485961" r:id="rId43"/>
    <p:sldMasterId id="2147485973" r:id="rId44"/>
    <p:sldMasterId id="2147485986" r:id="rId45"/>
    <p:sldMasterId id="2147485998" r:id="rId46"/>
    <p:sldMasterId id="2147486010" r:id="rId47"/>
    <p:sldMasterId id="2147486022" r:id="rId48"/>
    <p:sldMasterId id="2147486034" r:id="rId49"/>
    <p:sldMasterId id="2147486046" r:id="rId50"/>
    <p:sldMasterId id="2147486058" r:id="rId51"/>
    <p:sldMasterId id="2147487308" r:id="rId52"/>
    <p:sldMasterId id="2147487320" r:id="rId53"/>
    <p:sldMasterId id="2147487384" r:id="rId54"/>
    <p:sldMasterId id="2147487385" r:id="rId55"/>
    <p:sldMasterId id="2147487386" r:id="rId56"/>
    <p:sldMasterId id="2147487387" r:id="rId57"/>
    <p:sldMasterId id="2147487388" r:id="rId58"/>
    <p:sldMasterId id="2147487389" r:id="rId59"/>
    <p:sldMasterId id="2147487390" r:id="rId60"/>
    <p:sldMasterId id="2147487391" r:id="rId61"/>
    <p:sldMasterId id="2147487392" r:id="rId62"/>
    <p:sldMasterId id="2147487393" r:id="rId63"/>
    <p:sldMasterId id="2147488145" r:id="rId64"/>
    <p:sldMasterId id="2147488146" r:id="rId65"/>
    <p:sldMasterId id="2147488147" r:id="rId66"/>
    <p:sldMasterId id="2147488148" r:id="rId67"/>
    <p:sldMasterId id="2147488149" r:id="rId68"/>
    <p:sldMasterId id="2147488150" r:id="rId69"/>
    <p:sldMasterId id="2147488151" r:id="rId70"/>
    <p:sldMasterId id="2147488152" r:id="rId71"/>
    <p:sldMasterId id="2147488153" r:id="rId72"/>
    <p:sldMasterId id="2147488154" r:id="rId73"/>
    <p:sldMasterId id="2147488155" r:id="rId74"/>
    <p:sldMasterId id="2147488157" r:id="rId75"/>
    <p:sldMasterId id="2147489909" r:id="rId76"/>
    <p:sldMasterId id="2147492684" r:id="rId77"/>
    <p:sldMasterId id="2147492696" r:id="rId78"/>
    <p:sldMasterId id="2147492708" r:id="rId79"/>
    <p:sldMasterId id="2147492720" r:id="rId80"/>
    <p:sldMasterId id="2147492732" r:id="rId81"/>
    <p:sldMasterId id="2147492744" r:id="rId82"/>
    <p:sldMasterId id="2147492756" r:id="rId83"/>
    <p:sldMasterId id="2147492768" r:id="rId84"/>
    <p:sldMasterId id="2147492793" r:id="rId85"/>
    <p:sldMasterId id="2147492805" r:id="rId86"/>
    <p:sldMasterId id="2147492817" r:id="rId87"/>
    <p:sldMasterId id="2147492841" r:id="rId88"/>
    <p:sldMasterId id="2147492889" r:id="rId89"/>
    <p:sldMasterId id="2147495293" r:id="rId90"/>
    <p:sldMasterId id="2147498788" r:id="rId91"/>
    <p:sldMasterId id="2147499948" r:id="rId92"/>
    <p:sldMasterId id="2147501152" r:id="rId93"/>
    <p:sldMasterId id="2147504132" r:id="rId94"/>
    <p:sldMasterId id="2147505487" r:id="rId95"/>
    <p:sldMasterId id="2147508217" r:id="rId96"/>
    <p:sldMasterId id="2147512388" r:id="rId97"/>
    <p:sldMasterId id="2147519463" r:id="rId98"/>
    <p:sldMasterId id="2147519475" r:id="rId99"/>
    <p:sldMasterId id="2147519487" r:id="rId100"/>
    <p:sldMasterId id="2147519499" r:id="rId101"/>
    <p:sldMasterId id="2147519511" r:id="rId102"/>
    <p:sldMasterId id="2147519523" r:id="rId103"/>
    <p:sldMasterId id="2147519535" r:id="rId104"/>
    <p:sldMasterId id="2147519547" r:id="rId105"/>
    <p:sldMasterId id="2147519571" r:id="rId106"/>
    <p:sldMasterId id="2147519583" r:id="rId107"/>
    <p:sldMasterId id="2147519595" r:id="rId108"/>
    <p:sldMasterId id="2147519607" r:id="rId109"/>
    <p:sldMasterId id="2147519619" r:id="rId110"/>
    <p:sldMasterId id="2147519630" r:id="rId111"/>
    <p:sldMasterId id="2147519653" r:id="rId112"/>
    <p:sldMasterId id="2147519665" r:id="rId113"/>
    <p:sldMasterId id="2147519677" r:id="rId114"/>
    <p:sldMasterId id="2147519689" r:id="rId115"/>
    <p:sldMasterId id="2147519701" r:id="rId116"/>
    <p:sldMasterId id="2147519713" r:id="rId117"/>
    <p:sldMasterId id="2147519737" r:id="rId118"/>
    <p:sldMasterId id="2147519749" r:id="rId119"/>
    <p:sldMasterId id="2147521377" r:id="rId120"/>
    <p:sldMasterId id="2147521402" r:id="rId121"/>
    <p:sldMasterId id="2147521404" r:id="rId122"/>
    <p:sldMasterId id="2147523029" r:id="rId123"/>
    <p:sldMasterId id="2147523053" r:id="rId124"/>
    <p:sldMasterId id="2147523065" r:id="rId125"/>
    <p:sldMasterId id="2147523077" r:id="rId126"/>
    <p:sldMasterId id="2147523088" r:id="rId127"/>
    <p:sldMasterId id="2147523100" r:id="rId128"/>
    <p:sldMasterId id="2147523102" r:id="rId129"/>
    <p:sldMasterId id="2147523117" r:id="rId130"/>
    <p:sldMasterId id="2147523129" r:id="rId131"/>
    <p:sldMasterId id="2147523141" r:id="rId132"/>
    <p:sldMasterId id="2147523153" r:id="rId133"/>
    <p:sldMasterId id="2147523165" r:id="rId134"/>
    <p:sldMasterId id="2147523177" r:id="rId135"/>
    <p:sldMasterId id="2147523189" r:id="rId136"/>
    <p:sldMasterId id="2147523201" r:id="rId137"/>
    <p:sldMasterId id="2147523213" r:id="rId138"/>
    <p:sldMasterId id="2147523225" r:id="rId139"/>
    <p:sldMasterId id="2147523237" r:id="rId140"/>
    <p:sldMasterId id="2147523249" r:id="rId141"/>
    <p:sldMasterId id="2147523261" r:id="rId142"/>
    <p:sldMasterId id="2147523273" r:id="rId143"/>
    <p:sldMasterId id="2147523285" r:id="rId144"/>
    <p:sldMasterId id="2147523297" r:id="rId145"/>
    <p:sldMasterId id="2147523309" r:id="rId146"/>
  </p:sldMasterIdLst>
  <p:notesMasterIdLst>
    <p:notesMasterId r:id="rId197"/>
  </p:notesMasterIdLst>
  <p:handoutMasterIdLst>
    <p:handoutMasterId r:id="rId198"/>
  </p:handoutMasterIdLst>
  <p:sldIdLst>
    <p:sldId id="1688" r:id="rId147"/>
    <p:sldId id="1710" r:id="rId148"/>
    <p:sldId id="1711" r:id="rId149"/>
    <p:sldId id="1712" r:id="rId150"/>
    <p:sldId id="1713" r:id="rId151"/>
    <p:sldId id="1714" r:id="rId152"/>
    <p:sldId id="1715" r:id="rId153"/>
    <p:sldId id="1727" r:id="rId154"/>
    <p:sldId id="1728" r:id="rId155"/>
    <p:sldId id="1729" r:id="rId156"/>
    <p:sldId id="1730" r:id="rId157"/>
    <p:sldId id="1718" r:id="rId158"/>
    <p:sldId id="1719" r:id="rId159"/>
    <p:sldId id="1720" r:id="rId160"/>
    <p:sldId id="1721" r:id="rId161"/>
    <p:sldId id="1722" r:id="rId162"/>
    <p:sldId id="1723" r:id="rId163"/>
    <p:sldId id="1724" r:id="rId164"/>
    <p:sldId id="1709" r:id="rId165"/>
    <p:sldId id="1687" r:id="rId166"/>
    <p:sldId id="1542" r:id="rId167"/>
    <p:sldId id="1616" r:id="rId168"/>
    <p:sldId id="1544" r:id="rId169"/>
    <p:sldId id="1545" r:id="rId170"/>
    <p:sldId id="1548" r:id="rId171"/>
    <p:sldId id="1617" r:id="rId172"/>
    <p:sldId id="1550" r:id="rId173"/>
    <p:sldId id="1553" r:id="rId174"/>
    <p:sldId id="1692" r:id="rId175"/>
    <p:sldId id="1693" r:id="rId176"/>
    <p:sldId id="1694" r:id="rId177"/>
    <p:sldId id="1559" r:id="rId178"/>
    <p:sldId id="1560" r:id="rId179"/>
    <p:sldId id="1561" r:id="rId180"/>
    <p:sldId id="1691" r:id="rId181"/>
    <p:sldId id="1725" r:id="rId182"/>
    <p:sldId id="1563" r:id="rId183"/>
    <p:sldId id="1660" r:id="rId184"/>
    <p:sldId id="1621" r:id="rId185"/>
    <p:sldId id="1637" r:id="rId186"/>
    <p:sldId id="1695" r:id="rId187"/>
    <p:sldId id="1619" r:id="rId188"/>
    <p:sldId id="1620" r:id="rId189"/>
    <p:sldId id="1726" r:id="rId190"/>
    <p:sldId id="1696" r:id="rId191"/>
    <p:sldId id="1674" r:id="rId192"/>
    <p:sldId id="1675" r:id="rId193"/>
    <p:sldId id="1697" r:id="rId194"/>
    <p:sldId id="1638" r:id="rId195"/>
    <p:sldId id="1702" r:id="rId196"/>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ahoma" pitchFamily="34" charset="0"/>
        <a:ea typeface="+mn-ea"/>
        <a:cs typeface="Tahoma" pitchFamily="34" charset="0"/>
      </a:defRPr>
    </a:lvl1pPr>
    <a:lvl2pPr marL="457200" algn="l" rtl="0" fontAlgn="base">
      <a:spcBef>
        <a:spcPct val="0"/>
      </a:spcBef>
      <a:spcAft>
        <a:spcPct val="0"/>
      </a:spcAft>
      <a:defRPr kern="1200">
        <a:solidFill>
          <a:schemeClr val="tx1"/>
        </a:solidFill>
        <a:latin typeface="Tahoma" pitchFamily="34" charset="0"/>
        <a:ea typeface="+mn-ea"/>
        <a:cs typeface="Tahoma" pitchFamily="34" charset="0"/>
      </a:defRPr>
    </a:lvl2pPr>
    <a:lvl3pPr marL="914400" algn="l" rtl="0" fontAlgn="base">
      <a:spcBef>
        <a:spcPct val="0"/>
      </a:spcBef>
      <a:spcAft>
        <a:spcPct val="0"/>
      </a:spcAft>
      <a:defRPr kern="1200">
        <a:solidFill>
          <a:schemeClr val="tx1"/>
        </a:solidFill>
        <a:latin typeface="Tahoma" pitchFamily="34" charset="0"/>
        <a:ea typeface="+mn-ea"/>
        <a:cs typeface="Tahoma" pitchFamily="34" charset="0"/>
      </a:defRPr>
    </a:lvl3pPr>
    <a:lvl4pPr marL="1371600" algn="l" rtl="0" fontAlgn="base">
      <a:spcBef>
        <a:spcPct val="0"/>
      </a:spcBef>
      <a:spcAft>
        <a:spcPct val="0"/>
      </a:spcAft>
      <a:defRPr kern="1200">
        <a:solidFill>
          <a:schemeClr val="tx1"/>
        </a:solidFill>
        <a:latin typeface="Tahoma" pitchFamily="34" charset="0"/>
        <a:ea typeface="+mn-ea"/>
        <a:cs typeface="Tahoma" pitchFamily="34" charset="0"/>
      </a:defRPr>
    </a:lvl4pPr>
    <a:lvl5pPr marL="1828800" algn="l" rtl="0" fontAlgn="base">
      <a:spcBef>
        <a:spcPct val="0"/>
      </a:spcBef>
      <a:spcAft>
        <a:spcPct val="0"/>
      </a:spcAft>
      <a:defRPr kern="1200">
        <a:solidFill>
          <a:schemeClr val="tx1"/>
        </a:solidFill>
        <a:latin typeface="Tahoma" pitchFamily="34" charset="0"/>
        <a:ea typeface="+mn-ea"/>
        <a:cs typeface="Tahoma" pitchFamily="34" charset="0"/>
      </a:defRPr>
    </a:lvl5pPr>
    <a:lvl6pPr marL="2286000" algn="l" defTabSz="914400" rtl="0" eaLnBrk="1" latinLnBrk="0" hangingPunct="1">
      <a:defRPr kern="1200">
        <a:solidFill>
          <a:schemeClr val="tx1"/>
        </a:solidFill>
        <a:latin typeface="Tahoma" pitchFamily="34" charset="0"/>
        <a:ea typeface="+mn-ea"/>
        <a:cs typeface="Tahoma" pitchFamily="34" charset="0"/>
      </a:defRPr>
    </a:lvl6pPr>
    <a:lvl7pPr marL="2743200" algn="l" defTabSz="914400" rtl="0" eaLnBrk="1" latinLnBrk="0" hangingPunct="1">
      <a:defRPr kern="1200">
        <a:solidFill>
          <a:schemeClr val="tx1"/>
        </a:solidFill>
        <a:latin typeface="Tahoma" pitchFamily="34" charset="0"/>
        <a:ea typeface="+mn-ea"/>
        <a:cs typeface="Tahoma" pitchFamily="34" charset="0"/>
      </a:defRPr>
    </a:lvl7pPr>
    <a:lvl8pPr marL="3200400" algn="l" defTabSz="914400" rtl="0" eaLnBrk="1" latinLnBrk="0" hangingPunct="1">
      <a:defRPr kern="1200">
        <a:solidFill>
          <a:schemeClr val="tx1"/>
        </a:solidFill>
        <a:latin typeface="Tahoma" pitchFamily="34" charset="0"/>
        <a:ea typeface="+mn-ea"/>
        <a:cs typeface="Tahoma" pitchFamily="34" charset="0"/>
      </a:defRPr>
    </a:lvl8pPr>
    <a:lvl9pPr marL="3657600" algn="l" defTabSz="914400" rtl="0" eaLnBrk="1" latinLnBrk="0" hangingPunct="1">
      <a:defRPr kern="1200">
        <a:solidFill>
          <a:schemeClr val="tx1"/>
        </a:solidFill>
        <a:latin typeface="Tahoma" pitchFamily="34" charset="0"/>
        <a:ea typeface="+mn-ea"/>
        <a:cs typeface="Tahoma"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66"/>
    <a:srgbClr val="663300"/>
    <a:srgbClr val="00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75" d="100"/>
          <a:sy n="75" d="100"/>
        </p:scale>
        <p:origin x="-2664" y="-9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Master" Target="slideMasters/slideMaster11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Master" Target="slideMasters/slideMaster84.xml"/><Relationship Id="rId138" Type="http://schemas.openxmlformats.org/officeDocument/2006/relationships/slideMaster" Target="slideMasters/slideMaster138.xml"/><Relationship Id="rId159" Type="http://schemas.openxmlformats.org/officeDocument/2006/relationships/slide" Target="slides/slide13.xml"/><Relationship Id="rId170" Type="http://schemas.openxmlformats.org/officeDocument/2006/relationships/slide" Target="slides/slide24.xml"/><Relationship Id="rId191" Type="http://schemas.openxmlformats.org/officeDocument/2006/relationships/slide" Target="slides/slide45.xml"/><Relationship Id="rId196" Type="http://schemas.openxmlformats.org/officeDocument/2006/relationships/slide" Target="slides/slide50.xml"/><Relationship Id="rId200"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Master" Target="slideMasters/slideMaster10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Master" Target="slideMasters/slideMaster74.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23" Type="http://schemas.openxmlformats.org/officeDocument/2006/relationships/slideMaster" Target="slideMasters/slideMaster123.xml"/><Relationship Id="rId128" Type="http://schemas.openxmlformats.org/officeDocument/2006/relationships/slideMaster" Target="slideMasters/slideMaster128.xml"/><Relationship Id="rId144" Type="http://schemas.openxmlformats.org/officeDocument/2006/relationships/slideMaster" Target="slideMasters/slideMaster144.xml"/><Relationship Id="rId149" Type="http://schemas.openxmlformats.org/officeDocument/2006/relationships/slide" Target="slides/slide3.xml"/><Relationship Id="rId5" Type="http://schemas.openxmlformats.org/officeDocument/2006/relationships/slideMaster" Target="slideMasters/slideMaster5.xml"/><Relationship Id="rId90" Type="http://schemas.openxmlformats.org/officeDocument/2006/relationships/slideMaster" Target="slideMasters/slideMaster90.xml"/><Relationship Id="rId95" Type="http://schemas.openxmlformats.org/officeDocument/2006/relationships/slideMaster" Target="slideMasters/slideMaster95.xml"/><Relationship Id="rId160" Type="http://schemas.openxmlformats.org/officeDocument/2006/relationships/slide" Target="slides/slide14.xml"/><Relationship Id="rId165" Type="http://schemas.openxmlformats.org/officeDocument/2006/relationships/slide" Target="slides/slide19.xml"/><Relationship Id="rId181" Type="http://schemas.openxmlformats.org/officeDocument/2006/relationships/slide" Target="slides/slide35.xml"/><Relationship Id="rId186" Type="http://schemas.openxmlformats.org/officeDocument/2006/relationships/slide" Target="slides/slide40.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113" Type="http://schemas.openxmlformats.org/officeDocument/2006/relationships/slideMaster" Target="slideMasters/slideMaster113.xml"/><Relationship Id="rId118" Type="http://schemas.openxmlformats.org/officeDocument/2006/relationships/slideMaster" Target="slideMasters/slideMaster118.xml"/><Relationship Id="rId134" Type="http://schemas.openxmlformats.org/officeDocument/2006/relationships/slideMaster" Target="slideMasters/slideMaster134.xml"/><Relationship Id="rId139" Type="http://schemas.openxmlformats.org/officeDocument/2006/relationships/slideMaster" Target="slideMasters/slideMaster139.xml"/><Relationship Id="rId80" Type="http://schemas.openxmlformats.org/officeDocument/2006/relationships/slideMaster" Target="slideMasters/slideMaster80.xml"/><Relationship Id="rId85" Type="http://schemas.openxmlformats.org/officeDocument/2006/relationships/slideMaster" Target="slideMasters/slideMaster85.xml"/><Relationship Id="rId150" Type="http://schemas.openxmlformats.org/officeDocument/2006/relationships/slide" Target="slides/slide4.xml"/><Relationship Id="rId155" Type="http://schemas.openxmlformats.org/officeDocument/2006/relationships/slide" Target="slides/slide9.xml"/><Relationship Id="rId171" Type="http://schemas.openxmlformats.org/officeDocument/2006/relationships/slide" Target="slides/slide25.xml"/><Relationship Id="rId176" Type="http://schemas.openxmlformats.org/officeDocument/2006/relationships/slide" Target="slides/slide30.xml"/><Relationship Id="rId192" Type="http://schemas.openxmlformats.org/officeDocument/2006/relationships/slide" Target="slides/slide46.xml"/><Relationship Id="rId197" Type="http://schemas.openxmlformats.org/officeDocument/2006/relationships/notesMaster" Target="notesMasters/notesMaster1.xml"/><Relationship Id="rId201"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Master" Target="slideMasters/slideMaster103.xml"/><Relationship Id="rId108" Type="http://schemas.openxmlformats.org/officeDocument/2006/relationships/slideMaster" Target="slideMasters/slideMaster108.xml"/><Relationship Id="rId124" Type="http://schemas.openxmlformats.org/officeDocument/2006/relationships/slideMaster" Target="slideMasters/slideMaster124.xml"/><Relationship Id="rId129" Type="http://schemas.openxmlformats.org/officeDocument/2006/relationships/slideMaster" Target="slideMasters/slideMaster129.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91" Type="http://schemas.openxmlformats.org/officeDocument/2006/relationships/slideMaster" Target="slideMasters/slideMaster91.xml"/><Relationship Id="rId96" Type="http://schemas.openxmlformats.org/officeDocument/2006/relationships/slideMaster" Target="slideMasters/slideMaster96.xml"/><Relationship Id="rId140" Type="http://schemas.openxmlformats.org/officeDocument/2006/relationships/slideMaster" Target="slideMasters/slideMaster140.xml"/><Relationship Id="rId145" Type="http://schemas.openxmlformats.org/officeDocument/2006/relationships/slideMaster" Target="slideMasters/slideMaster145.xml"/><Relationship Id="rId161" Type="http://schemas.openxmlformats.org/officeDocument/2006/relationships/slide" Target="slides/slide15.xml"/><Relationship Id="rId166" Type="http://schemas.openxmlformats.org/officeDocument/2006/relationships/slide" Target="slides/slide20.xml"/><Relationship Id="rId182" Type="http://schemas.openxmlformats.org/officeDocument/2006/relationships/slide" Target="slides/slide36.xml"/><Relationship Id="rId187" Type="http://schemas.openxmlformats.org/officeDocument/2006/relationships/slide" Target="slides/slide4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Master" Target="slideMasters/slideMaster114.xml"/><Relationship Id="rId119" Type="http://schemas.openxmlformats.org/officeDocument/2006/relationships/slideMaster" Target="slideMasters/slideMaster119.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Master" Target="slideMasters/slideMaster81.xml"/><Relationship Id="rId86" Type="http://schemas.openxmlformats.org/officeDocument/2006/relationships/slideMaster" Target="slideMasters/slideMaster86.xml"/><Relationship Id="rId130" Type="http://schemas.openxmlformats.org/officeDocument/2006/relationships/slideMaster" Target="slideMasters/slideMaster130.xml"/><Relationship Id="rId135" Type="http://schemas.openxmlformats.org/officeDocument/2006/relationships/slideMaster" Target="slideMasters/slideMaster135.xml"/><Relationship Id="rId151" Type="http://schemas.openxmlformats.org/officeDocument/2006/relationships/slide" Target="slides/slide5.xml"/><Relationship Id="rId156" Type="http://schemas.openxmlformats.org/officeDocument/2006/relationships/slide" Target="slides/slide10.xml"/><Relationship Id="rId177" Type="http://schemas.openxmlformats.org/officeDocument/2006/relationships/slide" Target="slides/slide31.xml"/><Relationship Id="rId198" Type="http://schemas.openxmlformats.org/officeDocument/2006/relationships/handoutMaster" Target="handoutMasters/handoutMaster1.xml"/><Relationship Id="rId172" Type="http://schemas.openxmlformats.org/officeDocument/2006/relationships/slide" Target="slides/slide26.xml"/><Relationship Id="rId193" Type="http://schemas.openxmlformats.org/officeDocument/2006/relationships/slide" Target="slides/slide47.xml"/><Relationship Id="rId202"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Master" Target="slideMasters/slideMaster10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Master" Target="slideMasters/slideMaster97.xml"/><Relationship Id="rId104" Type="http://schemas.openxmlformats.org/officeDocument/2006/relationships/slideMaster" Target="slideMasters/slideMaster104.xml"/><Relationship Id="rId120" Type="http://schemas.openxmlformats.org/officeDocument/2006/relationships/slideMaster" Target="slideMasters/slideMaster120.xml"/><Relationship Id="rId125" Type="http://schemas.openxmlformats.org/officeDocument/2006/relationships/slideMaster" Target="slideMasters/slideMaster125.xml"/><Relationship Id="rId141" Type="http://schemas.openxmlformats.org/officeDocument/2006/relationships/slideMaster" Target="slideMasters/slideMaster141.xml"/><Relationship Id="rId146" Type="http://schemas.openxmlformats.org/officeDocument/2006/relationships/slideMaster" Target="slideMasters/slideMaster146.xml"/><Relationship Id="rId167" Type="http://schemas.openxmlformats.org/officeDocument/2006/relationships/slide" Target="slides/slide21.xml"/><Relationship Id="rId188" Type="http://schemas.openxmlformats.org/officeDocument/2006/relationships/slide" Target="slides/slide42.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162" Type="http://schemas.openxmlformats.org/officeDocument/2006/relationships/slide" Target="slides/slide16.xml"/><Relationship Id="rId183" Type="http://schemas.openxmlformats.org/officeDocument/2006/relationships/slide" Target="slides/slide3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Master" Target="slideMasters/slideMaster110.xml"/><Relationship Id="rId115" Type="http://schemas.openxmlformats.org/officeDocument/2006/relationships/slideMaster" Target="slideMasters/slideMaster115.xml"/><Relationship Id="rId131" Type="http://schemas.openxmlformats.org/officeDocument/2006/relationships/slideMaster" Target="slideMasters/slideMaster131.xml"/><Relationship Id="rId136" Type="http://schemas.openxmlformats.org/officeDocument/2006/relationships/slideMaster" Target="slideMasters/slideMaster136.xml"/><Relationship Id="rId157" Type="http://schemas.openxmlformats.org/officeDocument/2006/relationships/slide" Target="slides/slide11.xml"/><Relationship Id="rId178" Type="http://schemas.openxmlformats.org/officeDocument/2006/relationships/slide" Target="slides/slide32.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52" Type="http://schemas.openxmlformats.org/officeDocument/2006/relationships/slide" Target="slides/slide6.xml"/><Relationship Id="rId173" Type="http://schemas.openxmlformats.org/officeDocument/2006/relationships/slide" Target="slides/slide27.xml"/><Relationship Id="rId194" Type="http://schemas.openxmlformats.org/officeDocument/2006/relationships/slide" Target="slides/slide48.xml"/><Relationship Id="rId199"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105" Type="http://schemas.openxmlformats.org/officeDocument/2006/relationships/slideMaster" Target="slideMasters/slideMaster105.xml"/><Relationship Id="rId126" Type="http://schemas.openxmlformats.org/officeDocument/2006/relationships/slideMaster" Target="slideMasters/slideMaster126.xml"/><Relationship Id="rId147" Type="http://schemas.openxmlformats.org/officeDocument/2006/relationships/slide" Target="slides/slide1.xml"/><Relationship Id="rId168" Type="http://schemas.openxmlformats.org/officeDocument/2006/relationships/slide" Target="slides/slide22.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98" Type="http://schemas.openxmlformats.org/officeDocument/2006/relationships/slideMaster" Target="slideMasters/slideMaster98.xml"/><Relationship Id="rId121" Type="http://schemas.openxmlformats.org/officeDocument/2006/relationships/slideMaster" Target="slideMasters/slideMaster121.xml"/><Relationship Id="rId142" Type="http://schemas.openxmlformats.org/officeDocument/2006/relationships/slideMaster" Target="slideMasters/slideMaster142.xml"/><Relationship Id="rId163" Type="http://schemas.openxmlformats.org/officeDocument/2006/relationships/slide" Target="slides/slide17.xml"/><Relationship Id="rId184" Type="http://schemas.openxmlformats.org/officeDocument/2006/relationships/slide" Target="slides/slide38.xml"/><Relationship Id="rId189" Type="http://schemas.openxmlformats.org/officeDocument/2006/relationships/slide" Target="slides/slide4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Master" Target="slideMasters/slideMaster116.xml"/><Relationship Id="rId137" Type="http://schemas.openxmlformats.org/officeDocument/2006/relationships/slideMaster" Target="slideMasters/slideMaster137.xml"/><Relationship Id="rId158" Type="http://schemas.openxmlformats.org/officeDocument/2006/relationships/slide" Target="slides/slide1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88" Type="http://schemas.openxmlformats.org/officeDocument/2006/relationships/slideMaster" Target="slideMasters/slideMaster88.xml"/><Relationship Id="rId111" Type="http://schemas.openxmlformats.org/officeDocument/2006/relationships/slideMaster" Target="slideMasters/slideMaster111.xml"/><Relationship Id="rId132" Type="http://schemas.openxmlformats.org/officeDocument/2006/relationships/slideMaster" Target="slideMasters/slideMaster132.xml"/><Relationship Id="rId153" Type="http://schemas.openxmlformats.org/officeDocument/2006/relationships/slide" Target="slides/slide7.xml"/><Relationship Id="rId174" Type="http://schemas.openxmlformats.org/officeDocument/2006/relationships/slide" Target="slides/slide28.xml"/><Relationship Id="rId179" Type="http://schemas.openxmlformats.org/officeDocument/2006/relationships/slide" Target="slides/slide33.xml"/><Relationship Id="rId195" Type="http://schemas.openxmlformats.org/officeDocument/2006/relationships/slide" Target="slides/slide49.xml"/><Relationship Id="rId190" Type="http://schemas.openxmlformats.org/officeDocument/2006/relationships/slide" Target="slides/slide4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Master" Target="slideMasters/slideMaster106.xml"/><Relationship Id="rId127" Type="http://schemas.openxmlformats.org/officeDocument/2006/relationships/slideMaster" Target="slideMasters/slideMaster12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94" Type="http://schemas.openxmlformats.org/officeDocument/2006/relationships/slideMaster" Target="slideMasters/slideMaster94.xml"/><Relationship Id="rId99" Type="http://schemas.openxmlformats.org/officeDocument/2006/relationships/slideMaster" Target="slideMasters/slideMaster99.xml"/><Relationship Id="rId101" Type="http://schemas.openxmlformats.org/officeDocument/2006/relationships/slideMaster" Target="slideMasters/slideMaster101.xml"/><Relationship Id="rId122" Type="http://schemas.openxmlformats.org/officeDocument/2006/relationships/slideMaster" Target="slideMasters/slideMaster122.xml"/><Relationship Id="rId143" Type="http://schemas.openxmlformats.org/officeDocument/2006/relationships/slideMaster" Target="slideMasters/slideMaster143.xml"/><Relationship Id="rId148" Type="http://schemas.openxmlformats.org/officeDocument/2006/relationships/slide" Target="slides/slide2.xml"/><Relationship Id="rId164" Type="http://schemas.openxmlformats.org/officeDocument/2006/relationships/slide" Target="slides/slide18.xml"/><Relationship Id="rId169" Type="http://schemas.openxmlformats.org/officeDocument/2006/relationships/slide" Target="slides/slide23.xml"/><Relationship Id="rId185"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34.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Master" Target="slideMasters/slideMaster112.xml"/><Relationship Id="rId133" Type="http://schemas.openxmlformats.org/officeDocument/2006/relationships/slideMaster" Target="slideMasters/slideMaster133.xml"/><Relationship Id="rId154" Type="http://schemas.openxmlformats.org/officeDocument/2006/relationships/slide" Target="slides/slide8.xml"/><Relationship Id="rId175"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5010" name="Rectangle 2"/>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ahoma" pitchFamily="34" charset="0"/>
                <a:ea typeface="+mn-ea"/>
                <a:cs typeface="Tahoma" pitchFamily="34" charset="0"/>
              </a:defRPr>
            </a:lvl1pPr>
          </a:lstStyle>
          <a:p>
            <a:pPr>
              <a:defRPr/>
            </a:pPr>
            <a:endParaRPr lang="en-SG"/>
          </a:p>
        </p:txBody>
      </p:sp>
      <p:sp>
        <p:nvSpPr>
          <p:cNvPr id="1835011" name="Rectangle 3"/>
          <p:cNvSpPr>
            <a:spLocks noGrp="1" noChangeArrowheads="1"/>
          </p:cNvSpPr>
          <p:nvPr>
            <p:ph type="dt" sz="quarter" idx="1"/>
          </p:nvPr>
        </p:nvSpPr>
        <p:spPr bwMode="auto">
          <a:xfrm>
            <a:off x="4022725" y="0"/>
            <a:ext cx="3078163"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itchFamily="34" charset="0"/>
                <a:ea typeface="+mn-ea"/>
                <a:cs typeface="Tahoma" pitchFamily="34" charset="0"/>
              </a:defRPr>
            </a:lvl1pPr>
          </a:lstStyle>
          <a:p>
            <a:pPr>
              <a:defRPr/>
            </a:pPr>
            <a:endParaRPr lang="en-SG"/>
          </a:p>
        </p:txBody>
      </p:sp>
      <p:sp>
        <p:nvSpPr>
          <p:cNvPr id="1835012" name="Rectangle 4"/>
          <p:cNvSpPr>
            <a:spLocks noGrp="1" noChangeArrowheads="1"/>
          </p:cNvSpPr>
          <p:nvPr>
            <p:ph type="ftr" sz="quarter" idx="2"/>
          </p:nvPr>
        </p:nvSpPr>
        <p:spPr bwMode="auto">
          <a:xfrm>
            <a:off x="0" y="8916988"/>
            <a:ext cx="3078163"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pitchFamily="34" charset="0"/>
                <a:ea typeface="+mn-ea"/>
                <a:cs typeface="Tahoma" pitchFamily="34" charset="0"/>
              </a:defRPr>
            </a:lvl1pPr>
          </a:lstStyle>
          <a:p>
            <a:pPr>
              <a:defRPr/>
            </a:pPr>
            <a:endParaRPr lang="en-SG"/>
          </a:p>
        </p:txBody>
      </p:sp>
      <p:sp>
        <p:nvSpPr>
          <p:cNvPr id="1835013" name="Rectangle 5"/>
          <p:cNvSpPr>
            <a:spLocks noGrp="1" noChangeArrowheads="1"/>
          </p:cNvSpPr>
          <p:nvPr>
            <p:ph type="sldNum" sz="quarter" idx="3"/>
          </p:nvPr>
        </p:nvSpPr>
        <p:spPr bwMode="auto">
          <a:xfrm>
            <a:off x="4022725" y="8916988"/>
            <a:ext cx="3078163"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pitchFamily="-1" charset="0"/>
                <a:cs typeface="Tahoma" pitchFamily="-1" charset="0"/>
              </a:defRPr>
            </a:lvl1pPr>
          </a:lstStyle>
          <a:p>
            <a:pPr>
              <a:defRPr/>
            </a:pPr>
            <a:fld id="{EA486909-AC3E-42F7-A093-7C264C736771}" type="slidenum">
              <a:rPr lang="en-US"/>
              <a:pPr>
                <a:defRPr/>
              </a:pPr>
              <a:t>‹#›</a:t>
            </a:fld>
            <a:endParaRPr lang="en-US"/>
          </a:p>
        </p:txBody>
      </p:sp>
    </p:spTree>
    <p:extLst>
      <p:ext uri="{BB962C8B-B14F-4D97-AF65-F5344CB8AC3E}">
        <p14:creationId xmlns:p14="http://schemas.microsoft.com/office/powerpoint/2010/main" val="972206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4110" tIns="47055" rIns="94110" bIns="47055" numCol="1" anchor="t" anchorCtr="0" compatLnSpc="1">
            <a:prstTxWarp prst="textNoShape">
              <a:avLst/>
            </a:prstTxWarp>
          </a:bodyPr>
          <a:lstStyle>
            <a:lvl1pPr defTabSz="941388">
              <a:defRPr sz="1200">
                <a:latin typeface="Tahoma" pitchFamily="34" charset="0"/>
                <a:ea typeface="+mn-ea"/>
                <a:cs typeface="Tahoma" pitchFamily="34" charset="0"/>
              </a:defRPr>
            </a:lvl1pPr>
          </a:lstStyle>
          <a:p>
            <a:pPr>
              <a:defRPr/>
            </a:pPr>
            <a:endParaRPr lang="en-US"/>
          </a:p>
        </p:txBody>
      </p:sp>
      <p:sp>
        <p:nvSpPr>
          <p:cNvPr id="36867" name="Rectangle 3"/>
          <p:cNvSpPr>
            <a:spLocks noGrp="1" noChangeArrowheads="1"/>
          </p:cNvSpPr>
          <p:nvPr>
            <p:ph type="dt" idx="1"/>
          </p:nvPr>
        </p:nvSpPr>
        <p:spPr bwMode="auto">
          <a:xfrm>
            <a:off x="4022725" y="0"/>
            <a:ext cx="3078163" cy="469900"/>
          </a:xfrm>
          <a:prstGeom prst="rect">
            <a:avLst/>
          </a:prstGeom>
          <a:noFill/>
          <a:ln w="9525">
            <a:noFill/>
            <a:miter lim="800000"/>
            <a:headEnd/>
            <a:tailEnd/>
          </a:ln>
          <a:effectLst/>
        </p:spPr>
        <p:txBody>
          <a:bodyPr vert="horz" wrap="square" lIns="94110" tIns="47055" rIns="94110" bIns="47055" numCol="1" anchor="t" anchorCtr="0" compatLnSpc="1">
            <a:prstTxWarp prst="textNoShape">
              <a:avLst/>
            </a:prstTxWarp>
          </a:bodyPr>
          <a:lstStyle>
            <a:lvl1pPr algn="r" defTabSz="941388">
              <a:defRPr sz="1200">
                <a:latin typeface="Tahoma" pitchFamily="34" charset="0"/>
                <a:ea typeface="+mn-ea"/>
                <a:cs typeface="Tahoma" pitchFamily="34" charset="0"/>
              </a:defRPr>
            </a:lvl1pPr>
          </a:lstStyle>
          <a:p>
            <a:pPr>
              <a:defRPr/>
            </a:pPr>
            <a:endParaRPr lang="en-US"/>
          </a:p>
        </p:txBody>
      </p:sp>
      <p:sp>
        <p:nvSpPr>
          <p:cNvPr id="425988" name="Rectangle 4"/>
          <p:cNvSpPr>
            <a:spLocks noGrp="1" noRot="1" noChangeAspect="1" noChangeArrowheads="1" noTextEdit="1"/>
          </p:cNvSpPr>
          <p:nvPr>
            <p:ph type="sldImg" idx="2"/>
          </p:nvPr>
        </p:nvSpPr>
        <p:spPr bwMode="auto">
          <a:xfrm>
            <a:off x="1204913" y="704850"/>
            <a:ext cx="4694237"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9" name="Rectangle 5"/>
          <p:cNvSpPr>
            <a:spLocks noGrp="1" noChangeArrowheads="1"/>
          </p:cNvSpPr>
          <p:nvPr>
            <p:ph type="body" sz="quarter" idx="3"/>
          </p:nvPr>
        </p:nvSpPr>
        <p:spPr bwMode="auto">
          <a:xfrm>
            <a:off x="711200" y="4460875"/>
            <a:ext cx="5680075" cy="4222750"/>
          </a:xfrm>
          <a:prstGeom prst="rect">
            <a:avLst/>
          </a:prstGeom>
          <a:noFill/>
          <a:ln w="9525">
            <a:noFill/>
            <a:miter lim="800000"/>
            <a:headEnd/>
            <a:tailEnd/>
          </a:ln>
          <a:effectLst/>
        </p:spPr>
        <p:txBody>
          <a:bodyPr vert="horz" wrap="square" lIns="94110" tIns="47055" rIns="94110" bIns="4705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6870" name="Rectangle 6"/>
          <p:cNvSpPr>
            <a:spLocks noGrp="1" noChangeArrowheads="1"/>
          </p:cNvSpPr>
          <p:nvPr>
            <p:ph type="ftr" sz="quarter" idx="4"/>
          </p:nvPr>
        </p:nvSpPr>
        <p:spPr bwMode="auto">
          <a:xfrm>
            <a:off x="0" y="8916988"/>
            <a:ext cx="3078163" cy="469900"/>
          </a:xfrm>
          <a:prstGeom prst="rect">
            <a:avLst/>
          </a:prstGeom>
          <a:noFill/>
          <a:ln w="9525">
            <a:noFill/>
            <a:miter lim="800000"/>
            <a:headEnd/>
            <a:tailEnd/>
          </a:ln>
          <a:effectLst/>
        </p:spPr>
        <p:txBody>
          <a:bodyPr vert="horz" wrap="square" lIns="94110" tIns="47055" rIns="94110" bIns="47055" numCol="1" anchor="b" anchorCtr="0" compatLnSpc="1">
            <a:prstTxWarp prst="textNoShape">
              <a:avLst/>
            </a:prstTxWarp>
          </a:bodyPr>
          <a:lstStyle>
            <a:lvl1pPr defTabSz="941388">
              <a:defRPr sz="1200">
                <a:latin typeface="Tahoma" pitchFamily="34" charset="0"/>
                <a:ea typeface="+mn-ea"/>
                <a:cs typeface="Tahoma" pitchFamily="34" charset="0"/>
              </a:defRPr>
            </a:lvl1pPr>
          </a:lstStyle>
          <a:p>
            <a:pPr>
              <a:defRPr/>
            </a:pPr>
            <a:endParaRPr lang="en-US"/>
          </a:p>
        </p:txBody>
      </p:sp>
      <p:sp>
        <p:nvSpPr>
          <p:cNvPr id="36871" name="Rectangle 7"/>
          <p:cNvSpPr>
            <a:spLocks noGrp="1" noChangeArrowheads="1"/>
          </p:cNvSpPr>
          <p:nvPr>
            <p:ph type="sldNum" sz="quarter" idx="5"/>
          </p:nvPr>
        </p:nvSpPr>
        <p:spPr bwMode="auto">
          <a:xfrm>
            <a:off x="4022725" y="8916988"/>
            <a:ext cx="3078163" cy="469900"/>
          </a:xfrm>
          <a:prstGeom prst="rect">
            <a:avLst/>
          </a:prstGeom>
          <a:noFill/>
          <a:ln w="9525">
            <a:noFill/>
            <a:miter lim="800000"/>
            <a:headEnd/>
            <a:tailEnd/>
          </a:ln>
          <a:effectLst/>
        </p:spPr>
        <p:txBody>
          <a:bodyPr vert="horz" wrap="square" lIns="94110" tIns="47055" rIns="94110" bIns="47055" numCol="1" anchor="b" anchorCtr="0" compatLnSpc="1">
            <a:prstTxWarp prst="textNoShape">
              <a:avLst/>
            </a:prstTxWarp>
          </a:bodyPr>
          <a:lstStyle>
            <a:lvl1pPr algn="r" defTabSz="941388">
              <a:defRPr sz="1200">
                <a:latin typeface="Tahoma" pitchFamily="-1" charset="0"/>
                <a:cs typeface="Tahoma" pitchFamily="-1" charset="0"/>
              </a:defRPr>
            </a:lvl1pPr>
          </a:lstStyle>
          <a:p>
            <a:pPr>
              <a:defRPr/>
            </a:pPr>
            <a:fld id="{5BB7BCF8-808D-4B21-9F95-A9F1D99A91FB}" type="slidenum">
              <a:rPr lang="en-US"/>
              <a:pPr>
                <a:defRPr/>
              </a:pPr>
              <a:t>‹#›</a:t>
            </a:fld>
            <a:endParaRPr lang="en-US"/>
          </a:p>
        </p:txBody>
      </p:sp>
    </p:spTree>
    <p:extLst>
      <p:ext uri="{BB962C8B-B14F-4D97-AF65-F5344CB8AC3E}">
        <p14:creationId xmlns:p14="http://schemas.microsoft.com/office/powerpoint/2010/main" val="26157800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entury Gothic" pitchFamily="34" charset="0"/>
        <a:ea typeface="MS PGothic" pitchFamily="34"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Century Gothic" pitchFamily="34"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Century Gothic" pitchFamily="34"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Century Gothic" pitchFamily="34"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Century Gothic" pitchFamily="34"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txBox="1">
            <a:spLocks noGrp="1" noChangeArrowheads="1"/>
          </p:cNvSpPr>
          <p:nvPr/>
        </p:nvSpPr>
        <p:spPr bwMode="auto">
          <a:xfrm>
            <a:off x="4022725" y="8916988"/>
            <a:ext cx="307816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10" tIns="47055" rIns="94110" bIns="47055" anchor="b"/>
          <a:lstStyle>
            <a:lvl1pPr defTabSz="941388" eaLnBrk="0" hangingPunct="0">
              <a:defRPr>
                <a:solidFill>
                  <a:schemeClr val="tx1"/>
                </a:solidFill>
                <a:latin typeface="Tahoma" pitchFamily="34" charset="0"/>
                <a:cs typeface="Tahoma" pitchFamily="34" charset="0"/>
              </a:defRPr>
            </a:lvl1pPr>
            <a:lvl2pPr marL="742950" indent="-285750" defTabSz="941388" eaLnBrk="0" hangingPunct="0">
              <a:defRPr>
                <a:solidFill>
                  <a:schemeClr val="tx1"/>
                </a:solidFill>
                <a:latin typeface="Tahoma" pitchFamily="34" charset="0"/>
                <a:cs typeface="Tahoma" pitchFamily="34" charset="0"/>
              </a:defRPr>
            </a:lvl2pPr>
            <a:lvl3pPr marL="1143000" indent="-228600" defTabSz="941388" eaLnBrk="0" hangingPunct="0">
              <a:defRPr>
                <a:solidFill>
                  <a:schemeClr val="tx1"/>
                </a:solidFill>
                <a:latin typeface="Tahoma" pitchFamily="34" charset="0"/>
                <a:cs typeface="Tahoma" pitchFamily="34" charset="0"/>
              </a:defRPr>
            </a:lvl3pPr>
            <a:lvl4pPr marL="1600200" indent="-228600" defTabSz="941388" eaLnBrk="0" hangingPunct="0">
              <a:defRPr>
                <a:solidFill>
                  <a:schemeClr val="tx1"/>
                </a:solidFill>
                <a:latin typeface="Tahoma" pitchFamily="34" charset="0"/>
                <a:cs typeface="Tahoma" pitchFamily="34" charset="0"/>
              </a:defRPr>
            </a:lvl4pPr>
            <a:lvl5pPr marL="2057400" indent="-228600" defTabSz="941388" eaLnBrk="0" hangingPunct="0">
              <a:defRPr>
                <a:solidFill>
                  <a:schemeClr val="tx1"/>
                </a:solidFill>
                <a:latin typeface="Tahoma" pitchFamily="34" charset="0"/>
                <a:cs typeface="Tahoma" pitchFamily="34" charset="0"/>
              </a:defRPr>
            </a:lvl5pPr>
            <a:lvl6pPr marL="2514600" indent="-228600" defTabSz="941388"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defTabSz="941388"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defTabSz="941388"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defTabSz="941388" eaLnBrk="0" fontAlgn="base" hangingPunct="0">
              <a:spcBef>
                <a:spcPct val="0"/>
              </a:spcBef>
              <a:spcAft>
                <a:spcPct val="0"/>
              </a:spcAft>
              <a:defRPr>
                <a:solidFill>
                  <a:schemeClr val="tx1"/>
                </a:solidFill>
                <a:latin typeface="Tahoma" pitchFamily="34" charset="0"/>
                <a:cs typeface="Tahoma" pitchFamily="34" charset="0"/>
              </a:defRPr>
            </a:lvl9pPr>
          </a:lstStyle>
          <a:p>
            <a:pPr algn="r" eaLnBrk="1" hangingPunct="1"/>
            <a:fld id="{B3AAEC0C-C815-4677-843C-989048E53C92}" type="slidenum">
              <a:rPr lang="en-US" sz="1200">
                <a:solidFill>
                  <a:prstClr val="black"/>
                </a:solidFill>
              </a:rPr>
              <a:pPr algn="r" eaLnBrk="1" hangingPunct="1"/>
              <a:t>1</a:t>
            </a:fld>
            <a:endParaRPr lang="en-US" sz="1200">
              <a:solidFill>
                <a:prstClr val="black"/>
              </a:solidFill>
            </a:endParaRPr>
          </a:p>
        </p:txBody>
      </p:sp>
      <p:sp>
        <p:nvSpPr>
          <p:cNvPr id="389123" name="Rectangle 2"/>
          <p:cNvSpPr>
            <a:spLocks noGrp="1" noRot="1" noChangeAspect="1" noChangeArrowheads="1" noTextEdit="1"/>
          </p:cNvSpPr>
          <p:nvPr>
            <p:ph type="sldImg"/>
          </p:nvPr>
        </p:nvSpPr>
        <p:spPr>
          <a:xfrm>
            <a:off x="1206500" y="704850"/>
            <a:ext cx="4694238" cy="3521075"/>
          </a:xfrm>
          <a:ln/>
        </p:spPr>
      </p:sp>
      <p:sp>
        <p:nvSpPr>
          <p:cNvPr id="389124" name="Rectangle 3"/>
          <p:cNvSpPr>
            <a:spLocks noGrp="1" noChangeArrowheads="1"/>
          </p:cNvSpPr>
          <p:nvPr>
            <p:ph type="body" idx="1"/>
          </p:nvPr>
        </p:nvSpPr>
        <p:spPr>
          <a:xfrm>
            <a:off x="942975" y="4460875"/>
            <a:ext cx="5216525" cy="422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z="1100" b="1" smtClean="0">
                <a:ea typeface="Arial Unicode MS" pitchFamily="34" charset="-128"/>
                <a:cs typeface="Arial Unicode MS" pitchFamily="34" charset="-128"/>
              </a:rPr>
              <a:t>Training Description</a:t>
            </a:r>
          </a:p>
          <a:p>
            <a:pPr eaLnBrk="1" hangingPunct="1"/>
            <a:r>
              <a:rPr lang="en-US" altLang="zh-TW" sz="1100" smtClean="0">
                <a:ea typeface="Arial Unicode MS" pitchFamily="34" charset="-128"/>
                <a:cs typeface="Arial Unicode MS" pitchFamily="34" charset="-128"/>
              </a:rPr>
              <a:t>-  introduce a new paradigm to evangelism</a:t>
            </a:r>
          </a:p>
          <a:p>
            <a:pPr eaLnBrk="1" hangingPunct="1">
              <a:buFontTx/>
              <a:buChar char="-"/>
            </a:pPr>
            <a:r>
              <a:rPr lang="en-US" altLang="zh-TW" sz="1100" smtClean="0">
                <a:ea typeface="Arial Unicode MS" pitchFamily="34" charset="-128"/>
                <a:cs typeface="Arial Unicode MS" pitchFamily="34" charset="-128"/>
              </a:rPr>
              <a:t> give you the overall concept and some ideas of how to incorporate this</a:t>
            </a:r>
          </a:p>
          <a:p>
            <a:pPr eaLnBrk="1" hangingPunct="1"/>
            <a:r>
              <a:rPr lang="en-US" altLang="zh-TW" sz="1100" smtClean="0">
                <a:ea typeface="Arial Unicode MS" pitchFamily="34" charset="-128"/>
                <a:cs typeface="Arial Unicode MS" pitchFamily="34" charset="-128"/>
              </a:rPr>
              <a:t>  new paradigm into your evangelism, in this first part of the training</a:t>
            </a:r>
          </a:p>
          <a:p>
            <a:pPr eaLnBrk="1" hangingPunct="1"/>
            <a:r>
              <a:rPr lang="en-US" altLang="zh-TW" sz="1100" smtClean="0">
                <a:ea typeface="Arial Unicode MS" pitchFamily="34" charset="-128"/>
                <a:cs typeface="Arial Unicode MS" pitchFamily="34" charset="-128"/>
              </a:rPr>
              <a:t>- in the second part of the training, you will master the skills that will </a:t>
            </a:r>
          </a:p>
          <a:p>
            <a:pPr eaLnBrk="1" hangingPunct="1"/>
            <a:r>
              <a:rPr lang="en-US" altLang="zh-TW" sz="1100" smtClean="0">
                <a:ea typeface="Arial Unicode MS" pitchFamily="34" charset="-128"/>
                <a:cs typeface="Arial Unicode MS" pitchFamily="34" charset="-128"/>
              </a:rPr>
              <a:t>  create opportunities for pre-evangelism conversations that could lead to</a:t>
            </a:r>
          </a:p>
          <a:p>
            <a:pPr eaLnBrk="1" hangingPunct="1"/>
            <a:r>
              <a:rPr lang="en-US" altLang="zh-TW" sz="1100" smtClean="0">
                <a:ea typeface="Arial Unicode MS" pitchFamily="34" charset="-128"/>
                <a:cs typeface="Arial Unicode MS" pitchFamily="34" charset="-128"/>
              </a:rPr>
              <a:t>  the presentation of the gospel.</a:t>
            </a:r>
          </a:p>
          <a:p>
            <a:pPr eaLnBrk="1" hangingPunct="1"/>
            <a:endParaRPr lang="en-US" altLang="zh-TW" sz="1100" smtClean="0">
              <a:ea typeface="Arial Unicode MS" pitchFamily="34" charset="-128"/>
              <a:cs typeface="Arial Unicode MS" pitchFamily="34" charset="-128"/>
            </a:endParaRPr>
          </a:p>
          <a:p>
            <a:pPr eaLnBrk="1" hangingPunct="1"/>
            <a:r>
              <a:rPr lang="en-US" altLang="zh-TW" sz="1100" b="1" smtClean="0">
                <a:ea typeface="Arial Unicode MS" pitchFamily="34" charset="-128"/>
                <a:cs typeface="Arial Unicode MS" pitchFamily="34" charset="-128"/>
              </a:rPr>
              <a:t>Learning Outcomes</a:t>
            </a:r>
          </a:p>
          <a:p>
            <a:pPr eaLnBrk="1" hangingPunct="1"/>
            <a:r>
              <a:rPr lang="en-US" altLang="zh-TW" sz="1100" smtClean="0">
                <a:ea typeface="Arial Unicode MS" pitchFamily="34" charset="-128"/>
                <a:cs typeface="Arial Unicode MS" pitchFamily="34" charset="-128"/>
              </a:rPr>
              <a:t>-  that you will become more effective in evangelism as a result of </a:t>
            </a:r>
          </a:p>
          <a:p>
            <a:pPr eaLnBrk="1" hangingPunct="1"/>
            <a:r>
              <a:rPr lang="en-US" altLang="zh-TW" sz="1100" smtClean="0">
                <a:ea typeface="Arial Unicode MS" pitchFamily="34" charset="-128"/>
                <a:cs typeface="Arial Unicode MS" pitchFamily="34" charset="-128"/>
              </a:rPr>
              <a:t>   incorporating pre-evangelism conversation into your daily witness</a:t>
            </a:r>
          </a:p>
          <a:p>
            <a:pPr eaLnBrk="1" hangingPunct="1"/>
            <a:r>
              <a:rPr lang="en-US" altLang="zh-TW" sz="1100" smtClean="0">
                <a:ea typeface="Arial Unicode MS" pitchFamily="34" charset="-128"/>
                <a:cs typeface="Arial Unicode MS" pitchFamily="34" charset="-128"/>
              </a:rPr>
              <a:t>-  that the first part of these two days of training will result in you </a:t>
            </a:r>
          </a:p>
          <a:p>
            <a:pPr eaLnBrk="1" hangingPunct="1"/>
            <a:r>
              <a:rPr lang="en-US" altLang="zh-TW" sz="1100" smtClean="0">
                <a:ea typeface="Arial Unicode MS" pitchFamily="34" charset="-128"/>
                <a:cs typeface="Arial Unicode MS" pitchFamily="34" charset="-128"/>
              </a:rPr>
              <a:t>   acquiring the skills necessary for pre-evangelism conversation at the </a:t>
            </a:r>
          </a:p>
          <a:p>
            <a:pPr eaLnBrk="1" hangingPunct="1"/>
            <a:r>
              <a:rPr lang="en-US" altLang="zh-TW" sz="1100" smtClean="0">
                <a:ea typeface="Arial Unicode MS" pitchFamily="34" charset="-128"/>
                <a:cs typeface="Arial Unicode MS" pitchFamily="34" charset="-128"/>
              </a:rPr>
              <a:t>   second level of training</a:t>
            </a:r>
          </a:p>
          <a:p>
            <a:pPr eaLnBrk="1" hangingPunct="1"/>
            <a:endParaRPr lang="en-US" altLang="zh-TW" sz="1100" smtClean="0">
              <a:ea typeface="Arial Unicode MS" pitchFamily="34" charset="-128"/>
              <a:cs typeface="Arial Unicode MS" pitchFamily="34" charset="-128"/>
            </a:endParaRPr>
          </a:p>
          <a:p>
            <a:pPr eaLnBrk="1" hangingPunct="1"/>
            <a:r>
              <a:rPr lang="en-US" altLang="zh-TW" sz="1100" b="1" smtClean="0">
                <a:ea typeface="Arial Unicode MS" pitchFamily="34" charset="-128"/>
                <a:cs typeface="Arial Unicode MS" pitchFamily="34" charset="-128"/>
              </a:rPr>
              <a:t>Teaching Style</a:t>
            </a:r>
          </a:p>
          <a:p>
            <a:pPr eaLnBrk="1" hangingPunct="1"/>
            <a:r>
              <a:rPr lang="en-US" altLang="zh-TW" sz="1100" smtClean="0">
                <a:ea typeface="Arial Unicode MS" pitchFamily="34" charset="-128"/>
                <a:cs typeface="Arial Unicode MS" pitchFamily="34" charset="-128"/>
              </a:rPr>
              <a:t>-  lectures, trainee participation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eaLnBrk="0" hangingPunct="0">
              <a:defRPr sz="2800">
                <a:solidFill>
                  <a:schemeClr val="tx1"/>
                </a:solidFill>
                <a:latin typeface="Tahoma" pitchFamily="34" charset="0"/>
                <a:ea typeface="MS PGothic" pitchFamily="34" charset="-128"/>
              </a:defRPr>
            </a:lvl1pPr>
            <a:lvl2pPr marL="742950" indent="-285750" defTabSz="941388" eaLnBrk="0" hangingPunct="0">
              <a:defRPr sz="2800">
                <a:solidFill>
                  <a:schemeClr val="tx1"/>
                </a:solidFill>
                <a:latin typeface="Tahoma" pitchFamily="34" charset="0"/>
                <a:ea typeface="MS PGothic" pitchFamily="34" charset="-128"/>
              </a:defRPr>
            </a:lvl2pPr>
            <a:lvl3pPr marL="1143000" indent="-228600" defTabSz="941388" eaLnBrk="0" hangingPunct="0">
              <a:defRPr sz="2800">
                <a:solidFill>
                  <a:schemeClr val="tx1"/>
                </a:solidFill>
                <a:latin typeface="Tahoma" pitchFamily="34" charset="0"/>
                <a:ea typeface="MS PGothic" pitchFamily="34" charset="-128"/>
              </a:defRPr>
            </a:lvl3pPr>
            <a:lvl4pPr marL="1600200" indent="-228600" defTabSz="941388" eaLnBrk="0" hangingPunct="0">
              <a:defRPr sz="2800">
                <a:solidFill>
                  <a:schemeClr val="tx1"/>
                </a:solidFill>
                <a:latin typeface="Tahoma" pitchFamily="34" charset="0"/>
                <a:ea typeface="MS PGothic" pitchFamily="34" charset="-128"/>
              </a:defRPr>
            </a:lvl4pPr>
            <a:lvl5pPr marL="2057400" indent="-228600" defTabSz="941388" eaLnBrk="0" hangingPunct="0">
              <a:defRPr sz="2800">
                <a:solidFill>
                  <a:schemeClr val="tx1"/>
                </a:solidFill>
                <a:latin typeface="Tahoma" pitchFamily="34" charset="0"/>
                <a:ea typeface="MS PGothic" pitchFamily="34" charset="-128"/>
              </a:defRPr>
            </a:lvl5pPr>
            <a:lvl6pPr marL="25146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fld id="{83EC6720-55A5-4216-8A81-95D3E21173B9}" type="slidenum">
              <a:rPr lang="en-US" altLang="en-US" sz="1200">
                <a:solidFill>
                  <a:prstClr val="black"/>
                </a:solidFill>
              </a:rPr>
              <a:pPr eaLnBrk="1" hangingPunct="1"/>
              <a:t>14</a:t>
            </a:fld>
            <a:endParaRPr lang="en-US" altLang="en-US" sz="1200">
              <a:solidFill>
                <a:prstClr val="black"/>
              </a:solidFill>
            </a:endParaRPr>
          </a:p>
        </p:txBody>
      </p:sp>
      <p:sp>
        <p:nvSpPr>
          <p:cNvPr id="350211" name="Rectangle 2"/>
          <p:cNvSpPr>
            <a:spLocks noGrp="1" noRot="1" noChangeAspect="1" noChangeArrowheads="1" noTextEdit="1"/>
          </p:cNvSpPr>
          <p:nvPr>
            <p:ph type="sldImg"/>
          </p:nvPr>
        </p:nvSpPr>
        <p:spPr>
          <a:xfrm>
            <a:off x="1206500" y="704850"/>
            <a:ext cx="4694238" cy="3521075"/>
          </a:xfrm>
          <a:ln/>
        </p:spPr>
      </p:sp>
      <p:sp>
        <p:nvSpPr>
          <p:cNvPr id="350212" name="Rectangle 3"/>
          <p:cNvSpPr>
            <a:spLocks noGrp="1" noChangeArrowheads="1"/>
          </p:cNvSpPr>
          <p:nvPr>
            <p:ph type="body" idx="1"/>
          </p:nvPr>
        </p:nvSpPr>
        <p:spPr>
          <a:xfrm>
            <a:off x="946150" y="4460875"/>
            <a:ext cx="5210175" cy="422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eaLnBrk="0" hangingPunct="0">
              <a:defRPr sz="2800">
                <a:solidFill>
                  <a:schemeClr val="tx1"/>
                </a:solidFill>
                <a:latin typeface="Tahoma" pitchFamily="34" charset="0"/>
                <a:ea typeface="MS PGothic" pitchFamily="34" charset="-128"/>
              </a:defRPr>
            </a:lvl1pPr>
            <a:lvl2pPr marL="742950" indent="-285750" defTabSz="941388" eaLnBrk="0" hangingPunct="0">
              <a:defRPr sz="2800">
                <a:solidFill>
                  <a:schemeClr val="tx1"/>
                </a:solidFill>
                <a:latin typeface="Tahoma" pitchFamily="34" charset="0"/>
                <a:ea typeface="MS PGothic" pitchFamily="34" charset="-128"/>
              </a:defRPr>
            </a:lvl2pPr>
            <a:lvl3pPr marL="1143000" indent="-228600" defTabSz="941388" eaLnBrk="0" hangingPunct="0">
              <a:defRPr sz="2800">
                <a:solidFill>
                  <a:schemeClr val="tx1"/>
                </a:solidFill>
                <a:latin typeface="Tahoma" pitchFamily="34" charset="0"/>
                <a:ea typeface="MS PGothic" pitchFamily="34" charset="-128"/>
              </a:defRPr>
            </a:lvl3pPr>
            <a:lvl4pPr marL="1600200" indent="-228600" defTabSz="941388" eaLnBrk="0" hangingPunct="0">
              <a:defRPr sz="2800">
                <a:solidFill>
                  <a:schemeClr val="tx1"/>
                </a:solidFill>
                <a:latin typeface="Tahoma" pitchFamily="34" charset="0"/>
                <a:ea typeface="MS PGothic" pitchFamily="34" charset="-128"/>
              </a:defRPr>
            </a:lvl4pPr>
            <a:lvl5pPr marL="2057400" indent="-228600" defTabSz="941388" eaLnBrk="0" hangingPunct="0">
              <a:defRPr sz="2800">
                <a:solidFill>
                  <a:schemeClr val="tx1"/>
                </a:solidFill>
                <a:latin typeface="Tahoma" pitchFamily="34" charset="0"/>
                <a:ea typeface="MS PGothic" pitchFamily="34" charset="-128"/>
              </a:defRPr>
            </a:lvl5pPr>
            <a:lvl6pPr marL="25146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fld id="{233C00E5-C3B3-471A-B60A-2C00FC6D148D}" type="slidenum">
              <a:rPr lang="en-US" altLang="en-US" sz="1200">
                <a:solidFill>
                  <a:prstClr val="black"/>
                </a:solidFill>
              </a:rPr>
              <a:pPr eaLnBrk="1" hangingPunct="1"/>
              <a:t>15</a:t>
            </a:fld>
            <a:endParaRPr lang="en-US" altLang="en-US" sz="1200">
              <a:solidFill>
                <a:prstClr val="black"/>
              </a:solidFill>
            </a:endParaRPr>
          </a:p>
        </p:txBody>
      </p:sp>
      <p:sp>
        <p:nvSpPr>
          <p:cNvPr id="351235" name="Rectangle 2"/>
          <p:cNvSpPr>
            <a:spLocks noGrp="1" noRot="1" noChangeAspect="1" noChangeArrowheads="1" noTextEdit="1"/>
          </p:cNvSpPr>
          <p:nvPr>
            <p:ph type="sldImg"/>
          </p:nvPr>
        </p:nvSpPr>
        <p:spPr>
          <a:xfrm>
            <a:off x="1206500" y="704850"/>
            <a:ext cx="4694238" cy="3521075"/>
          </a:xfrm>
          <a:ln/>
        </p:spPr>
      </p:sp>
      <p:sp>
        <p:nvSpPr>
          <p:cNvPr id="351236" name="Rectangle 3"/>
          <p:cNvSpPr>
            <a:spLocks noGrp="1" noChangeArrowheads="1"/>
          </p:cNvSpPr>
          <p:nvPr>
            <p:ph type="body" idx="1"/>
          </p:nvPr>
        </p:nvSpPr>
        <p:spPr>
          <a:xfrm>
            <a:off x="946150" y="4460875"/>
            <a:ext cx="5210175" cy="422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sz="2800">
                <a:solidFill>
                  <a:schemeClr val="tx1"/>
                </a:solidFill>
                <a:latin typeface="Tahoma" pitchFamily="34" charset="0"/>
                <a:ea typeface="MS PGothic" pitchFamily="34" charset="-128"/>
              </a:defRPr>
            </a:lvl1pPr>
            <a:lvl2pPr marL="742950" indent="-285750" defTabSz="939800" eaLnBrk="0" hangingPunct="0">
              <a:defRPr sz="2800">
                <a:solidFill>
                  <a:schemeClr val="tx1"/>
                </a:solidFill>
                <a:latin typeface="Tahoma" pitchFamily="34" charset="0"/>
                <a:ea typeface="MS PGothic" pitchFamily="34" charset="-128"/>
              </a:defRPr>
            </a:lvl2pPr>
            <a:lvl3pPr marL="1143000" indent="-228600" defTabSz="939800" eaLnBrk="0" hangingPunct="0">
              <a:defRPr sz="2800">
                <a:solidFill>
                  <a:schemeClr val="tx1"/>
                </a:solidFill>
                <a:latin typeface="Tahoma" pitchFamily="34" charset="0"/>
                <a:ea typeface="MS PGothic" pitchFamily="34" charset="-128"/>
              </a:defRPr>
            </a:lvl3pPr>
            <a:lvl4pPr marL="1600200" indent="-228600" defTabSz="939800" eaLnBrk="0" hangingPunct="0">
              <a:defRPr sz="2800">
                <a:solidFill>
                  <a:schemeClr val="tx1"/>
                </a:solidFill>
                <a:latin typeface="Tahoma" pitchFamily="34" charset="0"/>
                <a:ea typeface="MS PGothic" pitchFamily="34" charset="-128"/>
              </a:defRPr>
            </a:lvl4pPr>
            <a:lvl5pPr marL="2057400" indent="-228600" defTabSz="939800" eaLnBrk="0" hangingPunct="0">
              <a:defRPr sz="2800">
                <a:solidFill>
                  <a:schemeClr val="tx1"/>
                </a:solidFill>
                <a:latin typeface="Tahoma" pitchFamily="34" charset="0"/>
                <a:ea typeface="MS PGothic" pitchFamily="34" charset="-128"/>
              </a:defRPr>
            </a:lvl5pPr>
            <a:lvl6pPr marL="2514600" indent="-228600" defTabSz="9398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defTabSz="9398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defTabSz="9398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defTabSz="9398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fld id="{F709B0D6-8A0A-498A-A2A2-EF872C843871}" type="slidenum">
              <a:rPr lang="en-US" altLang="en-US" sz="1200">
                <a:solidFill>
                  <a:srgbClr val="000000"/>
                </a:solidFill>
              </a:rPr>
              <a:pPr eaLnBrk="1" hangingPunct="1"/>
              <a:t>16</a:t>
            </a:fld>
            <a:endParaRPr lang="en-US" altLang="en-US" sz="1200">
              <a:solidFill>
                <a:srgbClr val="000000"/>
              </a:solidFill>
            </a:endParaRPr>
          </a:p>
        </p:txBody>
      </p:sp>
      <p:sp>
        <p:nvSpPr>
          <p:cNvPr id="352259" name="Rectangle 2"/>
          <p:cNvSpPr>
            <a:spLocks noGrp="1" noRot="1" noChangeAspect="1" noChangeArrowheads="1" noTextEdit="1"/>
          </p:cNvSpPr>
          <p:nvPr>
            <p:ph type="sldImg"/>
          </p:nvPr>
        </p:nvSpPr>
        <p:spPr>
          <a:xfrm>
            <a:off x="1206500" y="704850"/>
            <a:ext cx="4694238" cy="3521075"/>
          </a:xfrm>
          <a:ln/>
        </p:spPr>
      </p:sp>
      <p:sp>
        <p:nvSpPr>
          <p:cNvPr id="352260" name="Rectangle 3"/>
          <p:cNvSpPr>
            <a:spLocks noGrp="1" noChangeArrowheads="1"/>
          </p:cNvSpPr>
          <p:nvPr>
            <p:ph type="body" idx="1"/>
          </p:nvPr>
        </p:nvSpPr>
        <p:spPr>
          <a:xfrm>
            <a:off x="944563" y="4462463"/>
            <a:ext cx="5213350" cy="4221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ea typeface="Arial Unicode MS" pitchFamily="34" charset="-128"/>
              <a:cs typeface="Arial Unicode MS"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eaLnBrk="0" hangingPunct="0">
              <a:defRPr sz="2800">
                <a:solidFill>
                  <a:schemeClr val="tx1"/>
                </a:solidFill>
                <a:latin typeface="Tahoma" pitchFamily="34" charset="0"/>
                <a:ea typeface="MS PGothic" pitchFamily="34" charset="-128"/>
              </a:defRPr>
            </a:lvl1pPr>
            <a:lvl2pPr marL="742950" indent="-285750" defTabSz="941388" eaLnBrk="0" hangingPunct="0">
              <a:defRPr sz="2800">
                <a:solidFill>
                  <a:schemeClr val="tx1"/>
                </a:solidFill>
                <a:latin typeface="Tahoma" pitchFamily="34" charset="0"/>
                <a:ea typeface="MS PGothic" pitchFamily="34" charset="-128"/>
              </a:defRPr>
            </a:lvl2pPr>
            <a:lvl3pPr marL="1143000" indent="-228600" defTabSz="941388" eaLnBrk="0" hangingPunct="0">
              <a:defRPr sz="2800">
                <a:solidFill>
                  <a:schemeClr val="tx1"/>
                </a:solidFill>
                <a:latin typeface="Tahoma" pitchFamily="34" charset="0"/>
                <a:ea typeface="MS PGothic" pitchFamily="34" charset="-128"/>
              </a:defRPr>
            </a:lvl3pPr>
            <a:lvl4pPr marL="1600200" indent="-228600" defTabSz="941388" eaLnBrk="0" hangingPunct="0">
              <a:defRPr sz="2800">
                <a:solidFill>
                  <a:schemeClr val="tx1"/>
                </a:solidFill>
                <a:latin typeface="Tahoma" pitchFamily="34" charset="0"/>
                <a:ea typeface="MS PGothic" pitchFamily="34" charset="-128"/>
              </a:defRPr>
            </a:lvl4pPr>
            <a:lvl5pPr marL="2057400" indent="-228600" defTabSz="941388" eaLnBrk="0" hangingPunct="0">
              <a:defRPr sz="2800">
                <a:solidFill>
                  <a:schemeClr val="tx1"/>
                </a:solidFill>
                <a:latin typeface="Tahoma" pitchFamily="34" charset="0"/>
                <a:ea typeface="MS PGothic" pitchFamily="34" charset="-128"/>
              </a:defRPr>
            </a:lvl5pPr>
            <a:lvl6pPr marL="25146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fld id="{72E77E36-F4FC-425A-8261-09B6CCD5C360}" type="slidenum">
              <a:rPr lang="en-US" altLang="en-US" sz="1200">
                <a:solidFill>
                  <a:srgbClr val="000000"/>
                </a:solidFill>
              </a:rPr>
              <a:pPr eaLnBrk="1" hangingPunct="1"/>
              <a:t>17</a:t>
            </a:fld>
            <a:endParaRPr lang="en-US" altLang="en-US" sz="1200">
              <a:solidFill>
                <a:srgbClr val="000000"/>
              </a:solidFill>
            </a:endParaRPr>
          </a:p>
        </p:txBody>
      </p:sp>
      <p:sp>
        <p:nvSpPr>
          <p:cNvPr id="353283" name="Rectangle 2"/>
          <p:cNvSpPr>
            <a:spLocks noGrp="1" noRot="1" noChangeAspect="1" noChangeArrowheads="1" noTextEdit="1"/>
          </p:cNvSpPr>
          <p:nvPr>
            <p:ph type="sldImg"/>
          </p:nvPr>
        </p:nvSpPr>
        <p:spPr>
          <a:xfrm>
            <a:off x="1208088" y="704850"/>
            <a:ext cx="4694237" cy="3521075"/>
          </a:xfrm>
          <a:ln/>
        </p:spPr>
      </p:sp>
      <p:sp>
        <p:nvSpPr>
          <p:cNvPr id="353284" name="Rectangle 3"/>
          <p:cNvSpPr>
            <a:spLocks noGrp="1" noChangeArrowheads="1"/>
          </p:cNvSpPr>
          <p:nvPr>
            <p:ph type="body" idx="1"/>
          </p:nvPr>
        </p:nvSpPr>
        <p:spPr>
          <a:xfrm>
            <a:off x="944563" y="4460875"/>
            <a:ext cx="5213350" cy="422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b="1" smtClean="0">
                <a:ea typeface="PMingLiU" pitchFamily="18" charset="-120"/>
              </a:rPr>
              <a:t>So the question is: How can we do evangelism in this kind of world!?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eaLnBrk="0" hangingPunct="0">
              <a:defRPr sz="2800">
                <a:solidFill>
                  <a:schemeClr val="tx1"/>
                </a:solidFill>
                <a:latin typeface="Tahoma" pitchFamily="34" charset="0"/>
                <a:ea typeface="MS PGothic" pitchFamily="34" charset="-128"/>
              </a:defRPr>
            </a:lvl1pPr>
            <a:lvl2pPr marL="742950" indent="-285750" defTabSz="941388" eaLnBrk="0" hangingPunct="0">
              <a:defRPr sz="2800">
                <a:solidFill>
                  <a:schemeClr val="tx1"/>
                </a:solidFill>
                <a:latin typeface="Tahoma" pitchFamily="34" charset="0"/>
                <a:ea typeface="MS PGothic" pitchFamily="34" charset="-128"/>
              </a:defRPr>
            </a:lvl2pPr>
            <a:lvl3pPr marL="1143000" indent="-228600" defTabSz="941388" eaLnBrk="0" hangingPunct="0">
              <a:defRPr sz="2800">
                <a:solidFill>
                  <a:schemeClr val="tx1"/>
                </a:solidFill>
                <a:latin typeface="Tahoma" pitchFamily="34" charset="0"/>
                <a:ea typeface="MS PGothic" pitchFamily="34" charset="-128"/>
              </a:defRPr>
            </a:lvl3pPr>
            <a:lvl4pPr marL="1600200" indent="-228600" defTabSz="941388" eaLnBrk="0" hangingPunct="0">
              <a:defRPr sz="2800">
                <a:solidFill>
                  <a:schemeClr val="tx1"/>
                </a:solidFill>
                <a:latin typeface="Tahoma" pitchFamily="34" charset="0"/>
                <a:ea typeface="MS PGothic" pitchFamily="34" charset="-128"/>
              </a:defRPr>
            </a:lvl4pPr>
            <a:lvl5pPr marL="2057400" indent="-228600" defTabSz="941388" eaLnBrk="0" hangingPunct="0">
              <a:defRPr sz="2800">
                <a:solidFill>
                  <a:schemeClr val="tx1"/>
                </a:solidFill>
                <a:latin typeface="Tahoma" pitchFamily="34" charset="0"/>
                <a:ea typeface="MS PGothic" pitchFamily="34" charset="-128"/>
              </a:defRPr>
            </a:lvl5pPr>
            <a:lvl6pPr marL="25146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fld id="{22C84CC1-0C03-4086-BA15-18C7BAE4ADBA}" type="slidenum">
              <a:rPr lang="en-US" altLang="en-US" sz="1200">
                <a:solidFill>
                  <a:srgbClr val="000000"/>
                </a:solidFill>
                <a:latin typeface="Arial" pitchFamily="34" charset="0"/>
                <a:cs typeface="Arial" pitchFamily="34" charset="0"/>
              </a:rPr>
              <a:pPr eaLnBrk="1" hangingPunct="1"/>
              <a:t>18</a:t>
            </a:fld>
            <a:endParaRPr lang="en-US" altLang="en-US" sz="1200">
              <a:solidFill>
                <a:srgbClr val="000000"/>
              </a:solidFill>
              <a:latin typeface="Arial" pitchFamily="34" charset="0"/>
              <a:cs typeface="Arial" pitchFamily="34" charset="0"/>
            </a:endParaRPr>
          </a:p>
        </p:txBody>
      </p:sp>
      <p:sp>
        <p:nvSpPr>
          <p:cNvPr id="354307" name="Rectangle 2"/>
          <p:cNvSpPr>
            <a:spLocks noGrp="1" noRot="1" noChangeAspect="1" noChangeArrowheads="1" noTextEdit="1"/>
          </p:cNvSpPr>
          <p:nvPr>
            <p:ph type="sldImg"/>
          </p:nvPr>
        </p:nvSpPr>
        <p:spPr>
          <a:xfrm>
            <a:off x="1208088" y="704850"/>
            <a:ext cx="4694237" cy="3519488"/>
          </a:xfrm>
          <a:ln/>
        </p:spPr>
      </p:sp>
      <p:sp>
        <p:nvSpPr>
          <p:cNvPr id="354308" name="Rectangle 3"/>
          <p:cNvSpPr>
            <a:spLocks noGrp="1" noChangeArrowheads="1"/>
          </p:cNvSpPr>
          <p:nvPr>
            <p:ph type="body" idx="1"/>
          </p:nvPr>
        </p:nvSpPr>
        <p:spPr>
          <a:xfrm>
            <a:off x="946150" y="4460875"/>
            <a:ext cx="5210175" cy="422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ea typeface="Arial Unicode MS" pitchFamily="34" charset="-128"/>
                <a:cs typeface="Arial Unicode MS" pitchFamily="34" charset="-128"/>
              </a:rPr>
              <a:t>It seems to me that we need to be</a:t>
            </a:r>
            <a:r>
              <a:rPr lang="en-US" altLang="zh-TW" smtClean="0">
                <a:latin typeface="Arial Unicode MS" pitchFamily="34" charset="-128"/>
                <a:ea typeface="Arial Unicode MS" pitchFamily="34" charset="-128"/>
                <a:cs typeface="Arial Unicode MS" pitchFamily="34" charset="-128"/>
              </a:rPr>
              <a:t>…</a:t>
            </a:r>
            <a:endParaRPr lang="en-US" altLang="zh-TW" smtClean="0">
              <a:ea typeface="Arial Unicode MS" pitchFamily="34" charset="-128"/>
              <a:cs typeface="Arial Unicode MS" pitchFamily="34" charset="-128"/>
            </a:endParaRPr>
          </a:p>
          <a:p>
            <a:pPr eaLnBrk="1" hangingPunct="1"/>
            <a:endParaRPr lang="en-US" altLang="zh-TW" smtClean="0">
              <a:ea typeface="Arial Unicode MS" pitchFamily="34" charset="-128"/>
              <a:cs typeface="Arial Unicode MS"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5BC4D21-312C-4E86-8D44-43F23146C8AA}" type="slidenum">
              <a:rPr lang="zh-TW" altLang="en-US">
                <a:solidFill>
                  <a:prstClr val="black"/>
                </a:solidFill>
              </a:rPr>
              <a:pPr/>
              <a:t>30</a:t>
            </a:fld>
            <a:endParaRPr lang="en-US" altLang="zh-TW">
              <a:solidFill>
                <a:prstClr val="black"/>
              </a:solidFill>
            </a:endParaRPr>
          </a:p>
        </p:txBody>
      </p:sp>
      <p:sp>
        <p:nvSpPr>
          <p:cNvPr id="12132354" name="Rectangle 7"/>
          <p:cNvSpPr txBox="1">
            <a:spLocks noGrp="1" noChangeArrowheads="1"/>
          </p:cNvSpPr>
          <p:nvPr/>
        </p:nvSpPr>
        <p:spPr bwMode="auto">
          <a:xfrm>
            <a:off x="4022824" y="8917226"/>
            <a:ext cx="3078058" cy="46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10" tIns="47055" rIns="94110" bIns="47055" anchor="b"/>
          <a:lstStyle>
            <a:lvl1pPr algn="l" defTabSz="941388">
              <a:defRPr kumimoji="1" sz="2400">
                <a:solidFill>
                  <a:schemeClr val="tx1"/>
                </a:solidFill>
                <a:latin typeface="Galatia SIL" pitchFamily="2" charset="0"/>
              </a:defRPr>
            </a:lvl1pPr>
            <a:lvl2pPr marL="742950" indent="-285750" algn="l" defTabSz="941388">
              <a:defRPr kumimoji="1" sz="2400">
                <a:solidFill>
                  <a:schemeClr val="tx1"/>
                </a:solidFill>
                <a:latin typeface="Galatia SIL" pitchFamily="2" charset="0"/>
              </a:defRPr>
            </a:lvl2pPr>
            <a:lvl3pPr marL="1143000" indent="-228600" algn="l" defTabSz="941388">
              <a:defRPr kumimoji="1" sz="2400">
                <a:solidFill>
                  <a:schemeClr val="tx1"/>
                </a:solidFill>
                <a:latin typeface="Galatia SIL" pitchFamily="2" charset="0"/>
              </a:defRPr>
            </a:lvl3pPr>
            <a:lvl4pPr marL="1600200" indent="-228600" algn="l" defTabSz="941388">
              <a:defRPr kumimoji="1" sz="2400">
                <a:solidFill>
                  <a:schemeClr val="tx1"/>
                </a:solidFill>
                <a:latin typeface="Galatia SIL" pitchFamily="2" charset="0"/>
              </a:defRPr>
            </a:lvl4pPr>
            <a:lvl5pPr marL="2057400" indent="-228600" algn="l" defTabSz="941388">
              <a:defRPr kumimoji="1" sz="2400">
                <a:solidFill>
                  <a:schemeClr val="tx1"/>
                </a:solidFill>
                <a:latin typeface="Galatia SIL" pitchFamily="2" charset="0"/>
              </a:defRPr>
            </a:lvl5pPr>
            <a:lvl6pPr marL="2514600" indent="-228600" defTabSz="941388" fontAlgn="base">
              <a:spcBef>
                <a:spcPct val="0"/>
              </a:spcBef>
              <a:spcAft>
                <a:spcPct val="0"/>
              </a:spcAft>
              <a:defRPr kumimoji="1" sz="2400">
                <a:solidFill>
                  <a:schemeClr val="tx1"/>
                </a:solidFill>
                <a:latin typeface="Galatia SIL" pitchFamily="2" charset="0"/>
              </a:defRPr>
            </a:lvl6pPr>
            <a:lvl7pPr marL="2971800" indent="-228600" defTabSz="941388" fontAlgn="base">
              <a:spcBef>
                <a:spcPct val="0"/>
              </a:spcBef>
              <a:spcAft>
                <a:spcPct val="0"/>
              </a:spcAft>
              <a:defRPr kumimoji="1" sz="2400">
                <a:solidFill>
                  <a:schemeClr val="tx1"/>
                </a:solidFill>
                <a:latin typeface="Galatia SIL" pitchFamily="2" charset="0"/>
              </a:defRPr>
            </a:lvl7pPr>
            <a:lvl8pPr marL="3429000" indent="-228600" defTabSz="941388" fontAlgn="base">
              <a:spcBef>
                <a:spcPct val="0"/>
              </a:spcBef>
              <a:spcAft>
                <a:spcPct val="0"/>
              </a:spcAft>
              <a:defRPr kumimoji="1" sz="2400">
                <a:solidFill>
                  <a:schemeClr val="tx1"/>
                </a:solidFill>
                <a:latin typeface="Galatia SIL" pitchFamily="2" charset="0"/>
              </a:defRPr>
            </a:lvl8pPr>
            <a:lvl9pPr marL="3886200" indent="-228600" defTabSz="941388" fontAlgn="base">
              <a:spcBef>
                <a:spcPct val="0"/>
              </a:spcBef>
              <a:spcAft>
                <a:spcPct val="0"/>
              </a:spcAft>
              <a:defRPr kumimoji="1" sz="2400">
                <a:solidFill>
                  <a:schemeClr val="tx1"/>
                </a:solidFill>
                <a:latin typeface="Galatia SIL" pitchFamily="2" charset="0"/>
              </a:defRPr>
            </a:lvl9pPr>
          </a:lstStyle>
          <a:p>
            <a:pPr algn="r"/>
            <a:fld id="{1683FAE3-A5DC-4E32-8827-C264FBC729EB}" type="slidenum">
              <a:rPr kumimoji="0" lang="en-US" sz="1200">
                <a:solidFill>
                  <a:srgbClr val="000000"/>
                </a:solidFill>
                <a:latin typeface="Tahoma" pitchFamily="34" charset="0"/>
              </a:rPr>
              <a:pPr algn="r"/>
              <a:t>30</a:t>
            </a:fld>
            <a:endParaRPr kumimoji="0" lang="en-US" sz="1200">
              <a:solidFill>
                <a:srgbClr val="000000"/>
              </a:solidFill>
              <a:latin typeface="Tahoma" pitchFamily="34" charset="0"/>
            </a:endParaRPr>
          </a:p>
        </p:txBody>
      </p:sp>
      <p:sp>
        <p:nvSpPr>
          <p:cNvPr id="12132355" name="Rectangle 2"/>
          <p:cNvSpPr>
            <a:spLocks noGrp="1" noRot="1" noChangeAspect="1" noChangeArrowheads="1" noTextEdit="1"/>
          </p:cNvSpPr>
          <p:nvPr>
            <p:ph type="sldImg"/>
          </p:nvPr>
        </p:nvSpPr>
        <p:spPr>
          <a:xfrm>
            <a:off x="1194899" y="704493"/>
            <a:ext cx="4714272" cy="3520877"/>
          </a:xfrm>
          <a:ln/>
        </p:spPr>
      </p:sp>
      <p:sp>
        <p:nvSpPr>
          <p:cNvPr id="12132356" name="Rectangle 3"/>
          <p:cNvSpPr>
            <a:spLocks noGrp="1" noChangeArrowheads="1"/>
          </p:cNvSpPr>
          <p:nvPr>
            <p:ph type="body" idx="1"/>
          </p:nvPr>
        </p:nvSpPr>
        <p:spPr>
          <a:xfrm>
            <a:off x="946360" y="4460201"/>
            <a:ext cx="5209756" cy="4223782"/>
          </a:xfrm>
        </p:spPr>
        <p:txBody>
          <a:bodyPr lIns="94206" tIns="47104" rIns="94206" bIns="47104"/>
          <a:lstStyle/>
          <a:p>
            <a:endParaRPr lang="zh-TW" altLang="en-US">
              <a:ea typeface="Arial Unicode MS" pitchFamily="34" charset="-120"/>
              <a:cs typeface="Arial Unicode MS" pitchFamily="34" charset="-12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eaLnBrk="0" hangingPunct="0">
              <a:defRPr>
                <a:solidFill>
                  <a:schemeClr val="tx1"/>
                </a:solidFill>
                <a:latin typeface="Tahoma" pitchFamily="34" charset="0"/>
                <a:cs typeface="Tahoma" pitchFamily="34" charset="0"/>
              </a:defRPr>
            </a:lvl1pPr>
            <a:lvl2pPr marL="742950" indent="-285750" defTabSz="941388" eaLnBrk="0" hangingPunct="0">
              <a:defRPr>
                <a:solidFill>
                  <a:schemeClr val="tx1"/>
                </a:solidFill>
                <a:latin typeface="Tahoma" pitchFamily="34" charset="0"/>
                <a:cs typeface="Tahoma" pitchFamily="34" charset="0"/>
              </a:defRPr>
            </a:lvl2pPr>
            <a:lvl3pPr marL="1143000" indent="-228600" defTabSz="941388" eaLnBrk="0" hangingPunct="0">
              <a:defRPr>
                <a:solidFill>
                  <a:schemeClr val="tx1"/>
                </a:solidFill>
                <a:latin typeface="Tahoma" pitchFamily="34" charset="0"/>
                <a:cs typeface="Tahoma" pitchFamily="34" charset="0"/>
              </a:defRPr>
            </a:lvl3pPr>
            <a:lvl4pPr marL="1600200" indent="-228600" defTabSz="941388" eaLnBrk="0" hangingPunct="0">
              <a:defRPr>
                <a:solidFill>
                  <a:schemeClr val="tx1"/>
                </a:solidFill>
                <a:latin typeface="Tahoma" pitchFamily="34" charset="0"/>
                <a:cs typeface="Tahoma" pitchFamily="34" charset="0"/>
              </a:defRPr>
            </a:lvl4pPr>
            <a:lvl5pPr marL="2057400" indent="-228600" defTabSz="941388" eaLnBrk="0" hangingPunct="0">
              <a:defRPr>
                <a:solidFill>
                  <a:schemeClr val="tx1"/>
                </a:solidFill>
                <a:latin typeface="Tahoma" pitchFamily="34" charset="0"/>
                <a:cs typeface="Tahoma" pitchFamily="34" charset="0"/>
              </a:defRPr>
            </a:lvl5pPr>
            <a:lvl6pPr marL="2514600" indent="-228600" defTabSz="941388"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defTabSz="941388"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defTabSz="941388"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defTabSz="941388" eaLnBrk="0" fontAlgn="base" hangingPunct="0">
              <a:spcBef>
                <a:spcPct val="0"/>
              </a:spcBef>
              <a:spcAft>
                <a:spcPct val="0"/>
              </a:spcAft>
              <a:defRPr>
                <a:solidFill>
                  <a:schemeClr val="tx1"/>
                </a:solidFill>
                <a:latin typeface="Tahoma" pitchFamily="34" charset="0"/>
                <a:cs typeface="Tahoma" pitchFamily="34" charset="0"/>
              </a:defRPr>
            </a:lvl9pPr>
          </a:lstStyle>
          <a:p>
            <a:pPr eaLnBrk="1" hangingPunct="1"/>
            <a:fld id="{FA54C369-2107-4249-AF08-C2E5033C8482}" type="slidenum">
              <a:rPr lang="zh-TW" altLang="en-US">
                <a:solidFill>
                  <a:prstClr val="black"/>
                </a:solidFill>
              </a:rPr>
              <a:pPr eaLnBrk="1" hangingPunct="1"/>
              <a:t>31</a:t>
            </a:fld>
            <a:endParaRPr lang="en-US" altLang="zh-TW">
              <a:solidFill>
                <a:prstClr val="black"/>
              </a:solidFill>
            </a:endParaRPr>
          </a:p>
        </p:txBody>
      </p:sp>
      <p:sp>
        <p:nvSpPr>
          <p:cNvPr id="419843" name="Rectangle 7"/>
          <p:cNvSpPr txBox="1">
            <a:spLocks noGrp="1" noChangeArrowheads="1"/>
          </p:cNvSpPr>
          <p:nvPr/>
        </p:nvSpPr>
        <p:spPr bwMode="auto">
          <a:xfrm>
            <a:off x="4022725" y="8916988"/>
            <a:ext cx="307816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10" tIns="47055" rIns="94110" bIns="47055" anchor="b"/>
          <a:lstStyle>
            <a:lvl1pPr defTabSz="941388" eaLnBrk="0" hangingPunct="0">
              <a:defRPr>
                <a:solidFill>
                  <a:schemeClr val="tx1"/>
                </a:solidFill>
                <a:latin typeface="Tahoma" pitchFamily="34" charset="0"/>
                <a:cs typeface="Tahoma" pitchFamily="34" charset="0"/>
              </a:defRPr>
            </a:lvl1pPr>
            <a:lvl2pPr marL="742950" indent="-285750" defTabSz="941388" eaLnBrk="0" hangingPunct="0">
              <a:defRPr>
                <a:solidFill>
                  <a:schemeClr val="tx1"/>
                </a:solidFill>
                <a:latin typeface="Tahoma" pitchFamily="34" charset="0"/>
                <a:cs typeface="Tahoma" pitchFamily="34" charset="0"/>
              </a:defRPr>
            </a:lvl2pPr>
            <a:lvl3pPr marL="1143000" indent="-228600" defTabSz="941388" eaLnBrk="0" hangingPunct="0">
              <a:defRPr>
                <a:solidFill>
                  <a:schemeClr val="tx1"/>
                </a:solidFill>
                <a:latin typeface="Tahoma" pitchFamily="34" charset="0"/>
                <a:cs typeface="Tahoma" pitchFamily="34" charset="0"/>
              </a:defRPr>
            </a:lvl3pPr>
            <a:lvl4pPr marL="1600200" indent="-228600" defTabSz="941388" eaLnBrk="0" hangingPunct="0">
              <a:defRPr>
                <a:solidFill>
                  <a:schemeClr val="tx1"/>
                </a:solidFill>
                <a:latin typeface="Tahoma" pitchFamily="34" charset="0"/>
                <a:cs typeface="Tahoma" pitchFamily="34" charset="0"/>
              </a:defRPr>
            </a:lvl4pPr>
            <a:lvl5pPr marL="2057400" indent="-228600" defTabSz="941388" eaLnBrk="0" hangingPunct="0">
              <a:defRPr>
                <a:solidFill>
                  <a:schemeClr val="tx1"/>
                </a:solidFill>
                <a:latin typeface="Tahoma" pitchFamily="34" charset="0"/>
                <a:cs typeface="Tahoma" pitchFamily="34" charset="0"/>
              </a:defRPr>
            </a:lvl5pPr>
            <a:lvl6pPr marL="2514600" indent="-228600" defTabSz="941388"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defTabSz="941388"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defTabSz="941388"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defTabSz="941388" eaLnBrk="0" fontAlgn="base" hangingPunct="0">
              <a:spcBef>
                <a:spcPct val="0"/>
              </a:spcBef>
              <a:spcAft>
                <a:spcPct val="0"/>
              </a:spcAft>
              <a:defRPr>
                <a:solidFill>
                  <a:schemeClr val="tx1"/>
                </a:solidFill>
                <a:latin typeface="Tahoma" pitchFamily="34" charset="0"/>
                <a:cs typeface="Tahoma" pitchFamily="34" charset="0"/>
              </a:defRPr>
            </a:lvl9pPr>
          </a:lstStyle>
          <a:p>
            <a:pPr algn="r" eaLnBrk="1" hangingPunct="1"/>
            <a:fld id="{1A0C92FC-A9C4-4B57-864A-9ADDD5B38B27}" type="slidenum">
              <a:rPr lang="en-US" sz="1200">
                <a:solidFill>
                  <a:srgbClr val="000000"/>
                </a:solidFill>
              </a:rPr>
              <a:pPr algn="r" eaLnBrk="1" hangingPunct="1"/>
              <a:t>31</a:t>
            </a:fld>
            <a:endParaRPr lang="en-US" sz="1200">
              <a:solidFill>
                <a:srgbClr val="000000"/>
              </a:solidFill>
            </a:endParaRPr>
          </a:p>
        </p:txBody>
      </p:sp>
      <p:sp>
        <p:nvSpPr>
          <p:cNvPr id="419844" name="Rectangle 2"/>
          <p:cNvSpPr>
            <a:spLocks noGrp="1" noRot="1" noChangeAspect="1" noChangeArrowheads="1" noTextEdit="1"/>
          </p:cNvSpPr>
          <p:nvPr>
            <p:ph type="sldImg"/>
          </p:nvPr>
        </p:nvSpPr>
        <p:spPr>
          <a:ln/>
        </p:spPr>
      </p:sp>
      <p:sp>
        <p:nvSpPr>
          <p:cNvPr id="419845" name="Rectangle 3"/>
          <p:cNvSpPr>
            <a:spLocks noGrp="1" noChangeArrowheads="1"/>
          </p:cNvSpPr>
          <p:nvPr>
            <p:ph type="body" idx="1"/>
          </p:nvPr>
        </p:nvSpPr>
        <p:spPr>
          <a:xfrm>
            <a:off x="946150" y="4460875"/>
            <a:ext cx="5210175" cy="422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6" tIns="47104" rIns="94206" bIns="47104"/>
          <a:lstStyle/>
          <a:p>
            <a:endParaRPr lang="zh-TW" altLang="en-US" smtClean="0">
              <a:ea typeface="Arial Unicode MS" pitchFamily="34" charset="-128"/>
              <a:cs typeface="Arial Unicode MS"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eaLnBrk="0" hangingPunct="0">
              <a:defRPr>
                <a:solidFill>
                  <a:schemeClr val="tx1"/>
                </a:solidFill>
                <a:latin typeface="Tahoma" pitchFamily="34" charset="0"/>
                <a:cs typeface="Tahoma" pitchFamily="34" charset="0"/>
              </a:defRPr>
            </a:lvl1pPr>
            <a:lvl2pPr marL="742950" indent="-285750" defTabSz="941388" eaLnBrk="0" hangingPunct="0">
              <a:defRPr>
                <a:solidFill>
                  <a:schemeClr val="tx1"/>
                </a:solidFill>
                <a:latin typeface="Tahoma" pitchFamily="34" charset="0"/>
                <a:cs typeface="Tahoma" pitchFamily="34" charset="0"/>
              </a:defRPr>
            </a:lvl2pPr>
            <a:lvl3pPr marL="1143000" indent="-228600" defTabSz="941388" eaLnBrk="0" hangingPunct="0">
              <a:defRPr>
                <a:solidFill>
                  <a:schemeClr val="tx1"/>
                </a:solidFill>
                <a:latin typeface="Tahoma" pitchFamily="34" charset="0"/>
                <a:cs typeface="Tahoma" pitchFamily="34" charset="0"/>
              </a:defRPr>
            </a:lvl3pPr>
            <a:lvl4pPr marL="1600200" indent="-228600" defTabSz="941388" eaLnBrk="0" hangingPunct="0">
              <a:defRPr>
                <a:solidFill>
                  <a:schemeClr val="tx1"/>
                </a:solidFill>
                <a:latin typeface="Tahoma" pitchFamily="34" charset="0"/>
                <a:cs typeface="Tahoma" pitchFamily="34" charset="0"/>
              </a:defRPr>
            </a:lvl4pPr>
            <a:lvl5pPr marL="2057400" indent="-228600" defTabSz="941388" eaLnBrk="0" hangingPunct="0">
              <a:defRPr>
                <a:solidFill>
                  <a:schemeClr val="tx1"/>
                </a:solidFill>
                <a:latin typeface="Tahoma" pitchFamily="34" charset="0"/>
                <a:cs typeface="Tahoma" pitchFamily="34" charset="0"/>
              </a:defRPr>
            </a:lvl5pPr>
            <a:lvl6pPr marL="2514600" indent="-228600" defTabSz="941388"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defTabSz="941388"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defTabSz="941388"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defTabSz="941388" eaLnBrk="0" fontAlgn="base" hangingPunct="0">
              <a:spcBef>
                <a:spcPct val="0"/>
              </a:spcBef>
              <a:spcAft>
                <a:spcPct val="0"/>
              </a:spcAft>
              <a:defRPr>
                <a:solidFill>
                  <a:schemeClr val="tx1"/>
                </a:solidFill>
                <a:latin typeface="Tahoma" pitchFamily="34" charset="0"/>
                <a:cs typeface="Tahoma" pitchFamily="34" charset="0"/>
              </a:defRPr>
            </a:lvl9pPr>
          </a:lstStyle>
          <a:p>
            <a:pPr eaLnBrk="1" hangingPunct="1"/>
            <a:fld id="{C593A0A2-883A-4D5C-B26B-B76B844A0279}" type="slidenum">
              <a:rPr lang="zh-TW" altLang="en-US" smtClean="0">
                <a:solidFill>
                  <a:srgbClr val="000000"/>
                </a:solidFill>
                <a:latin typeface="Calibri" pitchFamily="34" charset="0"/>
              </a:rPr>
              <a:pPr eaLnBrk="1" hangingPunct="1"/>
              <a:t>34</a:t>
            </a:fld>
            <a:endParaRPr lang="en-US" altLang="zh-TW" smtClean="0">
              <a:solidFill>
                <a:srgbClr val="000000"/>
              </a:solidFill>
              <a:latin typeface="Calibri" pitchFamily="34" charset="0"/>
            </a:endParaRPr>
          </a:p>
        </p:txBody>
      </p:sp>
      <p:sp>
        <p:nvSpPr>
          <p:cNvPr id="431107" name="Rectangle 2"/>
          <p:cNvSpPr>
            <a:spLocks noGrp="1" noRot="1" noChangeAspect="1" noChangeArrowheads="1" noTextEdit="1"/>
          </p:cNvSpPr>
          <p:nvPr>
            <p:ph type="sldImg"/>
          </p:nvPr>
        </p:nvSpPr>
        <p:spPr>
          <a:xfrm>
            <a:off x="1209675" y="706438"/>
            <a:ext cx="4687888" cy="3514725"/>
          </a:xfrm>
          <a:ln/>
        </p:spPr>
      </p:sp>
      <p:sp>
        <p:nvSpPr>
          <p:cNvPr id="431108" name="Rectangle 3"/>
          <p:cNvSpPr>
            <a:spLocks noGrp="1" noChangeArrowheads="1"/>
          </p:cNvSpPr>
          <p:nvPr>
            <p:ph type="body" idx="1"/>
          </p:nvPr>
        </p:nvSpPr>
        <p:spPr>
          <a:xfrm>
            <a:off x="947738" y="4459288"/>
            <a:ext cx="5207000" cy="4224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zh-TW" smtClean="0">
                <a:ea typeface="Arial Unicode MS" pitchFamily="34" charset="-128"/>
                <a:cs typeface="Arial Unicode MS" pitchFamily="34" charset="-128"/>
              </a:rPr>
              <a:t>The fact is that Christ</a:t>
            </a:r>
            <a:r>
              <a:rPr lang="en-US" altLang="zh-TW" smtClean="0">
                <a:latin typeface="Arial Unicode MS" pitchFamily="34" charset="-128"/>
                <a:ea typeface="Arial Unicode MS" pitchFamily="34" charset="-128"/>
                <a:cs typeface="Arial Unicode MS" pitchFamily="34" charset="-128"/>
              </a:rPr>
              <a:t>’</a:t>
            </a:r>
            <a:r>
              <a:rPr lang="en-US" altLang="zh-TW" smtClean="0">
                <a:ea typeface="Arial Unicode MS" pitchFamily="34" charset="-128"/>
                <a:cs typeface="Arial Unicode MS" pitchFamily="34" charset="-128"/>
              </a:rPr>
              <a:t>s claims</a:t>
            </a:r>
            <a:r>
              <a:rPr lang="en-US" altLang="zh-TW" smtClean="0">
                <a:latin typeface="Arial Unicode MS" pitchFamily="34" charset="-128"/>
                <a:ea typeface="Arial Unicode MS" pitchFamily="34" charset="-128"/>
                <a:cs typeface="Arial Unicode MS" pitchFamily="34" charset="-128"/>
              </a:rPr>
              <a:t>…</a:t>
            </a:r>
            <a:endParaRPr lang="en-US" altLang="zh-TW" smtClean="0">
              <a:ea typeface="Arial Unicode MS" pitchFamily="34" charset="-128"/>
              <a:cs typeface="Arial Unicode MS" pitchFamily="34" charset="-128"/>
            </a:endParaRPr>
          </a:p>
          <a:p>
            <a:pPr>
              <a:spcBef>
                <a:spcPct val="0"/>
              </a:spcBef>
            </a:pPr>
            <a:endParaRPr lang="en-US" altLang="zh-TW" smtClean="0">
              <a:ea typeface="Arial Unicode MS" pitchFamily="34" charset="-128"/>
              <a:cs typeface="Arial Unicode MS" pitchFamily="34" charset="-128"/>
            </a:endParaRPr>
          </a:p>
          <a:p>
            <a:pPr>
              <a:spcBef>
                <a:spcPct val="0"/>
              </a:spcBef>
            </a:pPr>
            <a:r>
              <a:rPr lang="en-US" altLang="zh-TW" smtClean="0">
                <a:ea typeface="Arial Unicode MS" pitchFamily="34" charset="-128"/>
                <a:cs typeface="Arial Unicode MS" pitchFamily="34" charset="-128"/>
              </a:rPr>
              <a:t>For example here is a statement you can use to help others to see that Christian is not on the same level of other religious beliefs.</a:t>
            </a:r>
          </a:p>
          <a:p>
            <a:pPr>
              <a:spcBef>
                <a:spcPct val="0"/>
              </a:spcBef>
            </a:pPr>
            <a:endParaRPr lang="en-US" altLang="zh-TW" smtClean="0">
              <a:ea typeface="Arial Unicode MS" pitchFamily="34" charset="-128"/>
              <a:cs typeface="Arial Unicode MS" pitchFamily="34" charset="-128"/>
            </a:endParaRPr>
          </a:p>
          <a:p>
            <a:pPr>
              <a:spcBef>
                <a:spcPct val="0"/>
              </a:spcBef>
            </a:pPr>
            <a:r>
              <a:rPr lang="en-US" altLang="zh-TW" smtClean="0">
                <a:latin typeface="Arial Unicode MS" pitchFamily="34" charset="-128"/>
                <a:ea typeface="Arial Unicode MS" pitchFamily="34" charset="-128"/>
                <a:cs typeface="Arial Unicode MS" pitchFamily="34" charset="-128"/>
              </a:rPr>
              <a:t>“</a:t>
            </a:r>
            <a:r>
              <a:rPr lang="en-US" altLang="zh-TW" smtClean="0">
                <a:ea typeface="Arial Unicode MS" pitchFamily="34" charset="-128"/>
                <a:cs typeface="Arial Unicode MS" pitchFamily="34" charset="-128"/>
              </a:rPr>
              <a:t>Buddha claimed</a:t>
            </a:r>
            <a:r>
              <a:rPr lang="en-US" altLang="zh-TW" smtClean="0">
                <a:latin typeface="Arial Unicode MS" pitchFamily="34" charset="-128"/>
                <a:ea typeface="Arial Unicode MS" pitchFamily="34" charset="-128"/>
                <a:cs typeface="Arial Unicode MS" pitchFamily="34" charset="-128"/>
              </a:rPr>
              <a:t>…”</a:t>
            </a:r>
            <a:endParaRPr lang="en-US" altLang="zh-TW" smtClean="0">
              <a:ea typeface="Arial Unicode MS" pitchFamily="34" charset="-128"/>
              <a:cs typeface="Arial Unicode MS" pitchFamily="34" charset="-128"/>
            </a:endParaRPr>
          </a:p>
          <a:p>
            <a:pPr>
              <a:spcBef>
                <a:spcPct val="0"/>
              </a:spcBef>
            </a:pPr>
            <a:endParaRPr lang="zh-TW"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eaLnBrk="0" hangingPunct="0">
              <a:defRPr sz="2000">
                <a:solidFill>
                  <a:schemeClr val="tx1"/>
                </a:solidFill>
                <a:latin typeface="Arial" pitchFamily="34" charset="0"/>
                <a:cs typeface="Arial" pitchFamily="34" charset="0"/>
              </a:defRPr>
            </a:lvl1pPr>
            <a:lvl2pPr marL="742950" indent="-285750" defTabSz="941388" eaLnBrk="0" hangingPunct="0">
              <a:defRPr sz="2000">
                <a:solidFill>
                  <a:schemeClr val="tx1"/>
                </a:solidFill>
                <a:latin typeface="Arial" pitchFamily="34" charset="0"/>
                <a:cs typeface="Arial" pitchFamily="34" charset="0"/>
              </a:defRPr>
            </a:lvl2pPr>
            <a:lvl3pPr marL="1143000" indent="-228600" defTabSz="941388" eaLnBrk="0" hangingPunct="0">
              <a:defRPr sz="2000">
                <a:solidFill>
                  <a:schemeClr val="tx1"/>
                </a:solidFill>
                <a:latin typeface="Arial" pitchFamily="34" charset="0"/>
                <a:cs typeface="Arial" pitchFamily="34" charset="0"/>
              </a:defRPr>
            </a:lvl3pPr>
            <a:lvl4pPr marL="1600200" indent="-228600" defTabSz="941388" eaLnBrk="0" hangingPunct="0">
              <a:defRPr sz="2000">
                <a:solidFill>
                  <a:schemeClr val="tx1"/>
                </a:solidFill>
                <a:latin typeface="Arial" pitchFamily="34" charset="0"/>
                <a:cs typeface="Arial" pitchFamily="34" charset="0"/>
              </a:defRPr>
            </a:lvl4pPr>
            <a:lvl5pPr marL="2057400" indent="-228600" defTabSz="941388" eaLnBrk="0" hangingPunct="0">
              <a:defRPr sz="2000">
                <a:solidFill>
                  <a:schemeClr val="tx1"/>
                </a:solidFill>
                <a:latin typeface="Arial" pitchFamily="34" charset="0"/>
                <a:cs typeface="Arial" pitchFamily="34" charset="0"/>
              </a:defRPr>
            </a:lvl5pPr>
            <a:lvl6pPr marL="2514600" indent="-228600" defTabSz="9413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9413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9413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941388"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fld id="{23173873-C016-49DA-B3EE-BBBE1DB47FF2}" type="slidenum">
              <a:rPr lang="en-US" altLang="en-US" sz="1200">
                <a:solidFill>
                  <a:prstClr val="black"/>
                </a:solidFill>
              </a:rPr>
              <a:pPr eaLnBrk="1" hangingPunct="1"/>
              <a:t>36</a:t>
            </a:fld>
            <a:endParaRPr lang="en-US" altLang="en-US" sz="1200">
              <a:solidFill>
                <a:prstClr val="black"/>
              </a:solidFill>
            </a:endParaRPr>
          </a:p>
        </p:txBody>
      </p:sp>
      <p:sp>
        <p:nvSpPr>
          <p:cNvPr id="104451" name="Rectangle 2"/>
          <p:cNvSpPr>
            <a:spLocks noGrp="1" noRot="1" noChangeAspect="1" noChangeArrowheads="1" noTextEdit="1"/>
          </p:cNvSpPr>
          <p:nvPr>
            <p:ph type="sldImg"/>
          </p:nvPr>
        </p:nvSpPr>
        <p:spPr>
          <a:xfrm>
            <a:off x="1208088" y="704850"/>
            <a:ext cx="4694237" cy="3519488"/>
          </a:xfrm>
          <a:ln/>
        </p:spPr>
      </p:sp>
      <p:sp>
        <p:nvSpPr>
          <p:cNvPr id="104452" name="Rectangle 3"/>
          <p:cNvSpPr>
            <a:spLocks noGrp="1" noChangeArrowheads="1"/>
          </p:cNvSpPr>
          <p:nvPr>
            <p:ph type="body" idx="1"/>
          </p:nvPr>
        </p:nvSpPr>
        <p:spPr>
          <a:xfrm>
            <a:off x="946360" y="4461786"/>
            <a:ext cx="5209756" cy="42221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b="1" smtClean="0">
                <a:latin typeface="Arial" pitchFamily="34" charset="0"/>
                <a:cs typeface="Arial" pitchFamily="34" charset="0"/>
              </a:rPr>
              <a:t>Read slide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Rot="1" noChangeAspect="1" noChangeArrowheads="1" noTextEdit="1"/>
          </p:cNvSpPr>
          <p:nvPr>
            <p:ph type="sldImg"/>
          </p:nvPr>
        </p:nvSpPr>
        <p:spPr>
          <a:xfrm>
            <a:off x="1204913" y="704850"/>
            <a:ext cx="4694237" cy="3519488"/>
          </a:xfrm>
          <a:ln/>
        </p:spPr>
      </p:sp>
      <p:sp>
        <p:nvSpPr>
          <p:cNvPr id="432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GB" smtClean="0">
              <a:latin typeface="Arial Unicode MS"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txBox="1">
            <a:spLocks noGrp="1" noChangeArrowheads="1"/>
          </p:cNvSpPr>
          <p:nvPr/>
        </p:nvSpPr>
        <p:spPr bwMode="auto">
          <a:xfrm>
            <a:off x="4022725" y="8916988"/>
            <a:ext cx="307816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98" tIns="47049" rIns="94098" bIns="47049" anchor="b"/>
          <a:lstStyle>
            <a:lvl1pPr defTabSz="941388" eaLnBrk="0" hangingPunct="0">
              <a:defRPr sz="2800">
                <a:solidFill>
                  <a:schemeClr val="tx1"/>
                </a:solidFill>
                <a:latin typeface="Tahoma" pitchFamily="34" charset="0"/>
                <a:ea typeface="MS PGothic" pitchFamily="34" charset="-128"/>
              </a:defRPr>
            </a:lvl1pPr>
            <a:lvl2pPr marL="742950" indent="-285750" defTabSz="941388" eaLnBrk="0" hangingPunct="0">
              <a:defRPr sz="2800">
                <a:solidFill>
                  <a:schemeClr val="tx1"/>
                </a:solidFill>
                <a:latin typeface="Tahoma" pitchFamily="34" charset="0"/>
                <a:ea typeface="MS PGothic" pitchFamily="34" charset="-128"/>
              </a:defRPr>
            </a:lvl2pPr>
            <a:lvl3pPr marL="1143000" indent="-228600" defTabSz="941388" eaLnBrk="0" hangingPunct="0">
              <a:defRPr sz="2800">
                <a:solidFill>
                  <a:schemeClr val="tx1"/>
                </a:solidFill>
                <a:latin typeface="Tahoma" pitchFamily="34" charset="0"/>
                <a:ea typeface="MS PGothic" pitchFamily="34" charset="-128"/>
              </a:defRPr>
            </a:lvl3pPr>
            <a:lvl4pPr marL="1600200" indent="-228600" defTabSz="941388" eaLnBrk="0" hangingPunct="0">
              <a:defRPr sz="2800">
                <a:solidFill>
                  <a:schemeClr val="tx1"/>
                </a:solidFill>
                <a:latin typeface="Tahoma" pitchFamily="34" charset="0"/>
                <a:ea typeface="MS PGothic" pitchFamily="34" charset="-128"/>
              </a:defRPr>
            </a:lvl4pPr>
            <a:lvl5pPr marL="2057400" indent="-228600" defTabSz="941388" eaLnBrk="0" hangingPunct="0">
              <a:defRPr sz="2800">
                <a:solidFill>
                  <a:schemeClr val="tx1"/>
                </a:solidFill>
                <a:latin typeface="Tahoma" pitchFamily="34" charset="0"/>
                <a:ea typeface="MS PGothic" pitchFamily="34" charset="-128"/>
              </a:defRPr>
            </a:lvl5pPr>
            <a:lvl6pPr marL="25146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9pPr>
          </a:lstStyle>
          <a:p>
            <a:pPr algn="r" eaLnBrk="1" hangingPunct="1"/>
            <a:fld id="{4791324B-5F5B-4EDE-875F-C15F80215F4E}" type="slidenum">
              <a:rPr lang="en-US" altLang="en-US" sz="1200" smtClean="0">
                <a:solidFill>
                  <a:srgbClr val="000000"/>
                </a:solidFill>
                <a:latin typeface="Calibri" pitchFamily="34" charset="0"/>
                <a:cs typeface="Arial" pitchFamily="34" charset="0"/>
              </a:rPr>
              <a:pPr algn="r" eaLnBrk="1" hangingPunct="1"/>
              <a:t>6</a:t>
            </a:fld>
            <a:endParaRPr lang="en-US" altLang="en-US" sz="1200" smtClean="0">
              <a:solidFill>
                <a:srgbClr val="000000"/>
              </a:solidFill>
              <a:latin typeface="Calibri" pitchFamily="34" charset="0"/>
              <a:cs typeface="Arial" pitchFamily="34" charset="0"/>
            </a:endParaRPr>
          </a:p>
        </p:txBody>
      </p:sp>
      <p:sp>
        <p:nvSpPr>
          <p:cNvPr id="344067" name="Rectangle 2"/>
          <p:cNvSpPr>
            <a:spLocks noGrp="1" noRot="1" noChangeAspect="1" noChangeArrowheads="1" noTextEdit="1"/>
          </p:cNvSpPr>
          <p:nvPr>
            <p:ph type="sldImg"/>
          </p:nvPr>
        </p:nvSpPr>
        <p:spPr>
          <a:xfrm>
            <a:off x="1209675" y="704850"/>
            <a:ext cx="4694238" cy="3521075"/>
          </a:xfrm>
          <a:ln/>
        </p:spPr>
      </p:sp>
      <p:sp>
        <p:nvSpPr>
          <p:cNvPr id="344068" name="Rectangle 3"/>
          <p:cNvSpPr>
            <a:spLocks noGrp="1" noChangeArrowheads="1"/>
          </p:cNvSpPr>
          <p:nvPr>
            <p:ph type="body" idx="1"/>
          </p:nvPr>
        </p:nvSpPr>
        <p:spPr>
          <a:xfrm>
            <a:off x="942975" y="4460875"/>
            <a:ext cx="5216525" cy="422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98" tIns="47049" rIns="94098" bIns="47049"/>
          <a:lstStyle/>
          <a:p>
            <a:pPr eaLnBrk="1" hangingPunct="1"/>
            <a:r>
              <a:rPr lang="en-US" altLang="en-US" smtClean="0">
                <a:latin typeface="Arial" pitchFamily="34" charset="0"/>
                <a:cs typeface="Arial" pitchFamily="34" charset="0"/>
              </a:rPr>
              <a:t>The problem today is…because of the changing world we live in today there has been an erosion of truth, and because of that it is not so easy for people to build a bridge to the gospel.</a:t>
            </a:r>
          </a:p>
          <a:p>
            <a:pPr eaLnBrk="1" hangingPunct="1"/>
            <a:endParaRPr lang="en-US" altLang="en-US" smtClean="0">
              <a:latin typeface="Arial" pitchFamily="34" charset="0"/>
              <a:cs typeface="Arial" pitchFamily="34" charset="0"/>
            </a:endParaRPr>
          </a:p>
          <a:p>
            <a:pPr eaLnBrk="1" hangingPunct="1"/>
            <a:endParaRPr lang="en-US" altLang="en-US" smtClean="0">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eaLnBrk="0" hangingPunct="0">
              <a:defRPr>
                <a:solidFill>
                  <a:schemeClr val="tx1"/>
                </a:solidFill>
                <a:latin typeface="Tahoma" pitchFamily="34" charset="0"/>
                <a:cs typeface="Tahoma" pitchFamily="34" charset="0"/>
              </a:defRPr>
            </a:lvl1pPr>
            <a:lvl2pPr marL="742950" indent="-285750" defTabSz="941388" eaLnBrk="0" hangingPunct="0">
              <a:defRPr>
                <a:solidFill>
                  <a:schemeClr val="tx1"/>
                </a:solidFill>
                <a:latin typeface="Tahoma" pitchFamily="34" charset="0"/>
                <a:cs typeface="Tahoma" pitchFamily="34" charset="0"/>
              </a:defRPr>
            </a:lvl2pPr>
            <a:lvl3pPr marL="1143000" indent="-228600" defTabSz="941388" eaLnBrk="0" hangingPunct="0">
              <a:defRPr>
                <a:solidFill>
                  <a:schemeClr val="tx1"/>
                </a:solidFill>
                <a:latin typeface="Tahoma" pitchFamily="34" charset="0"/>
                <a:cs typeface="Tahoma" pitchFamily="34" charset="0"/>
              </a:defRPr>
            </a:lvl3pPr>
            <a:lvl4pPr marL="1600200" indent="-228600" defTabSz="941388" eaLnBrk="0" hangingPunct="0">
              <a:defRPr>
                <a:solidFill>
                  <a:schemeClr val="tx1"/>
                </a:solidFill>
                <a:latin typeface="Tahoma" pitchFamily="34" charset="0"/>
                <a:cs typeface="Tahoma" pitchFamily="34" charset="0"/>
              </a:defRPr>
            </a:lvl4pPr>
            <a:lvl5pPr marL="2057400" indent="-228600" defTabSz="941388" eaLnBrk="0" hangingPunct="0">
              <a:defRPr>
                <a:solidFill>
                  <a:schemeClr val="tx1"/>
                </a:solidFill>
                <a:latin typeface="Tahoma" pitchFamily="34" charset="0"/>
                <a:cs typeface="Tahoma" pitchFamily="34" charset="0"/>
              </a:defRPr>
            </a:lvl5pPr>
            <a:lvl6pPr marL="2514600" indent="-228600" defTabSz="941388"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defTabSz="941388"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defTabSz="941388"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defTabSz="941388" eaLnBrk="0" fontAlgn="base" hangingPunct="0">
              <a:spcBef>
                <a:spcPct val="0"/>
              </a:spcBef>
              <a:spcAft>
                <a:spcPct val="0"/>
              </a:spcAft>
              <a:defRPr>
                <a:solidFill>
                  <a:schemeClr val="tx1"/>
                </a:solidFill>
                <a:latin typeface="Tahoma" pitchFamily="34" charset="0"/>
                <a:cs typeface="Tahoma" pitchFamily="34" charset="0"/>
              </a:defRPr>
            </a:lvl9pPr>
          </a:lstStyle>
          <a:p>
            <a:pPr eaLnBrk="1" hangingPunct="1"/>
            <a:fld id="{BCCDD99E-866E-4161-8C9C-E8243E038C60}" type="slidenum">
              <a:rPr lang="zh-TW" altLang="en-US" smtClean="0">
                <a:solidFill>
                  <a:srgbClr val="000000"/>
                </a:solidFill>
              </a:rPr>
              <a:pPr eaLnBrk="1" hangingPunct="1"/>
              <a:t>39</a:t>
            </a:fld>
            <a:endParaRPr lang="en-US" altLang="zh-TW" smtClean="0">
              <a:solidFill>
                <a:srgbClr val="000000"/>
              </a:solidFill>
            </a:endParaRPr>
          </a:p>
        </p:txBody>
      </p:sp>
      <p:sp>
        <p:nvSpPr>
          <p:cNvPr id="433155" name="Rectangle 2"/>
          <p:cNvSpPr>
            <a:spLocks noGrp="1" noRot="1" noChangeAspect="1" noChangeArrowheads="1" noTextEdit="1"/>
          </p:cNvSpPr>
          <p:nvPr>
            <p:ph type="sldImg"/>
          </p:nvPr>
        </p:nvSpPr>
        <p:spPr>
          <a:xfrm>
            <a:off x="1209675" y="704850"/>
            <a:ext cx="4691063" cy="3517900"/>
          </a:xfrm>
          <a:ln/>
        </p:spPr>
      </p:sp>
      <p:sp>
        <p:nvSpPr>
          <p:cNvPr id="433156" name="Rectangle 3"/>
          <p:cNvSpPr>
            <a:spLocks noGrp="1" noChangeArrowheads="1"/>
          </p:cNvSpPr>
          <p:nvPr>
            <p:ph type="body" idx="1"/>
          </p:nvPr>
        </p:nvSpPr>
        <p:spPr>
          <a:xfrm>
            <a:off x="947738" y="4460875"/>
            <a:ext cx="5207000" cy="422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zh-TW" sz="1000" smtClean="0"/>
              <a:t>This is exactly the kind of thing we want to do in our conversations with our not-yet Christian friends.</a:t>
            </a:r>
          </a:p>
          <a:p>
            <a:pPr eaLnBrk="1" hangingPunct="1">
              <a:spcBef>
                <a:spcPct val="0"/>
              </a:spcBef>
            </a:pPr>
            <a:endParaRPr lang="en-US" altLang="zh-TW" sz="1000" smtClean="0"/>
          </a:p>
          <a:p>
            <a:pPr eaLnBrk="1" hangingPunct="1">
              <a:spcBef>
                <a:spcPct val="0"/>
              </a:spcBef>
            </a:pPr>
            <a:r>
              <a:rPr lang="en-US" altLang="zh-TW" sz="1000" smtClean="0"/>
              <a:t>For example in Acts 17:28-29 Paul pointed out two kinds of consistencies in the beliefs of the people of Athens. What were these two? </a:t>
            </a:r>
          </a:p>
          <a:p>
            <a:pPr eaLnBrk="1" hangingPunct="1">
              <a:spcBef>
                <a:spcPct val="0"/>
              </a:spcBef>
            </a:pPr>
            <a:endParaRPr lang="en-US" altLang="zh-TW" sz="1000" smtClean="0"/>
          </a:p>
          <a:p>
            <a:pPr eaLnBrk="1" hangingPunct="1">
              <a:spcBef>
                <a:spcPct val="0"/>
              </a:spcBef>
            </a:pPr>
            <a:r>
              <a:rPr lang="en-US" altLang="zh-TW" sz="1000" smtClean="0"/>
              <a:t>Paul says, “For in Him…</a:t>
            </a:r>
          </a:p>
          <a:p>
            <a:pPr eaLnBrk="1" hangingPunct="1">
              <a:spcBef>
                <a:spcPct val="0"/>
              </a:spcBef>
            </a:pPr>
            <a:endParaRPr lang="en-US" altLang="zh-TW" sz="1000" smtClean="0"/>
          </a:p>
          <a:p>
            <a:pPr eaLnBrk="1" hangingPunct="1">
              <a:spcBef>
                <a:spcPct val="0"/>
              </a:spcBef>
            </a:pPr>
            <a:endParaRPr lang="en-US" altLang="zh-TW" sz="1000" smtClean="0"/>
          </a:p>
          <a:p>
            <a:pPr eaLnBrk="1" hangingPunct="1">
              <a:spcBef>
                <a:spcPct val="0"/>
              </a:spcBef>
            </a:pPr>
            <a:r>
              <a:rPr lang="en-US" altLang="zh-TW" sz="1000" smtClean="0"/>
              <a:t>Answer: </a:t>
            </a:r>
          </a:p>
          <a:p>
            <a:pPr eaLnBrk="1" hangingPunct="1">
              <a:spcBef>
                <a:spcPct val="0"/>
              </a:spcBef>
            </a:pPr>
            <a:endParaRPr lang="en-US" altLang="zh-TW" sz="1000" smtClean="0"/>
          </a:p>
          <a:p>
            <a:pPr eaLnBrk="1" hangingPunct="1">
              <a:spcBef>
                <a:spcPct val="0"/>
              </a:spcBef>
            </a:pPr>
            <a:r>
              <a:rPr lang="en-US" altLang="zh-TW" sz="1000" smtClean="0"/>
              <a:t>On the one hand you are telling me you created these wooden gods, yet on the other hand you are telling me that these wooden gods created you. Which one of these is true?</a:t>
            </a:r>
          </a:p>
          <a:p>
            <a:pPr eaLnBrk="1" hangingPunct="1">
              <a:spcBef>
                <a:spcPct val="0"/>
              </a:spcBef>
            </a:pPr>
            <a:endParaRPr lang="en-US" altLang="zh-TW" sz="1000" smtClean="0"/>
          </a:p>
          <a:p>
            <a:pPr eaLnBrk="1" hangingPunct="1">
              <a:spcBef>
                <a:spcPct val="0"/>
              </a:spcBef>
            </a:pPr>
            <a:r>
              <a:rPr lang="en-US" altLang="zh-TW" sz="1000" smtClean="0"/>
              <a:t>And do you remember what their response was to the Apostle Paul? Some said in effect, “Paul you are crazy…,” some said,  “we want to hear more,” and some actually responded in a positive way and trusted Christ. (Acts 17:32-34)</a:t>
            </a:r>
          </a:p>
          <a:p>
            <a:pPr eaLnBrk="1" hangingPunct="1">
              <a:spcBef>
                <a:spcPct val="0"/>
              </a:spcBef>
            </a:pPr>
            <a:endParaRPr lang="en-US" altLang="zh-TW" sz="1000" smtClean="0"/>
          </a:p>
          <a:p>
            <a:pPr eaLnBrk="1" hangingPunct="1">
              <a:spcBef>
                <a:spcPct val="0"/>
              </a:spcBef>
            </a:pPr>
            <a:r>
              <a:rPr lang="en-US" altLang="zh-TW" sz="1000" smtClean="0"/>
              <a:t>This means that the Holy Spirit can use an awareness of one’s discrepancies to help someone take one step closer to Jesus Christ. </a:t>
            </a:r>
          </a:p>
          <a:p>
            <a:pPr eaLnBrk="1" hangingPunct="1">
              <a:spcBef>
                <a:spcPct val="0"/>
              </a:spcBef>
            </a:pPr>
            <a:endParaRPr lang="zh-TW" altLang="en-US" sz="10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eaLnBrk="0" hangingPunct="0">
              <a:defRPr>
                <a:solidFill>
                  <a:schemeClr val="tx1"/>
                </a:solidFill>
                <a:latin typeface="Tahoma" pitchFamily="34" charset="0"/>
                <a:cs typeface="Tahoma" pitchFamily="34" charset="0"/>
              </a:defRPr>
            </a:lvl1pPr>
            <a:lvl2pPr marL="742950" indent="-285750" defTabSz="941388" eaLnBrk="0" hangingPunct="0">
              <a:defRPr>
                <a:solidFill>
                  <a:schemeClr val="tx1"/>
                </a:solidFill>
                <a:latin typeface="Tahoma" pitchFamily="34" charset="0"/>
                <a:cs typeface="Tahoma" pitchFamily="34" charset="0"/>
              </a:defRPr>
            </a:lvl2pPr>
            <a:lvl3pPr marL="1143000" indent="-228600" defTabSz="941388" eaLnBrk="0" hangingPunct="0">
              <a:defRPr>
                <a:solidFill>
                  <a:schemeClr val="tx1"/>
                </a:solidFill>
                <a:latin typeface="Tahoma" pitchFamily="34" charset="0"/>
                <a:cs typeface="Tahoma" pitchFamily="34" charset="0"/>
              </a:defRPr>
            </a:lvl3pPr>
            <a:lvl4pPr marL="1600200" indent="-228600" defTabSz="941388" eaLnBrk="0" hangingPunct="0">
              <a:defRPr>
                <a:solidFill>
                  <a:schemeClr val="tx1"/>
                </a:solidFill>
                <a:latin typeface="Tahoma" pitchFamily="34" charset="0"/>
                <a:cs typeface="Tahoma" pitchFamily="34" charset="0"/>
              </a:defRPr>
            </a:lvl4pPr>
            <a:lvl5pPr marL="2057400" indent="-228600" defTabSz="941388" eaLnBrk="0" hangingPunct="0">
              <a:defRPr>
                <a:solidFill>
                  <a:schemeClr val="tx1"/>
                </a:solidFill>
                <a:latin typeface="Tahoma" pitchFamily="34" charset="0"/>
                <a:cs typeface="Tahoma" pitchFamily="34" charset="0"/>
              </a:defRPr>
            </a:lvl5pPr>
            <a:lvl6pPr marL="2514600" indent="-228600" defTabSz="941388"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defTabSz="941388"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defTabSz="941388"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defTabSz="941388" eaLnBrk="0" fontAlgn="base" hangingPunct="0">
              <a:spcBef>
                <a:spcPct val="0"/>
              </a:spcBef>
              <a:spcAft>
                <a:spcPct val="0"/>
              </a:spcAft>
              <a:defRPr>
                <a:solidFill>
                  <a:schemeClr val="tx1"/>
                </a:solidFill>
                <a:latin typeface="Tahoma" pitchFamily="34" charset="0"/>
                <a:cs typeface="Tahoma" pitchFamily="34" charset="0"/>
              </a:defRPr>
            </a:lvl9pPr>
          </a:lstStyle>
          <a:p>
            <a:pPr eaLnBrk="1" hangingPunct="1"/>
            <a:fld id="{16F33E22-FC4E-4045-ADB8-59CF6E876770}" type="slidenum">
              <a:rPr lang="zh-TW" altLang="en-US" smtClean="0">
                <a:solidFill>
                  <a:srgbClr val="000000"/>
                </a:solidFill>
              </a:rPr>
              <a:pPr eaLnBrk="1" hangingPunct="1"/>
              <a:t>41</a:t>
            </a:fld>
            <a:endParaRPr lang="en-US" altLang="zh-TW" smtClean="0">
              <a:solidFill>
                <a:srgbClr val="000000"/>
              </a:solidFill>
            </a:endParaRPr>
          </a:p>
        </p:txBody>
      </p:sp>
      <p:sp>
        <p:nvSpPr>
          <p:cNvPr id="434179" name="Rectangle 2"/>
          <p:cNvSpPr>
            <a:spLocks noGrp="1" noRot="1" noChangeAspect="1" noChangeArrowheads="1" noTextEdit="1"/>
          </p:cNvSpPr>
          <p:nvPr>
            <p:ph type="sldImg"/>
          </p:nvPr>
        </p:nvSpPr>
        <p:spPr>
          <a:xfrm>
            <a:off x="1208088" y="704850"/>
            <a:ext cx="4691062" cy="3517900"/>
          </a:xfrm>
          <a:ln/>
        </p:spPr>
      </p:sp>
      <p:sp>
        <p:nvSpPr>
          <p:cNvPr id="434180" name="Rectangle 3"/>
          <p:cNvSpPr>
            <a:spLocks noGrp="1" noChangeArrowheads="1"/>
          </p:cNvSpPr>
          <p:nvPr>
            <p:ph type="body" idx="1"/>
          </p:nvPr>
        </p:nvSpPr>
        <p:spPr>
          <a:xfrm>
            <a:off x="947738" y="4459288"/>
            <a:ext cx="5207000" cy="422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t>Jesus uses this approach too.</a:t>
            </a:r>
          </a:p>
          <a:p>
            <a:pPr eaLnBrk="1" hangingPunct="1">
              <a:spcBef>
                <a:spcPct val="0"/>
              </a:spcBef>
            </a:pPr>
            <a:r>
              <a:rPr lang="en-US" smtClean="0"/>
              <a:t>Aim is to show that this approach is used in the Bible.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eaLnBrk="0" hangingPunct="0">
              <a:defRPr>
                <a:solidFill>
                  <a:schemeClr val="tx1"/>
                </a:solidFill>
                <a:latin typeface="Tahoma" pitchFamily="34" charset="0"/>
                <a:cs typeface="Tahoma" pitchFamily="34" charset="0"/>
              </a:defRPr>
            </a:lvl1pPr>
            <a:lvl2pPr marL="742950" indent="-285750" defTabSz="941388" eaLnBrk="0" hangingPunct="0">
              <a:defRPr>
                <a:solidFill>
                  <a:schemeClr val="tx1"/>
                </a:solidFill>
                <a:latin typeface="Tahoma" pitchFamily="34" charset="0"/>
                <a:cs typeface="Tahoma" pitchFamily="34" charset="0"/>
              </a:defRPr>
            </a:lvl2pPr>
            <a:lvl3pPr marL="1143000" indent="-228600" defTabSz="941388" eaLnBrk="0" hangingPunct="0">
              <a:defRPr>
                <a:solidFill>
                  <a:schemeClr val="tx1"/>
                </a:solidFill>
                <a:latin typeface="Tahoma" pitchFamily="34" charset="0"/>
                <a:cs typeface="Tahoma" pitchFamily="34" charset="0"/>
              </a:defRPr>
            </a:lvl3pPr>
            <a:lvl4pPr marL="1600200" indent="-228600" defTabSz="941388" eaLnBrk="0" hangingPunct="0">
              <a:defRPr>
                <a:solidFill>
                  <a:schemeClr val="tx1"/>
                </a:solidFill>
                <a:latin typeface="Tahoma" pitchFamily="34" charset="0"/>
                <a:cs typeface="Tahoma" pitchFamily="34" charset="0"/>
              </a:defRPr>
            </a:lvl4pPr>
            <a:lvl5pPr marL="2057400" indent="-228600" defTabSz="941388" eaLnBrk="0" hangingPunct="0">
              <a:defRPr>
                <a:solidFill>
                  <a:schemeClr val="tx1"/>
                </a:solidFill>
                <a:latin typeface="Tahoma" pitchFamily="34" charset="0"/>
                <a:cs typeface="Tahoma" pitchFamily="34" charset="0"/>
              </a:defRPr>
            </a:lvl5pPr>
            <a:lvl6pPr marL="2514600" indent="-228600" defTabSz="941388"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defTabSz="941388"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defTabSz="941388"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defTabSz="941388" eaLnBrk="0" fontAlgn="base" hangingPunct="0">
              <a:spcBef>
                <a:spcPct val="0"/>
              </a:spcBef>
              <a:spcAft>
                <a:spcPct val="0"/>
              </a:spcAft>
              <a:defRPr>
                <a:solidFill>
                  <a:schemeClr val="tx1"/>
                </a:solidFill>
                <a:latin typeface="Tahoma" pitchFamily="34" charset="0"/>
                <a:cs typeface="Tahoma" pitchFamily="34" charset="0"/>
              </a:defRPr>
            </a:lvl9pPr>
          </a:lstStyle>
          <a:p>
            <a:pPr eaLnBrk="1" hangingPunct="1"/>
            <a:fld id="{2EBCB5AE-1D3A-4C06-8AFC-E4B487715B93}" type="slidenum">
              <a:rPr lang="zh-TW" altLang="en-US" smtClean="0">
                <a:solidFill>
                  <a:srgbClr val="000000"/>
                </a:solidFill>
              </a:rPr>
              <a:pPr eaLnBrk="1" hangingPunct="1"/>
              <a:t>42</a:t>
            </a:fld>
            <a:endParaRPr lang="en-US" altLang="zh-TW" smtClean="0">
              <a:solidFill>
                <a:srgbClr val="000000"/>
              </a:solidFill>
            </a:endParaRPr>
          </a:p>
        </p:txBody>
      </p:sp>
      <p:sp>
        <p:nvSpPr>
          <p:cNvPr id="436227" name="Rectangle 2"/>
          <p:cNvSpPr>
            <a:spLocks noGrp="1" noRot="1" noChangeAspect="1" noChangeArrowheads="1" noTextEdit="1"/>
          </p:cNvSpPr>
          <p:nvPr>
            <p:ph type="sldImg"/>
          </p:nvPr>
        </p:nvSpPr>
        <p:spPr>
          <a:xfrm>
            <a:off x="1208088" y="704850"/>
            <a:ext cx="4691062" cy="3517900"/>
          </a:xfrm>
          <a:ln/>
        </p:spPr>
      </p:sp>
      <p:sp>
        <p:nvSpPr>
          <p:cNvPr id="436228" name="Rectangle 3"/>
          <p:cNvSpPr>
            <a:spLocks noGrp="1" noChangeArrowheads="1"/>
          </p:cNvSpPr>
          <p:nvPr>
            <p:ph type="body" idx="1"/>
          </p:nvPr>
        </p:nvSpPr>
        <p:spPr>
          <a:xfrm>
            <a:off x="947738" y="4459288"/>
            <a:ext cx="5207000" cy="422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t>Jesus uses this approach too.</a:t>
            </a:r>
          </a:p>
          <a:p>
            <a:pPr eaLnBrk="1" hangingPunct="1">
              <a:spcBef>
                <a:spcPct val="0"/>
              </a:spcBef>
            </a:pPr>
            <a:r>
              <a:rPr lang="en-US" smtClean="0"/>
              <a:t>Aim is to show that this approach is used in the Bible.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eaLnBrk="0" hangingPunct="0">
              <a:defRPr>
                <a:solidFill>
                  <a:schemeClr val="tx1"/>
                </a:solidFill>
                <a:latin typeface="Tahoma" pitchFamily="34" charset="0"/>
                <a:cs typeface="Tahoma" pitchFamily="34" charset="0"/>
              </a:defRPr>
            </a:lvl1pPr>
            <a:lvl2pPr marL="742950" indent="-285750" defTabSz="941388" eaLnBrk="0" hangingPunct="0">
              <a:defRPr>
                <a:solidFill>
                  <a:schemeClr val="tx1"/>
                </a:solidFill>
                <a:latin typeface="Tahoma" pitchFamily="34" charset="0"/>
                <a:cs typeface="Tahoma" pitchFamily="34" charset="0"/>
              </a:defRPr>
            </a:lvl2pPr>
            <a:lvl3pPr marL="1143000" indent="-228600" defTabSz="941388" eaLnBrk="0" hangingPunct="0">
              <a:defRPr>
                <a:solidFill>
                  <a:schemeClr val="tx1"/>
                </a:solidFill>
                <a:latin typeface="Tahoma" pitchFamily="34" charset="0"/>
                <a:cs typeface="Tahoma" pitchFamily="34" charset="0"/>
              </a:defRPr>
            </a:lvl3pPr>
            <a:lvl4pPr marL="1600200" indent="-228600" defTabSz="941388" eaLnBrk="0" hangingPunct="0">
              <a:defRPr>
                <a:solidFill>
                  <a:schemeClr val="tx1"/>
                </a:solidFill>
                <a:latin typeface="Tahoma" pitchFamily="34" charset="0"/>
                <a:cs typeface="Tahoma" pitchFamily="34" charset="0"/>
              </a:defRPr>
            </a:lvl4pPr>
            <a:lvl5pPr marL="2057400" indent="-228600" defTabSz="941388" eaLnBrk="0" hangingPunct="0">
              <a:defRPr>
                <a:solidFill>
                  <a:schemeClr val="tx1"/>
                </a:solidFill>
                <a:latin typeface="Tahoma" pitchFamily="34" charset="0"/>
                <a:cs typeface="Tahoma" pitchFamily="34" charset="0"/>
              </a:defRPr>
            </a:lvl5pPr>
            <a:lvl6pPr marL="2514600" indent="-228600" defTabSz="941388"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defTabSz="941388"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defTabSz="941388"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defTabSz="941388" eaLnBrk="0" fontAlgn="base" hangingPunct="0">
              <a:spcBef>
                <a:spcPct val="0"/>
              </a:spcBef>
              <a:spcAft>
                <a:spcPct val="0"/>
              </a:spcAft>
              <a:defRPr>
                <a:solidFill>
                  <a:schemeClr val="tx1"/>
                </a:solidFill>
                <a:latin typeface="Tahoma" pitchFamily="34" charset="0"/>
                <a:cs typeface="Tahoma" pitchFamily="34" charset="0"/>
              </a:defRPr>
            </a:lvl9pPr>
          </a:lstStyle>
          <a:p>
            <a:pPr eaLnBrk="1" hangingPunct="1"/>
            <a:fld id="{D991B56A-CC51-44A2-96A8-F733CF02BA41}" type="slidenum">
              <a:rPr lang="zh-TW" altLang="en-US" smtClean="0">
                <a:solidFill>
                  <a:srgbClr val="000000"/>
                </a:solidFill>
              </a:rPr>
              <a:pPr eaLnBrk="1" hangingPunct="1"/>
              <a:t>43</a:t>
            </a:fld>
            <a:endParaRPr lang="en-US" altLang="zh-TW" smtClean="0">
              <a:solidFill>
                <a:srgbClr val="000000"/>
              </a:solidFill>
            </a:endParaRPr>
          </a:p>
        </p:txBody>
      </p:sp>
      <p:sp>
        <p:nvSpPr>
          <p:cNvPr id="437251" name="Rectangle 2"/>
          <p:cNvSpPr>
            <a:spLocks noGrp="1" noRot="1" noChangeAspect="1" noChangeArrowheads="1" noTextEdit="1"/>
          </p:cNvSpPr>
          <p:nvPr>
            <p:ph type="sldImg"/>
          </p:nvPr>
        </p:nvSpPr>
        <p:spPr>
          <a:xfrm>
            <a:off x="1208088" y="704850"/>
            <a:ext cx="4691062" cy="3517900"/>
          </a:xfrm>
          <a:ln/>
        </p:spPr>
      </p:sp>
      <p:sp>
        <p:nvSpPr>
          <p:cNvPr id="437252" name="Rectangle 3"/>
          <p:cNvSpPr>
            <a:spLocks noGrp="1" noChangeArrowheads="1"/>
          </p:cNvSpPr>
          <p:nvPr>
            <p:ph type="body" idx="1"/>
          </p:nvPr>
        </p:nvSpPr>
        <p:spPr>
          <a:xfrm>
            <a:off x="947738" y="4459288"/>
            <a:ext cx="5207000" cy="422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txBox="1">
            <a:spLocks noGrp="1" noChangeArrowheads="1"/>
          </p:cNvSpPr>
          <p:nvPr/>
        </p:nvSpPr>
        <p:spPr bwMode="auto">
          <a:xfrm>
            <a:off x="4022725" y="8916988"/>
            <a:ext cx="307816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9" tIns="47114" rIns="94229" bIns="47114" anchor="b"/>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algn="r" eaLnBrk="1" hangingPunct="1"/>
            <a:fld id="{B9FB2F37-A3F0-4588-8B8A-AC598DC5C0D0}" type="slidenum">
              <a:rPr lang="zh-TW" altLang="en-US" sz="1200">
                <a:solidFill>
                  <a:srgbClr val="000000"/>
                </a:solidFill>
                <a:latin typeface="Calibri" pitchFamily="34" charset="0"/>
              </a:rPr>
              <a:pPr algn="r" eaLnBrk="1" hangingPunct="1"/>
              <a:t>45</a:t>
            </a:fld>
            <a:endParaRPr lang="en-US" altLang="zh-TW" sz="1200">
              <a:solidFill>
                <a:srgbClr val="000000"/>
              </a:solidFill>
              <a:latin typeface="Calibri" pitchFamily="34" charset="0"/>
            </a:endParaRPr>
          </a:p>
        </p:txBody>
      </p:sp>
      <p:sp>
        <p:nvSpPr>
          <p:cNvPr id="435203" name="Rectangle 2"/>
          <p:cNvSpPr>
            <a:spLocks noGrp="1" noRot="1" noChangeAspect="1" noChangeArrowheads="1" noTextEdit="1"/>
          </p:cNvSpPr>
          <p:nvPr>
            <p:ph type="sldImg"/>
          </p:nvPr>
        </p:nvSpPr>
        <p:spPr>
          <a:xfrm>
            <a:off x="1208088" y="704850"/>
            <a:ext cx="4694237" cy="3519488"/>
          </a:xfrm>
          <a:ln/>
        </p:spPr>
      </p:sp>
      <p:sp>
        <p:nvSpPr>
          <p:cNvPr id="435204" name="Rectangle 3"/>
          <p:cNvSpPr>
            <a:spLocks noGrp="1" noChangeArrowheads="1"/>
          </p:cNvSpPr>
          <p:nvPr>
            <p:ph type="body" idx="1"/>
          </p:nvPr>
        </p:nvSpPr>
        <p:spPr>
          <a:xfrm>
            <a:off x="942975" y="4459288"/>
            <a:ext cx="5216525" cy="4224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0"/>
              </a:spcBef>
              <a:buClr>
                <a:srgbClr val="FFFFFF"/>
              </a:buClr>
            </a:pPr>
            <a:r>
              <a:rPr lang="en-US" altLang="zh-TW" sz="1400" b="1" smtClean="0">
                <a:ea typeface="Arial Unicode MS" pitchFamily="34" charset="-128"/>
                <a:cs typeface="Arial Unicode MS" pitchFamily="34" charset="-128"/>
              </a:rPr>
              <a:t>Instructions for the presenter:</a:t>
            </a:r>
          </a:p>
          <a:p>
            <a:pPr algn="ctr" eaLnBrk="1" hangingPunct="1">
              <a:lnSpc>
                <a:spcPct val="80000"/>
              </a:lnSpc>
              <a:spcBef>
                <a:spcPct val="0"/>
              </a:spcBef>
              <a:buClr>
                <a:srgbClr val="FFFFFF"/>
              </a:buClr>
            </a:pPr>
            <a:endParaRPr lang="en-US" altLang="zh-TW" sz="600" smtClean="0">
              <a:ea typeface="Arial Unicode MS" pitchFamily="34" charset="-128"/>
              <a:cs typeface="Arial Unicode MS" pitchFamily="34" charset="-128"/>
            </a:endParaRPr>
          </a:p>
          <a:p>
            <a:pPr algn="just" eaLnBrk="1" hangingPunct="1">
              <a:lnSpc>
                <a:spcPct val="80000"/>
              </a:lnSpc>
              <a:spcBef>
                <a:spcPct val="0"/>
              </a:spcBef>
              <a:buClr>
                <a:srgbClr val="FFFFFF"/>
              </a:buClr>
            </a:pPr>
            <a:r>
              <a:rPr lang="en-US" altLang="zh-TW" b="1" smtClean="0">
                <a:ea typeface="Arial Unicode MS" pitchFamily="34" charset="-128"/>
                <a:cs typeface="Arial Unicode MS" pitchFamily="34" charset="-128"/>
              </a:rPr>
              <a:t>Play the video clip.  Instruct those you are teaching to listen carefully to the conversation.  Point out that at certain points you will pause the video and ask them to tell you two things.</a:t>
            </a:r>
          </a:p>
          <a:p>
            <a:pPr algn="just" eaLnBrk="1" hangingPunct="1">
              <a:lnSpc>
                <a:spcPct val="80000"/>
              </a:lnSpc>
              <a:spcBef>
                <a:spcPct val="0"/>
              </a:spcBef>
              <a:buClr>
                <a:srgbClr val="FFFFFF"/>
              </a:buClr>
            </a:pPr>
            <a:endParaRPr lang="en-US" altLang="zh-TW" b="1" smtClean="0">
              <a:ea typeface="Arial Unicode MS" pitchFamily="34" charset="-128"/>
              <a:cs typeface="Arial Unicode MS" pitchFamily="34" charset="-128"/>
            </a:endParaRPr>
          </a:p>
          <a:p>
            <a:pPr algn="just" eaLnBrk="1" hangingPunct="1">
              <a:lnSpc>
                <a:spcPct val="80000"/>
              </a:lnSpc>
              <a:spcBef>
                <a:spcPct val="0"/>
              </a:spcBef>
              <a:buClr>
                <a:srgbClr val="FFFFFF"/>
              </a:buClr>
            </a:pPr>
            <a:r>
              <a:rPr lang="en-US" altLang="zh-TW" b="1" smtClean="0">
                <a:ea typeface="Arial Unicode MS" pitchFamily="34" charset="-128"/>
                <a:cs typeface="Arial Unicode MS" pitchFamily="34" charset="-128"/>
              </a:rPr>
              <a:t>First, what did you hear them say?</a:t>
            </a:r>
          </a:p>
          <a:p>
            <a:pPr algn="just" eaLnBrk="1" hangingPunct="1">
              <a:lnSpc>
                <a:spcPct val="80000"/>
              </a:lnSpc>
              <a:spcBef>
                <a:spcPct val="0"/>
              </a:spcBef>
              <a:buClr>
                <a:srgbClr val="FFFFFF"/>
              </a:buClr>
            </a:pPr>
            <a:r>
              <a:rPr lang="en-US" altLang="zh-TW" b="1" smtClean="0">
                <a:ea typeface="Arial Unicode MS" pitchFamily="34" charset="-128"/>
                <a:cs typeface="Arial Unicode MS" pitchFamily="34" charset="-128"/>
              </a:rPr>
              <a:t>Second, keeping the concepts of Conversational Evangelism in mind, what would you say to them in response?</a:t>
            </a:r>
          </a:p>
          <a:p>
            <a:pPr algn="just" eaLnBrk="1" hangingPunct="1">
              <a:lnSpc>
                <a:spcPct val="80000"/>
              </a:lnSpc>
              <a:spcBef>
                <a:spcPct val="0"/>
              </a:spcBef>
              <a:buClr>
                <a:srgbClr val="FFFFFF"/>
              </a:buClr>
            </a:pPr>
            <a:endParaRPr lang="en-US" altLang="zh-TW" b="1" smtClean="0">
              <a:ea typeface="Arial Unicode MS" pitchFamily="34" charset="-128"/>
              <a:cs typeface="Arial Unicode MS" pitchFamily="34" charset="-128"/>
            </a:endParaRPr>
          </a:p>
          <a:p>
            <a:pPr algn="just" eaLnBrk="1" hangingPunct="1">
              <a:lnSpc>
                <a:spcPct val="80000"/>
              </a:lnSpc>
              <a:spcBef>
                <a:spcPct val="0"/>
              </a:spcBef>
              <a:buClr>
                <a:srgbClr val="FFFFFF"/>
              </a:buClr>
            </a:pPr>
            <a:r>
              <a:rPr lang="en-US" altLang="zh-TW" b="1" smtClean="0">
                <a:ea typeface="Arial Unicode MS" pitchFamily="34" charset="-128"/>
                <a:cs typeface="Arial Unicode MS" pitchFamily="34" charset="-128"/>
              </a:rPr>
              <a:t>Note:</a:t>
            </a:r>
          </a:p>
          <a:p>
            <a:pPr algn="just" eaLnBrk="1" hangingPunct="1">
              <a:lnSpc>
                <a:spcPct val="80000"/>
              </a:lnSpc>
              <a:spcBef>
                <a:spcPct val="0"/>
              </a:spcBef>
              <a:buClr>
                <a:srgbClr val="FFFFFF"/>
              </a:buClr>
            </a:pPr>
            <a:r>
              <a:rPr lang="en-US" altLang="zh-TW" b="1" smtClean="0">
                <a:ea typeface="Arial Unicode MS" pitchFamily="34" charset="-128"/>
                <a:cs typeface="Arial Unicode MS" pitchFamily="34" charset="-128"/>
              </a:rPr>
              <a:t>The video clip includes markers to lets you know where to pause the video clip.</a:t>
            </a:r>
          </a:p>
          <a:p>
            <a:pPr algn="just" eaLnBrk="1" hangingPunct="1">
              <a:lnSpc>
                <a:spcPct val="80000"/>
              </a:lnSpc>
              <a:spcBef>
                <a:spcPct val="0"/>
              </a:spcBef>
            </a:pPr>
            <a:endParaRPr lang="en-US" altLang="zh-TW" b="1" smtClean="0">
              <a:ea typeface="Arial Unicode MS" pitchFamily="34" charset="-128"/>
              <a:cs typeface="Arial Unicode MS" pitchFamily="34" charset="-128"/>
            </a:endParaRPr>
          </a:p>
          <a:p>
            <a:pPr algn="just" eaLnBrk="1" hangingPunct="1">
              <a:lnSpc>
                <a:spcPct val="80000"/>
              </a:lnSpc>
              <a:spcBef>
                <a:spcPct val="0"/>
              </a:spcBef>
            </a:pPr>
            <a:r>
              <a:rPr lang="en-US" altLang="zh-TW" b="1" smtClean="0">
                <a:ea typeface="Arial Unicode MS" pitchFamily="34" charset="-128"/>
                <a:cs typeface="Arial Unicode MS" pitchFamily="34" charset="-128"/>
              </a:rPr>
              <a:t>This video material is included in the Meekness CD in mp4 file format. It is called </a:t>
            </a:r>
            <a:r>
              <a:rPr lang="en-US" altLang="zh-TW" b="1" smtClean="0">
                <a:latin typeface="Arial Unicode MS" pitchFamily="34" charset="-128"/>
                <a:ea typeface="Arial Unicode MS" pitchFamily="34" charset="-128"/>
                <a:cs typeface="Arial Unicode MS" pitchFamily="34" charset="-128"/>
              </a:rPr>
              <a:t>“</a:t>
            </a:r>
            <a:r>
              <a:rPr lang="en-US" altLang="zh-TW" b="1" smtClean="0">
                <a:ea typeface="Arial Unicode MS" pitchFamily="34" charset="-128"/>
                <a:cs typeface="Arial Unicode MS" pitchFamily="34" charset="-128"/>
              </a:rPr>
              <a:t>Conversational Evangelism in Action (Short).</a:t>
            </a:r>
            <a:r>
              <a:rPr lang="en-US" altLang="zh-TW" b="1" smtClean="0">
                <a:latin typeface="Arial Unicode MS" pitchFamily="34" charset="-128"/>
                <a:ea typeface="Arial Unicode MS" pitchFamily="34" charset="-128"/>
                <a:cs typeface="Arial Unicode MS" pitchFamily="34" charset="-128"/>
              </a:rPr>
              <a:t>”</a:t>
            </a:r>
            <a:r>
              <a:rPr lang="en-US" altLang="zh-TW" b="1" smtClean="0">
                <a:ea typeface="Arial Unicode MS" pitchFamily="34" charset="-128"/>
                <a:cs typeface="Arial Unicode MS" pitchFamily="34" charset="-128"/>
              </a:rPr>
              <a:t>  It also is included in our iPod videos that can be downloaded off of our web-site.</a:t>
            </a:r>
          </a:p>
          <a:p>
            <a:pPr algn="just" eaLnBrk="1" hangingPunct="1">
              <a:lnSpc>
                <a:spcPct val="80000"/>
              </a:lnSpc>
              <a:spcBef>
                <a:spcPct val="0"/>
              </a:spcBef>
            </a:pPr>
            <a:endParaRPr lang="en-US" altLang="zh-TW" b="1" smtClean="0">
              <a:ea typeface="Arial Unicode MS" pitchFamily="34" charset="-128"/>
              <a:cs typeface="Arial Unicode MS" pitchFamily="34" charset="-128"/>
            </a:endParaRPr>
          </a:p>
          <a:p>
            <a:pPr algn="just" eaLnBrk="1" hangingPunct="1">
              <a:lnSpc>
                <a:spcPct val="80000"/>
              </a:lnSpc>
              <a:spcBef>
                <a:spcPct val="0"/>
              </a:spcBef>
            </a:pPr>
            <a:r>
              <a:rPr lang="en-US" altLang="zh-TW" b="1" smtClean="0">
                <a:ea typeface="Arial Unicode MS" pitchFamily="34" charset="-128"/>
                <a:cs typeface="Arial Unicode MS" pitchFamily="34" charset="-128"/>
              </a:rPr>
              <a:t>Note:</a:t>
            </a:r>
          </a:p>
          <a:p>
            <a:pPr algn="just" eaLnBrk="1" hangingPunct="1">
              <a:lnSpc>
                <a:spcPct val="80000"/>
              </a:lnSpc>
              <a:spcBef>
                <a:spcPct val="0"/>
              </a:spcBef>
            </a:pPr>
            <a:r>
              <a:rPr lang="en-US" altLang="zh-TW" b="1" smtClean="0">
                <a:ea typeface="Arial Unicode MS" pitchFamily="34" charset="-128"/>
                <a:cs typeface="Arial Unicode MS" pitchFamily="34" charset="-128"/>
              </a:rPr>
              <a:t>This video clip is very helpful after you teach the first two concepts (Hearing and Illuminating).  It helps people to get a handle on how to use conversational evangelism in real life situations and also gives them practice on becoming a better listener.</a:t>
            </a:r>
          </a:p>
          <a:p>
            <a:pPr algn="just" eaLnBrk="1" hangingPunct="1">
              <a:lnSpc>
                <a:spcPct val="80000"/>
              </a:lnSpc>
              <a:spcBef>
                <a:spcPct val="0"/>
              </a:spcBef>
            </a:pPr>
            <a:endParaRPr lang="zh-TW" altLang="en-US" b="1" smtClean="0">
              <a:ea typeface="Arial Unicode MS" pitchFamily="34" charset="-128"/>
              <a:cs typeface="Arial Unicode MS" pitchFamily="34" charset="-128"/>
            </a:endParaRPr>
          </a:p>
          <a:p>
            <a:pPr eaLnBrk="1" hangingPunct="1">
              <a:lnSpc>
                <a:spcPct val="80000"/>
              </a:lnSpc>
              <a:spcBef>
                <a:spcPct val="0"/>
              </a:spcBef>
            </a:pPr>
            <a:endParaRPr lang="zh-TW" altLang="en-US" b="1"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eaLnBrk="0" hangingPunct="0">
              <a:defRPr>
                <a:solidFill>
                  <a:schemeClr val="tx1"/>
                </a:solidFill>
                <a:latin typeface="Tahoma" pitchFamily="34" charset="0"/>
                <a:cs typeface="Tahoma" pitchFamily="34" charset="0"/>
              </a:defRPr>
            </a:lvl1pPr>
            <a:lvl2pPr marL="742950" indent="-285750" defTabSz="941388" eaLnBrk="0" hangingPunct="0">
              <a:defRPr>
                <a:solidFill>
                  <a:schemeClr val="tx1"/>
                </a:solidFill>
                <a:latin typeface="Tahoma" pitchFamily="34" charset="0"/>
                <a:cs typeface="Tahoma" pitchFamily="34" charset="0"/>
              </a:defRPr>
            </a:lvl2pPr>
            <a:lvl3pPr marL="1143000" indent="-228600" defTabSz="941388" eaLnBrk="0" hangingPunct="0">
              <a:defRPr>
                <a:solidFill>
                  <a:schemeClr val="tx1"/>
                </a:solidFill>
                <a:latin typeface="Tahoma" pitchFamily="34" charset="0"/>
                <a:cs typeface="Tahoma" pitchFamily="34" charset="0"/>
              </a:defRPr>
            </a:lvl3pPr>
            <a:lvl4pPr marL="1600200" indent="-228600" defTabSz="941388" eaLnBrk="0" hangingPunct="0">
              <a:defRPr>
                <a:solidFill>
                  <a:schemeClr val="tx1"/>
                </a:solidFill>
                <a:latin typeface="Tahoma" pitchFamily="34" charset="0"/>
                <a:cs typeface="Tahoma" pitchFamily="34" charset="0"/>
              </a:defRPr>
            </a:lvl4pPr>
            <a:lvl5pPr marL="2057400" indent="-228600" defTabSz="941388" eaLnBrk="0" hangingPunct="0">
              <a:defRPr>
                <a:solidFill>
                  <a:schemeClr val="tx1"/>
                </a:solidFill>
                <a:latin typeface="Tahoma" pitchFamily="34" charset="0"/>
                <a:cs typeface="Tahoma" pitchFamily="34" charset="0"/>
              </a:defRPr>
            </a:lvl5pPr>
            <a:lvl6pPr marL="2514600" indent="-228600" defTabSz="941388"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defTabSz="941388"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defTabSz="941388"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defTabSz="941388" eaLnBrk="0" fontAlgn="base" hangingPunct="0">
              <a:spcBef>
                <a:spcPct val="0"/>
              </a:spcBef>
              <a:spcAft>
                <a:spcPct val="0"/>
              </a:spcAft>
              <a:defRPr>
                <a:solidFill>
                  <a:schemeClr val="tx1"/>
                </a:solidFill>
                <a:latin typeface="Tahoma" pitchFamily="34" charset="0"/>
                <a:cs typeface="Tahoma" pitchFamily="34" charset="0"/>
              </a:defRPr>
            </a:lvl9pPr>
          </a:lstStyle>
          <a:p>
            <a:pPr eaLnBrk="1" hangingPunct="1"/>
            <a:fld id="{C243D37C-6D9C-4436-923C-C88615483866}" type="slidenum">
              <a:rPr lang="zh-TW" altLang="en-US" smtClean="0">
                <a:solidFill>
                  <a:srgbClr val="000000"/>
                </a:solidFill>
              </a:rPr>
              <a:pPr eaLnBrk="1" hangingPunct="1"/>
              <a:t>48</a:t>
            </a:fld>
            <a:endParaRPr lang="en-US" altLang="zh-TW" dirty="0" smtClean="0">
              <a:solidFill>
                <a:srgbClr val="000000"/>
              </a:solidFill>
            </a:endParaRPr>
          </a:p>
        </p:txBody>
      </p:sp>
      <p:sp>
        <p:nvSpPr>
          <p:cNvPr id="710659" name="Rectangle 2"/>
          <p:cNvSpPr>
            <a:spLocks noGrp="1" noRot="1" noChangeAspect="1" noChangeArrowheads="1" noTextEdit="1"/>
          </p:cNvSpPr>
          <p:nvPr>
            <p:ph type="sldImg"/>
          </p:nvPr>
        </p:nvSpPr>
        <p:spPr>
          <a:xfrm>
            <a:off x="1208088" y="704850"/>
            <a:ext cx="4694237" cy="3519488"/>
          </a:xfrm>
          <a:ln/>
        </p:spPr>
      </p:sp>
      <p:sp>
        <p:nvSpPr>
          <p:cNvPr id="710660" name="Rectangle 3"/>
          <p:cNvSpPr>
            <a:spLocks noGrp="1" noChangeArrowheads="1"/>
          </p:cNvSpPr>
          <p:nvPr>
            <p:ph type="body" idx="1"/>
          </p:nvPr>
        </p:nvSpPr>
        <p:spPr>
          <a:xfrm>
            <a:off x="947738" y="4459288"/>
            <a:ext cx="5207000" cy="4224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zh-TW" dirty="0" smtClean="0">
                <a:ea typeface="Arial Unicode MS" pitchFamily="34" charset="-128"/>
                <a:cs typeface="Arial Unicode MS" pitchFamily="34" charset="-128"/>
              </a:rPr>
              <a:t>We also want to ask questions with three objectives in mind in asking questions:</a:t>
            </a:r>
          </a:p>
          <a:p>
            <a:pPr eaLnBrk="1" hangingPunct="1">
              <a:spcBef>
                <a:spcPct val="0"/>
              </a:spcBef>
            </a:pPr>
            <a:endParaRPr lang="en-US" altLang="zh-TW" dirty="0" smtClean="0">
              <a:ea typeface="Arial Unicode MS" pitchFamily="34" charset="-128"/>
              <a:cs typeface="Arial Unicode MS" pitchFamily="34" charset="-128"/>
            </a:endParaRPr>
          </a:p>
          <a:p>
            <a:pPr eaLnBrk="1" hangingPunct="1">
              <a:spcBef>
                <a:spcPct val="0"/>
              </a:spcBef>
            </a:pPr>
            <a:r>
              <a:rPr lang="en-US" altLang="zh-TW" dirty="0" smtClean="0">
                <a:ea typeface="Arial Unicode MS" pitchFamily="34" charset="-128"/>
                <a:cs typeface="Arial Unicode MS" pitchFamily="34" charset="-128"/>
              </a:rPr>
              <a:t>We want to ask questions that surface</a:t>
            </a:r>
            <a:r>
              <a:rPr lang="en-US" altLang="zh-TW" dirty="0" smtClean="0">
                <a:latin typeface="Arial Unicode MS" pitchFamily="34" charset="-128"/>
                <a:ea typeface="Arial Unicode MS" pitchFamily="34" charset="-128"/>
                <a:cs typeface="Arial Unicode MS" pitchFamily="34" charset="-128"/>
              </a:rPr>
              <a:t>…</a:t>
            </a:r>
            <a:r>
              <a:rPr lang="en-US" altLang="zh-TW" dirty="0" smtClean="0">
                <a:ea typeface="Arial Unicode MS" pitchFamily="34" charset="-128"/>
                <a:cs typeface="Arial Unicode MS" pitchFamily="34" charset="-128"/>
              </a:rPr>
              <a:t>.</a:t>
            </a:r>
          </a:p>
          <a:p>
            <a:pPr eaLnBrk="1" hangingPunct="1">
              <a:spcBef>
                <a:spcPct val="0"/>
              </a:spcBef>
            </a:pPr>
            <a:endParaRPr lang="en-US" altLang="zh-TW" dirty="0" smtClean="0">
              <a:ea typeface="Arial Unicode MS" pitchFamily="34" charset="-128"/>
              <a:cs typeface="Arial Unicode MS" pitchFamily="34" charset="-128"/>
            </a:endParaRPr>
          </a:p>
          <a:p>
            <a:pPr eaLnBrk="1" hangingPunct="1">
              <a:spcBef>
                <a:spcPct val="0"/>
              </a:spcBef>
            </a:pPr>
            <a:r>
              <a:rPr lang="en-US" altLang="zh-TW" i="1" dirty="0" smtClean="0">
                <a:ea typeface="Arial Unicode MS" pitchFamily="34" charset="-128"/>
                <a:cs typeface="Arial Unicode MS" pitchFamily="34" charset="-128"/>
              </a:rPr>
              <a:t>We call this the Three D</a:t>
            </a:r>
            <a:r>
              <a:rPr lang="en-US" altLang="zh-TW" i="1" dirty="0" smtClean="0">
                <a:latin typeface="Arial Unicode MS" pitchFamily="34" charset="-128"/>
                <a:ea typeface="Arial Unicode MS" pitchFamily="34" charset="-128"/>
                <a:cs typeface="Arial Unicode MS" pitchFamily="34" charset="-128"/>
              </a:rPr>
              <a:t>’</a:t>
            </a:r>
            <a:r>
              <a:rPr lang="en-US" altLang="zh-TW" i="1" dirty="0" smtClean="0">
                <a:ea typeface="Arial Unicode MS" pitchFamily="34" charset="-128"/>
                <a:cs typeface="Arial Unicode MS" pitchFamily="34" charset="-128"/>
              </a:rPr>
              <a:t>s of Asking Questions:</a:t>
            </a:r>
          </a:p>
          <a:p>
            <a:pPr eaLnBrk="1" hangingPunct="1">
              <a:spcBef>
                <a:spcPct val="0"/>
              </a:spcBef>
            </a:pPr>
            <a:r>
              <a:rPr lang="en-US" altLang="zh-TW" i="1" dirty="0" smtClean="0">
                <a:ea typeface="Arial Unicode MS" pitchFamily="34" charset="-128"/>
                <a:cs typeface="Arial Unicode MS" pitchFamily="34" charset="-128"/>
              </a:rPr>
              <a:t>Doubt, Defensiveness, and Desire</a:t>
            </a:r>
          </a:p>
          <a:p>
            <a:pPr eaLnBrk="1" hangingPunct="1">
              <a:spcBef>
                <a:spcPct val="0"/>
              </a:spcBef>
            </a:pPr>
            <a:endParaRPr lang="zh-TW" altLang="en-US" i="1" smtClean="0">
              <a:ea typeface="Arial Unicode MS" pitchFamily="34" charset="-128"/>
              <a:cs typeface="Arial Unicode MS"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txBox="1">
            <a:spLocks noGrp="1" noChangeArrowheads="1"/>
          </p:cNvSpPr>
          <p:nvPr/>
        </p:nvSpPr>
        <p:spPr bwMode="auto">
          <a:xfrm>
            <a:off x="4022725" y="8916988"/>
            <a:ext cx="307816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10" tIns="47055" rIns="94110" bIns="47055" anchor="b"/>
          <a:lstStyle>
            <a:lvl1pPr defTabSz="941388" eaLnBrk="0" hangingPunct="0">
              <a:defRPr>
                <a:solidFill>
                  <a:schemeClr val="tx1"/>
                </a:solidFill>
                <a:latin typeface="Tahoma" pitchFamily="34" charset="0"/>
                <a:cs typeface="Tahoma" pitchFamily="34" charset="0"/>
              </a:defRPr>
            </a:lvl1pPr>
            <a:lvl2pPr marL="742950" indent="-285750" defTabSz="941388" eaLnBrk="0" hangingPunct="0">
              <a:defRPr>
                <a:solidFill>
                  <a:schemeClr val="tx1"/>
                </a:solidFill>
                <a:latin typeface="Tahoma" pitchFamily="34" charset="0"/>
                <a:cs typeface="Tahoma" pitchFamily="34" charset="0"/>
              </a:defRPr>
            </a:lvl2pPr>
            <a:lvl3pPr marL="1143000" indent="-228600" defTabSz="941388" eaLnBrk="0" hangingPunct="0">
              <a:defRPr>
                <a:solidFill>
                  <a:schemeClr val="tx1"/>
                </a:solidFill>
                <a:latin typeface="Tahoma" pitchFamily="34" charset="0"/>
                <a:cs typeface="Tahoma" pitchFamily="34" charset="0"/>
              </a:defRPr>
            </a:lvl3pPr>
            <a:lvl4pPr marL="1600200" indent="-228600" defTabSz="941388" eaLnBrk="0" hangingPunct="0">
              <a:defRPr>
                <a:solidFill>
                  <a:schemeClr val="tx1"/>
                </a:solidFill>
                <a:latin typeface="Tahoma" pitchFamily="34" charset="0"/>
                <a:cs typeface="Tahoma" pitchFamily="34" charset="0"/>
              </a:defRPr>
            </a:lvl4pPr>
            <a:lvl5pPr marL="2057400" indent="-228600" defTabSz="941388" eaLnBrk="0" hangingPunct="0">
              <a:defRPr>
                <a:solidFill>
                  <a:schemeClr val="tx1"/>
                </a:solidFill>
                <a:latin typeface="Tahoma" pitchFamily="34" charset="0"/>
                <a:cs typeface="Tahoma" pitchFamily="34" charset="0"/>
              </a:defRPr>
            </a:lvl5pPr>
            <a:lvl6pPr marL="2514600" indent="-228600" defTabSz="941388"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defTabSz="941388"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defTabSz="941388"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defTabSz="941388" eaLnBrk="0" fontAlgn="base" hangingPunct="0">
              <a:spcBef>
                <a:spcPct val="0"/>
              </a:spcBef>
              <a:spcAft>
                <a:spcPct val="0"/>
              </a:spcAft>
              <a:defRPr>
                <a:solidFill>
                  <a:schemeClr val="tx1"/>
                </a:solidFill>
                <a:latin typeface="Tahoma" pitchFamily="34" charset="0"/>
                <a:cs typeface="Tahoma" pitchFamily="34" charset="0"/>
              </a:defRPr>
            </a:lvl9pPr>
          </a:lstStyle>
          <a:p>
            <a:pPr algn="r" eaLnBrk="1" hangingPunct="1"/>
            <a:fld id="{B3AAEC0C-C815-4677-843C-989048E53C92}" type="slidenum">
              <a:rPr lang="en-US" sz="1200">
                <a:solidFill>
                  <a:prstClr val="black"/>
                </a:solidFill>
              </a:rPr>
              <a:pPr algn="r" eaLnBrk="1" hangingPunct="1"/>
              <a:t>50</a:t>
            </a:fld>
            <a:endParaRPr lang="en-US" sz="1200">
              <a:solidFill>
                <a:prstClr val="black"/>
              </a:solidFill>
            </a:endParaRPr>
          </a:p>
        </p:txBody>
      </p:sp>
      <p:sp>
        <p:nvSpPr>
          <p:cNvPr id="389123" name="Rectangle 2"/>
          <p:cNvSpPr>
            <a:spLocks noGrp="1" noRot="1" noChangeAspect="1" noChangeArrowheads="1" noTextEdit="1"/>
          </p:cNvSpPr>
          <p:nvPr>
            <p:ph type="sldImg"/>
          </p:nvPr>
        </p:nvSpPr>
        <p:spPr>
          <a:xfrm>
            <a:off x="1206500" y="704850"/>
            <a:ext cx="4694238" cy="3521075"/>
          </a:xfrm>
          <a:ln/>
        </p:spPr>
      </p:sp>
      <p:sp>
        <p:nvSpPr>
          <p:cNvPr id="389124" name="Rectangle 3"/>
          <p:cNvSpPr>
            <a:spLocks noGrp="1" noChangeArrowheads="1"/>
          </p:cNvSpPr>
          <p:nvPr>
            <p:ph type="body" idx="1"/>
          </p:nvPr>
        </p:nvSpPr>
        <p:spPr>
          <a:xfrm>
            <a:off x="942975" y="4460875"/>
            <a:ext cx="5216525" cy="422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z="1100" b="1" smtClean="0">
                <a:ea typeface="Arial Unicode MS" pitchFamily="34" charset="-128"/>
                <a:cs typeface="Arial Unicode MS" pitchFamily="34" charset="-128"/>
              </a:rPr>
              <a:t>Training Description</a:t>
            </a:r>
          </a:p>
          <a:p>
            <a:pPr eaLnBrk="1" hangingPunct="1"/>
            <a:r>
              <a:rPr lang="en-US" altLang="zh-TW" sz="1100" smtClean="0">
                <a:ea typeface="Arial Unicode MS" pitchFamily="34" charset="-128"/>
                <a:cs typeface="Arial Unicode MS" pitchFamily="34" charset="-128"/>
              </a:rPr>
              <a:t>-  introduce a new paradigm to evangelism</a:t>
            </a:r>
          </a:p>
          <a:p>
            <a:pPr eaLnBrk="1" hangingPunct="1">
              <a:buFontTx/>
              <a:buChar char="-"/>
            </a:pPr>
            <a:r>
              <a:rPr lang="en-US" altLang="zh-TW" sz="1100" smtClean="0">
                <a:ea typeface="Arial Unicode MS" pitchFamily="34" charset="-128"/>
                <a:cs typeface="Arial Unicode MS" pitchFamily="34" charset="-128"/>
              </a:rPr>
              <a:t> give you the overall concept and some ideas of how to incorporate this</a:t>
            </a:r>
          </a:p>
          <a:p>
            <a:pPr eaLnBrk="1" hangingPunct="1"/>
            <a:r>
              <a:rPr lang="en-US" altLang="zh-TW" sz="1100" smtClean="0">
                <a:ea typeface="Arial Unicode MS" pitchFamily="34" charset="-128"/>
                <a:cs typeface="Arial Unicode MS" pitchFamily="34" charset="-128"/>
              </a:rPr>
              <a:t>  new paradigm into your evangelism, in this first part of the training</a:t>
            </a:r>
          </a:p>
          <a:p>
            <a:pPr eaLnBrk="1" hangingPunct="1"/>
            <a:r>
              <a:rPr lang="en-US" altLang="zh-TW" sz="1100" smtClean="0">
                <a:ea typeface="Arial Unicode MS" pitchFamily="34" charset="-128"/>
                <a:cs typeface="Arial Unicode MS" pitchFamily="34" charset="-128"/>
              </a:rPr>
              <a:t>- in the second part of the training, you will master the skills that will </a:t>
            </a:r>
          </a:p>
          <a:p>
            <a:pPr eaLnBrk="1" hangingPunct="1"/>
            <a:r>
              <a:rPr lang="en-US" altLang="zh-TW" sz="1100" smtClean="0">
                <a:ea typeface="Arial Unicode MS" pitchFamily="34" charset="-128"/>
                <a:cs typeface="Arial Unicode MS" pitchFamily="34" charset="-128"/>
              </a:rPr>
              <a:t>  create opportunities for pre-evangelism conversations that could lead to</a:t>
            </a:r>
          </a:p>
          <a:p>
            <a:pPr eaLnBrk="1" hangingPunct="1"/>
            <a:r>
              <a:rPr lang="en-US" altLang="zh-TW" sz="1100" smtClean="0">
                <a:ea typeface="Arial Unicode MS" pitchFamily="34" charset="-128"/>
                <a:cs typeface="Arial Unicode MS" pitchFamily="34" charset="-128"/>
              </a:rPr>
              <a:t>  the presentation of the gospel.</a:t>
            </a:r>
          </a:p>
          <a:p>
            <a:pPr eaLnBrk="1" hangingPunct="1"/>
            <a:endParaRPr lang="en-US" altLang="zh-TW" sz="1100" smtClean="0">
              <a:ea typeface="Arial Unicode MS" pitchFamily="34" charset="-128"/>
              <a:cs typeface="Arial Unicode MS" pitchFamily="34" charset="-128"/>
            </a:endParaRPr>
          </a:p>
          <a:p>
            <a:pPr eaLnBrk="1" hangingPunct="1"/>
            <a:r>
              <a:rPr lang="en-US" altLang="zh-TW" sz="1100" b="1" smtClean="0">
                <a:ea typeface="Arial Unicode MS" pitchFamily="34" charset="-128"/>
                <a:cs typeface="Arial Unicode MS" pitchFamily="34" charset="-128"/>
              </a:rPr>
              <a:t>Learning Outcomes</a:t>
            </a:r>
          </a:p>
          <a:p>
            <a:pPr eaLnBrk="1" hangingPunct="1"/>
            <a:r>
              <a:rPr lang="en-US" altLang="zh-TW" sz="1100" smtClean="0">
                <a:ea typeface="Arial Unicode MS" pitchFamily="34" charset="-128"/>
                <a:cs typeface="Arial Unicode MS" pitchFamily="34" charset="-128"/>
              </a:rPr>
              <a:t>-  that you will become more effective in evangelism as a result of </a:t>
            </a:r>
          </a:p>
          <a:p>
            <a:pPr eaLnBrk="1" hangingPunct="1"/>
            <a:r>
              <a:rPr lang="en-US" altLang="zh-TW" sz="1100" smtClean="0">
                <a:ea typeface="Arial Unicode MS" pitchFamily="34" charset="-128"/>
                <a:cs typeface="Arial Unicode MS" pitchFamily="34" charset="-128"/>
              </a:rPr>
              <a:t>   incorporating pre-evangelism conversation into your daily witness</a:t>
            </a:r>
          </a:p>
          <a:p>
            <a:pPr eaLnBrk="1" hangingPunct="1"/>
            <a:r>
              <a:rPr lang="en-US" altLang="zh-TW" sz="1100" smtClean="0">
                <a:ea typeface="Arial Unicode MS" pitchFamily="34" charset="-128"/>
                <a:cs typeface="Arial Unicode MS" pitchFamily="34" charset="-128"/>
              </a:rPr>
              <a:t>-  that the first part of these two days of training will result in you </a:t>
            </a:r>
          </a:p>
          <a:p>
            <a:pPr eaLnBrk="1" hangingPunct="1"/>
            <a:r>
              <a:rPr lang="en-US" altLang="zh-TW" sz="1100" smtClean="0">
                <a:ea typeface="Arial Unicode MS" pitchFamily="34" charset="-128"/>
                <a:cs typeface="Arial Unicode MS" pitchFamily="34" charset="-128"/>
              </a:rPr>
              <a:t>   acquiring the skills necessary for pre-evangelism conversation at the </a:t>
            </a:r>
          </a:p>
          <a:p>
            <a:pPr eaLnBrk="1" hangingPunct="1"/>
            <a:r>
              <a:rPr lang="en-US" altLang="zh-TW" sz="1100" smtClean="0">
                <a:ea typeface="Arial Unicode MS" pitchFamily="34" charset="-128"/>
                <a:cs typeface="Arial Unicode MS" pitchFamily="34" charset="-128"/>
              </a:rPr>
              <a:t>   second level of training</a:t>
            </a:r>
          </a:p>
          <a:p>
            <a:pPr eaLnBrk="1" hangingPunct="1"/>
            <a:endParaRPr lang="en-US" altLang="zh-TW" sz="1100" smtClean="0">
              <a:ea typeface="Arial Unicode MS" pitchFamily="34" charset="-128"/>
              <a:cs typeface="Arial Unicode MS" pitchFamily="34" charset="-128"/>
            </a:endParaRPr>
          </a:p>
          <a:p>
            <a:pPr eaLnBrk="1" hangingPunct="1"/>
            <a:r>
              <a:rPr lang="en-US" altLang="zh-TW" sz="1100" b="1" smtClean="0">
                <a:ea typeface="Arial Unicode MS" pitchFamily="34" charset="-128"/>
                <a:cs typeface="Arial Unicode MS" pitchFamily="34" charset="-128"/>
              </a:rPr>
              <a:t>Teaching Style</a:t>
            </a:r>
          </a:p>
          <a:p>
            <a:pPr eaLnBrk="1" hangingPunct="1"/>
            <a:r>
              <a:rPr lang="en-US" altLang="zh-TW" sz="1100" smtClean="0">
                <a:ea typeface="Arial Unicode MS" pitchFamily="34" charset="-128"/>
                <a:cs typeface="Arial Unicode MS" pitchFamily="34" charset="-128"/>
              </a:rPr>
              <a:t>-  lectures, trainee participation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txBox="1">
            <a:spLocks noGrp="1" noChangeArrowheads="1"/>
          </p:cNvSpPr>
          <p:nvPr/>
        </p:nvSpPr>
        <p:spPr bwMode="auto">
          <a:xfrm>
            <a:off x="4022725" y="8916988"/>
            <a:ext cx="307816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98" tIns="47049" rIns="94098" bIns="47049" anchor="b"/>
          <a:lstStyle>
            <a:lvl1pPr defTabSz="941388" eaLnBrk="0" hangingPunct="0">
              <a:defRPr sz="2800">
                <a:solidFill>
                  <a:schemeClr val="tx1"/>
                </a:solidFill>
                <a:latin typeface="Tahoma" pitchFamily="34" charset="0"/>
                <a:ea typeface="MS PGothic" pitchFamily="34" charset="-128"/>
              </a:defRPr>
            </a:lvl1pPr>
            <a:lvl2pPr marL="742950" indent="-285750" defTabSz="941388" eaLnBrk="0" hangingPunct="0">
              <a:defRPr sz="2800">
                <a:solidFill>
                  <a:schemeClr val="tx1"/>
                </a:solidFill>
                <a:latin typeface="Tahoma" pitchFamily="34" charset="0"/>
                <a:ea typeface="MS PGothic" pitchFamily="34" charset="-128"/>
              </a:defRPr>
            </a:lvl2pPr>
            <a:lvl3pPr marL="1143000" indent="-228600" defTabSz="941388" eaLnBrk="0" hangingPunct="0">
              <a:defRPr sz="2800">
                <a:solidFill>
                  <a:schemeClr val="tx1"/>
                </a:solidFill>
                <a:latin typeface="Tahoma" pitchFamily="34" charset="0"/>
                <a:ea typeface="MS PGothic" pitchFamily="34" charset="-128"/>
              </a:defRPr>
            </a:lvl3pPr>
            <a:lvl4pPr marL="1600200" indent="-228600" defTabSz="941388" eaLnBrk="0" hangingPunct="0">
              <a:defRPr sz="2800">
                <a:solidFill>
                  <a:schemeClr val="tx1"/>
                </a:solidFill>
                <a:latin typeface="Tahoma" pitchFamily="34" charset="0"/>
                <a:ea typeface="MS PGothic" pitchFamily="34" charset="-128"/>
              </a:defRPr>
            </a:lvl4pPr>
            <a:lvl5pPr marL="2057400" indent="-228600" defTabSz="941388" eaLnBrk="0" hangingPunct="0">
              <a:defRPr sz="2800">
                <a:solidFill>
                  <a:schemeClr val="tx1"/>
                </a:solidFill>
                <a:latin typeface="Tahoma" pitchFamily="34" charset="0"/>
                <a:ea typeface="MS PGothic" pitchFamily="34" charset="-128"/>
              </a:defRPr>
            </a:lvl5pPr>
            <a:lvl6pPr marL="25146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9pPr>
          </a:lstStyle>
          <a:p>
            <a:pPr algn="r" eaLnBrk="1" hangingPunct="1"/>
            <a:fld id="{084848A9-EC6A-4361-8843-E98C35DD758A}" type="slidenum">
              <a:rPr lang="en-US" altLang="en-US" sz="1200" smtClean="0">
                <a:solidFill>
                  <a:srgbClr val="000000"/>
                </a:solidFill>
                <a:latin typeface="Calibri" pitchFamily="34" charset="0"/>
                <a:cs typeface="Arial" pitchFamily="34" charset="0"/>
              </a:rPr>
              <a:pPr algn="r" eaLnBrk="1" hangingPunct="1"/>
              <a:t>7</a:t>
            </a:fld>
            <a:endParaRPr lang="en-US" altLang="en-US" sz="1200" smtClean="0">
              <a:solidFill>
                <a:srgbClr val="000000"/>
              </a:solidFill>
              <a:latin typeface="Calibri" pitchFamily="34" charset="0"/>
              <a:cs typeface="Arial" pitchFamily="34" charset="0"/>
            </a:endParaRPr>
          </a:p>
        </p:txBody>
      </p:sp>
      <p:sp>
        <p:nvSpPr>
          <p:cNvPr id="345091" name="Rectangle 2"/>
          <p:cNvSpPr>
            <a:spLocks noGrp="1" noRot="1" noChangeAspect="1" noChangeArrowheads="1" noTextEdit="1"/>
          </p:cNvSpPr>
          <p:nvPr>
            <p:ph type="sldImg"/>
          </p:nvPr>
        </p:nvSpPr>
        <p:spPr>
          <a:xfrm>
            <a:off x="1209675" y="704850"/>
            <a:ext cx="4694238" cy="3521075"/>
          </a:xfrm>
          <a:ln/>
        </p:spPr>
      </p:sp>
      <p:sp>
        <p:nvSpPr>
          <p:cNvPr id="345092" name="Rectangle 3"/>
          <p:cNvSpPr>
            <a:spLocks noGrp="1" noChangeArrowheads="1"/>
          </p:cNvSpPr>
          <p:nvPr>
            <p:ph type="body" idx="1"/>
          </p:nvPr>
        </p:nvSpPr>
        <p:spPr>
          <a:xfrm>
            <a:off x="942975" y="4460875"/>
            <a:ext cx="5216525" cy="422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98" tIns="47049" rIns="94098" bIns="47049"/>
          <a:lstStyle/>
          <a:p>
            <a:pPr eaLnBrk="1" hangingPunct="1"/>
            <a:r>
              <a:rPr lang="en-US" altLang="en-US" smtClean="0">
                <a:latin typeface="Arial" pitchFamily="34" charset="0"/>
                <a:cs typeface="Arial" pitchFamily="34" charset="0"/>
              </a:rPr>
              <a:t>The problem today is…because of the changing world we live in today there has been an erosion of truth, and because of that it is not so easy for people to build a bridge to the gospel.</a:t>
            </a:r>
          </a:p>
          <a:p>
            <a:pPr eaLnBrk="1" hangingPunct="1"/>
            <a:endParaRPr lang="en-US" altLang="en-US" smtClean="0">
              <a:latin typeface="Arial" pitchFamily="34" charset="0"/>
              <a:cs typeface="Arial" pitchFamily="34" charset="0"/>
            </a:endParaRPr>
          </a:p>
          <a:p>
            <a:pPr eaLnBrk="1" hangingPunct="1"/>
            <a:endParaRPr lang="en-US" altLang="en-US"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eaLnBrk="0" hangingPunct="0">
              <a:defRPr sz="2800">
                <a:solidFill>
                  <a:schemeClr val="tx1"/>
                </a:solidFill>
                <a:latin typeface="Tahoma" pitchFamily="34" charset="0"/>
                <a:ea typeface="MS PGothic" pitchFamily="34" charset="-128"/>
              </a:defRPr>
            </a:lvl1pPr>
            <a:lvl2pPr marL="742950" indent="-285750" defTabSz="941388" eaLnBrk="0" hangingPunct="0">
              <a:defRPr sz="2800">
                <a:solidFill>
                  <a:schemeClr val="tx1"/>
                </a:solidFill>
                <a:latin typeface="Tahoma" pitchFamily="34" charset="0"/>
                <a:ea typeface="MS PGothic" pitchFamily="34" charset="-128"/>
              </a:defRPr>
            </a:lvl2pPr>
            <a:lvl3pPr marL="1143000" indent="-228600" defTabSz="941388" eaLnBrk="0" hangingPunct="0">
              <a:defRPr sz="2800">
                <a:solidFill>
                  <a:schemeClr val="tx1"/>
                </a:solidFill>
                <a:latin typeface="Tahoma" pitchFamily="34" charset="0"/>
                <a:ea typeface="MS PGothic" pitchFamily="34" charset="-128"/>
              </a:defRPr>
            </a:lvl3pPr>
            <a:lvl4pPr marL="1600200" indent="-228600" defTabSz="941388" eaLnBrk="0" hangingPunct="0">
              <a:defRPr sz="2800">
                <a:solidFill>
                  <a:schemeClr val="tx1"/>
                </a:solidFill>
                <a:latin typeface="Tahoma" pitchFamily="34" charset="0"/>
                <a:ea typeface="MS PGothic" pitchFamily="34" charset="-128"/>
              </a:defRPr>
            </a:lvl4pPr>
            <a:lvl5pPr marL="2057400" indent="-228600" defTabSz="941388" eaLnBrk="0" hangingPunct="0">
              <a:defRPr sz="2800">
                <a:solidFill>
                  <a:schemeClr val="tx1"/>
                </a:solidFill>
                <a:latin typeface="Tahoma" pitchFamily="34" charset="0"/>
                <a:ea typeface="MS PGothic" pitchFamily="34" charset="-128"/>
              </a:defRPr>
            </a:lvl5pPr>
            <a:lvl6pPr marL="25146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fld id="{38C90784-94AE-49B4-BE9A-6071F5D46E7F}" type="slidenum">
              <a:rPr lang="en-US" altLang="en-US" sz="1200">
                <a:solidFill>
                  <a:srgbClr val="000000"/>
                </a:solidFill>
                <a:cs typeface="Tahoma" pitchFamily="34" charset="0"/>
              </a:rPr>
              <a:pPr eaLnBrk="1" hangingPunct="1"/>
              <a:t>8</a:t>
            </a:fld>
            <a:endParaRPr lang="en-US" altLang="en-US" sz="1200">
              <a:solidFill>
                <a:srgbClr val="000000"/>
              </a:solidFill>
              <a:cs typeface="Tahoma" pitchFamily="34" charset="0"/>
            </a:endParaRPr>
          </a:p>
        </p:txBody>
      </p:sp>
      <p:sp>
        <p:nvSpPr>
          <p:cNvPr id="293891" name="Rectangle 2"/>
          <p:cNvSpPr>
            <a:spLocks noRot="1" noChangeArrowheads="1" noTextEdit="1"/>
          </p:cNvSpPr>
          <p:nvPr>
            <p:ph type="sldImg"/>
          </p:nvPr>
        </p:nvSpPr>
        <p:spPr>
          <a:xfrm>
            <a:off x="1208088" y="704850"/>
            <a:ext cx="4694237" cy="3521075"/>
          </a:xfrm>
          <a:ln/>
        </p:spPr>
      </p:sp>
      <p:sp>
        <p:nvSpPr>
          <p:cNvPr id="293892" name="Rectangle 3"/>
          <p:cNvSpPr>
            <a:spLocks noGrp="1" noChangeArrowheads="1"/>
          </p:cNvSpPr>
          <p:nvPr>
            <p:ph type="body" idx="1"/>
          </p:nvPr>
        </p:nvSpPr>
        <p:spPr>
          <a:xfrm>
            <a:off x="942975" y="4460875"/>
            <a:ext cx="5216525" cy="422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t>The obstacles we face in doing evangelism today are greater than ever before because,</a:t>
            </a:r>
          </a:p>
          <a:p>
            <a:pPr eaLnBrk="1" hangingPunct="1"/>
            <a:endParaRPr lang="en-US" altLang="zh-TW" smtClean="0"/>
          </a:p>
          <a:p>
            <a:pPr eaLnBrk="1" hangingPunct="1"/>
            <a:r>
              <a:rPr lang="en-US" altLang="zh-TW" smtClean="0"/>
              <a:t>We live in a world that is characterized by 3 things</a:t>
            </a:r>
            <a:r>
              <a:rPr lang="en-US" altLang="zh-TW" smtClean="0">
                <a:latin typeface="PMingLiU" pitchFamily="18" charset="-120"/>
              </a:rPr>
              <a:t>…</a:t>
            </a:r>
            <a:r>
              <a:rPr lang="en-US" altLang="zh-TW" smtClean="0"/>
              <a:t>(read slide)</a:t>
            </a:r>
          </a:p>
          <a:p>
            <a:pPr eaLnBrk="1" hangingPunct="1"/>
            <a:endParaRPr lang="en-US" altLang="zh-TW" smtClean="0"/>
          </a:p>
          <a:p>
            <a:pPr eaLnBrk="1" hangingPunct="1"/>
            <a:r>
              <a:rPr lang="en-US" altLang="zh-TW" smtClean="0"/>
              <a:t>You may think </a:t>
            </a:r>
            <a:r>
              <a:rPr lang="en-US" altLang="zh-TW" smtClean="0">
                <a:latin typeface="PMingLiU" pitchFamily="18" charset="-120"/>
              </a:rPr>
              <a:t>“</a:t>
            </a:r>
            <a:r>
              <a:rPr lang="en-US" altLang="zh-TW" smtClean="0"/>
              <a:t>I agree with you</a:t>
            </a:r>
            <a:r>
              <a:rPr lang="en-US" altLang="zh-TW" smtClean="0">
                <a:latin typeface="PMingLiU" pitchFamily="18" charset="-120"/>
              </a:rPr>
              <a:t>…</a:t>
            </a:r>
            <a:r>
              <a:rPr lang="en-US" altLang="zh-TW" smtClean="0"/>
              <a:t>that these are problems</a:t>
            </a:r>
            <a:r>
              <a:rPr lang="en-US" altLang="zh-TW" smtClean="0">
                <a:latin typeface="PMingLiU" pitchFamily="18" charset="-120"/>
              </a:rPr>
              <a:t>”</a:t>
            </a:r>
            <a:r>
              <a:rPr lang="en-US" altLang="zh-TW" smtClean="0"/>
              <a:t>  but these are problems in the west right?  We don</a:t>
            </a:r>
            <a:r>
              <a:rPr lang="en-US" altLang="zh-TW" smtClean="0">
                <a:latin typeface="PMingLiU" pitchFamily="18" charset="-120"/>
              </a:rPr>
              <a:t>’</a:t>
            </a:r>
            <a:r>
              <a:rPr lang="en-US" altLang="zh-TW" smtClean="0"/>
              <a:t>t have these kinds of problems here in the east right?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eaLnBrk="0" hangingPunct="0">
              <a:defRPr sz="2800">
                <a:solidFill>
                  <a:schemeClr val="tx1"/>
                </a:solidFill>
                <a:latin typeface="Tahoma" pitchFamily="34" charset="0"/>
                <a:ea typeface="MS PGothic" pitchFamily="34" charset="-128"/>
              </a:defRPr>
            </a:lvl1pPr>
            <a:lvl2pPr marL="742950" indent="-285750" defTabSz="941388" eaLnBrk="0" hangingPunct="0">
              <a:defRPr sz="2800">
                <a:solidFill>
                  <a:schemeClr val="tx1"/>
                </a:solidFill>
                <a:latin typeface="Tahoma" pitchFamily="34" charset="0"/>
                <a:ea typeface="MS PGothic" pitchFamily="34" charset="-128"/>
              </a:defRPr>
            </a:lvl2pPr>
            <a:lvl3pPr marL="1143000" indent="-228600" defTabSz="941388" eaLnBrk="0" hangingPunct="0">
              <a:defRPr sz="2800">
                <a:solidFill>
                  <a:schemeClr val="tx1"/>
                </a:solidFill>
                <a:latin typeface="Tahoma" pitchFamily="34" charset="0"/>
                <a:ea typeface="MS PGothic" pitchFamily="34" charset="-128"/>
              </a:defRPr>
            </a:lvl3pPr>
            <a:lvl4pPr marL="1600200" indent="-228600" defTabSz="941388" eaLnBrk="0" hangingPunct="0">
              <a:defRPr sz="2800">
                <a:solidFill>
                  <a:schemeClr val="tx1"/>
                </a:solidFill>
                <a:latin typeface="Tahoma" pitchFamily="34" charset="0"/>
                <a:ea typeface="MS PGothic" pitchFamily="34" charset="-128"/>
              </a:defRPr>
            </a:lvl4pPr>
            <a:lvl5pPr marL="2057400" indent="-228600" defTabSz="941388" eaLnBrk="0" hangingPunct="0">
              <a:defRPr sz="2800">
                <a:solidFill>
                  <a:schemeClr val="tx1"/>
                </a:solidFill>
                <a:latin typeface="Tahoma" pitchFamily="34" charset="0"/>
                <a:ea typeface="MS PGothic" pitchFamily="34" charset="-128"/>
              </a:defRPr>
            </a:lvl5pPr>
            <a:lvl6pPr marL="25146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fld id="{D4C03278-3604-46AD-9535-2721E02F24DC}" type="slidenum">
              <a:rPr lang="en-US" altLang="en-US" sz="1200">
                <a:solidFill>
                  <a:srgbClr val="000000"/>
                </a:solidFill>
                <a:cs typeface="Tahoma" pitchFamily="34" charset="0"/>
              </a:rPr>
              <a:pPr eaLnBrk="1" hangingPunct="1"/>
              <a:t>9</a:t>
            </a:fld>
            <a:endParaRPr lang="en-US" altLang="en-US" sz="1200">
              <a:solidFill>
                <a:srgbClr val="000000"/>
              </a:solidFill>
              <a:cs typeface="Tahoma" pitchFamily="34" charset="0"/>
            </a:endParaRPr>
          </a:p>
        </p:txBody>
      </p:sp>
      <p:sp>
        <p:nvSpPr>
          <p:cNvPr id="294915" name="Rectangle 2"/>
          <p:cNvSpPr>
            <a:spLocks noRot="1" noChangeArrowheads="1" noTextEdit="1"/>
          </p:cNvSpPr>
          <p:nvPr>
            <p:ph type="sldImg"/>
          </p:nvPr>
        </p:nvSpPr>
        <p:spPr>
          <a:xfrm>
            <a:off x="1208088" y="704850"/>
            <a:ext cx="4694237" cy="3521075"/>
          </a:xfrm>
          <a:ln/>
        </p:spPr>
      </p:sp>
      <p:sp>
        <p:nvSpPr>
          <p:cNvPr id="294916" name="Rectangle 3"/>
          <p:cNvSpPr>
            <a:spLocks noGrp="1" noChangeArrowheads="1"/>
          </p:cNvSpPr>
          <p:nvPr>
            <p:ph type="body" idx="1"/>
          </p:nvPr>
        </p:nvSpPr>
        <p:spPr>
          <a:xfrm>
            <a:off x="942975" y="4460875"/>
            <a:ext cx="5216525" cy="422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One of Dave’s former students is a college director of a church here in Singapore.  They were witnessing on campus to one of the students, and they ran into some problems.  Listen to what she said…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eaLnBrk="0" hangingPunct="0">
              <a:defRPr sz="2800">
                <a:solidFill>
                  <a:schemeClr val="tx1"/>
                </a:solidFill>
                <a:latin typeface="Tahoma" pitchFamily="34" charset="0"/>
                <a:ea typeface="MS PGothic" pitchFamily="34" charset="-128"/>
              </a:defRPr>
            </a:lvl1pPr>
            <a:lvl2pPr marL="742950" indent="-285750" defTabSz="941388" eaLnBrk="0" hangingPunct="0">
              <a:defRPr sz="2800">
                <a:solidFill>
                  <a:schemeClr val="tx1"/>
                </a:solidFill>
                <a:latin typeface="Tahoma" pitchFamily="34" charset="0"/>
                <a:ea typeface="MS PGothic" pitchFamily="34" charset="-128"/>
              </a:defRPr>
            </a:lvl2pPr>
            <a:lvl3pPr marL="1143000" indent="-228600" defTabSz="941388" eaLnBrk="0" hangingPunct="0">
              <a:defRPr sz="2800">
                <a:solidFill>
                  <a:schemeClr val="tx1"/>
                </a:solidFill>
                <a:latin typeface="Tahoma" pitchFamily="34" charset="0"/>
                <a:ea typeface="MS PGothic" pitchFamily="34" charset="-128"/>
              </a:defRPr>
            </a:lvl3pPr>
            <a:lvl4pPr marL="1600200" indent="-228600" defTabSz="941388" eaLnBrk="0" hangingPunct="0">
              <a:defRPr sz="2800">
                <a:solidFill>
                  <a:schemeClr val="tx1"/>
                </a:solidFill>
                <a:latin typeface="Tahoma" pitchFamily="34" charset="0"/>
                <a:ea typeface="MS PGothic" pitchFamily="34" charset="-128"/>
              </a:defRPr>
            </a:lvl4pPr>
            <a:lvl5pPr marL="2057400" indent="-228600" defTabSz="941388" eaLnBrk="0" hangingPunct="0">
              <a:defRPr sz="2800">
                <a:solidFill>
                  <a:schemeClr val="tx1"/>
                </a:solidFill>
                <a:latin typeface="Tahoma" pitchFamily="34" charset="0"/>
                <a:ea typeface="MS PGothic" pitchFamily="34" charset="-128"/>
              </a:defRPr>
            </a:lvl5pPr>
            <a:lvl6pPr marL="25146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fld id="{3B043C7C-0C24-44A0-838B-6895DFADEFF0}" type="slidenum">
              <a:rPr lang="en-US" altLang="en-US" sz="1200">
                <a:solidFill>
                  <a:srgbClr val="000000"/>
                </a:solidFill>
                <a:cs typeface="Tahoma" pitchFamily="34" charset="0"/>
              </a:rPr>
              <a:pPr eaLnBrk="1" hangingPunct="1"/>
              <a:t>10</a:t>
            </a:fld>
            <a:endParaRPr lang="en-US" altLang="en-US" sz="1200">
              <a:solidFill>
                <a:srgbClr val="000000"/>
              </a:solidFill>
              <a:cs typeface="Tahoma" pitchFamily="34" charset="0"/>
            </a:endParaRPr>
          </a:p>
        </p:txBody>
      </p:sp>
      <p:sp>
        <p:nvSpPr>
          <p:cNvPr id="295939" name="Rectangle 2"/>
          <p:cNvSpPr>
            <a:spLocks noRot="1" noChangeArrowheads="1" noTextEdit="1"/>
          </p:cNvSpPr>
          <p:nvPr>
            <p:ph type="sldImg"/>
          </p:nvPr>
        </p:nvSpPr>
        <p:spPr>
          <a:xfrm>
            <a:off x="1208088" y="704850"/>
            <a:ext cx="4694237" cy="3521075"/>
          </a:xfrm>
          <a:ln/>
        </p:spPr>
      </p:sp>
      <p:sp>
        <p:nvSpPr>
          <p:cNvPr id="295940" name="Rectangle 3"/>
          <p:cNvSpPr>
            <a:spLocks noGrp="1" noChangeArrowheads="1"/>
          </p:cNvSpPr>
          <p:nvPr>
            <p:ph type="body" idx="1"/>
          </p:nvPr>
        </p:nvSpPr>
        <p:spPr>
          <a:xfrm>
            <a:off x="942975" y="4460875"/>
            <a:ext cx="5216525" cy="422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And then she said something that took me by surprise.  Shed said that…(read slide)</a:t>
            </a:r>
          </a:p>
          <a:p>
            <a:pPr eaLnBrk="1" hangingPunct="1"/>
            <a:endParaRPr lang="en-US" altLang="en-US" smtClean="0"/>
          </a:p>
          <a:p>
            <a:pPr eaLnBrk="1" hangingPunct="1"/>
            <a:r>
              <a:rPr lang="en-US" altLang="en-US" smtClean="0"/>
              <a:t>The problem is if these are problems we are facing on our college campus in Singapore, what is going to happen when these same problems surface in 5-10 years in the church?</a:t>
            </a:r>
          </a:p>
          <a:p>
            <a:pPr eaLnBrk="1" hangingPunct="1"/>
            <a:endParaRPr lang="en-US" altLang="en-US" smtClean="0"/>
          </a:p>
          <a:p>
            <a:pPr eaLnBrk="1" hangingPunct="1"/>
            <a:r>
              <a:rPr lang="en-US" altLang="en-US" smtClean="0"/>
              <a:t>Illustration:  Conversation with ex-president of Navigators…he agreed the churches are going to inherit these problems if they are not dealt with today.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eaLnBrk="0" hangingPunct="0">
              <a:defRPr sz="2800">
                <a:solidFill>
                  <a:schemeClr val="tx1"/>
                </a:solidFill>
                <a:latin typeface="Tahoma" pitchFamily="34" charset="0"/>
                <a:ea typeface="MS PGothic" pitchFamily="34" charset="-128"/>
              </a:defRPr>
            </a:lvl1pPr>
            <a:lvl2pPr marL="742950" indent="-285750" defTabSz="941388" eaLnBrk="0" hangingPunct="0">
              <a:defRPr sz="2800">
                <a:solidFill>
                  <a:schemeClr val="tx1"/>
                </a:solidFill>
                <a:latin typeface="Tahoma" pitchFamily="34" charset="0"/>
                <a:ea typeface="MS PGothic" pitchFamily="34" charset="-128"/>
              </a:defRPr>
            </a:lvl2pPr>
            <a:lvl3pPr marL="1143000" indent="-228600" defTabSz="941388" eaLnBrk="0" hangingPunct="0">
              <a:defRPr sz="2800">
                <a:solidFill>
                  <a:schemeClr val="tx1"/>
                </a:solidFill>
                <a:latin typeface="Tahoma" pitchFamily="34" charset="0"/>
                <a:ea typeface="MS PGothic" pitchFamily="34" charset="-128"/>
              </a:defRPr>
            </a:lvl3pPr>
            <a:lvl4pPr marL="1600200" indent="-228600" defTabSz="941388" eaLnBrk="0" hangingPunct="0">
              <a:defRPr sz="2800">
                <a:solidFill>
                  <a:schemeClr val="tx1"/>
                </a:solidFill>
                <a:latin typeface="Tahoma" pitchFamily="34" charset="0"/>
                <a:ea typeface="MS PGothic" pitchFamily="34" charset="-128"/>
              </a:defRPr>
            </a:lvl4pPr>
            <a:lvl5pPr marL="2057400" indent="-228600" defTabSz="941388" eaLnBrk="0" hangingPunct="0">
              <a:defRPr sz="2800">
                <a:solidFill>
                  <a:schemeClr val="tx1"/>
                </a:solidFill>
                <a:latin typeface="Tahoma" pitchFamily="34" charset="0"/>
                <a:ea typeface="MS PGothic" pitchFamily="34" charset="-128"/>
              </a:defRPr>
            </a:lvl5pPr>
            <a:lvl6pPr marL="25146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fld id="{2AB22DF3-E097-4726-8EC7-068EE13350C2}" type="slidenum">
              <a:rPr lang="en-US" altLang="en-US" sz="1200">
                <a:solidFill>
                  <a:srgbClr val="000000"/>
                </a:solidFill>
              </a:rPr>
              <a:pPr eaLnBrk="1" hangingPunct="1"/>
              <a:t>11</a:t>
            </a:fld>
            <a:endParaRPr lang="en-US" altLang="en-US" sz="1200">
              <a:solidFill>
                <a:srgbClr val="000000"/>
              </a:solidFill>
            </a:endParaRPr>
          </a:p>
        </p:txBody>
      </p:sp>
      <p:sp>
        <p:nvSpPr>
          <p:cNvPr id="296963" name="Rectangle 2"/>
          <p:cNvSpPr>
            <a:spLocks noRot="1" noChangeArrowheads="1" noTextEdit="1"/>
          </p:cNvSpPr>
          <p:nvPr>
            <p:ph type="sldImg"/>
          </p:nvPr>
        </p:nvSpPr>
        <p:spPr>
          <a:xfrm>
            <a:off x="1206500" y="704850"/>
            <a:ext cx="4694238" cy="3521075"/>
          </a:xfrm>
          <a:ln/>
        </p:spPr>
      </p:sp>
      <p:sp>
        <p:nvSpPr>
          <p:cNvPr id="296964" name="Rectangle 3"/>
          <p:cNvSpPr>
            <a:spLocks noGrp="1" noChangeArrowheads="1"/>
          </p:cNvSpPr>
          <p:nvPr>
            <p:ph type="body" idx="1"/>
          </p:nvPr>
        </p:nvSpPr>
        <p:spPr>
          <a:xfrm>
            <a:off x="944563" y="4460875"/>
            <a:ext cx="5213350" cy="422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ea typeface="Arial Unicode MS" pitchFamily="34" charset="-128"/>
              <a:cs typeface="Arial Unicode MS"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txBox="1">
            <a:spLocks noGrp="1" noChangeArrowheads="1"/>
          </p:cNvSpPr>
          <p:nvPr/>
        </p:nvSpPr>
        <p:spPr bwMode="auto">
          <a:xfrm>
            <a:off x="4022725" y="8916988"/>
            <a:ext cx="307816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10" tIns="47055" rIns="94110" bIns="47055" anchor="b"/>
          <a:lstStyle>
            <a:lvl1pPr defTabSz="941388" eaLnBrk="0" hangingPunct="0">
              <a:defRPr sz="2800">
                <a:solidFill>
                  <a:schemeClr val="tx1"/>
                </a:solidFill>
                <a:latin typeface="Tahoma" pitchFamily="34" charset="0"/>
                <a:ea typeface="MS PGothic" pitchFamily="34" charset="-128"/>
              </a:defRPr>
            </a:lvl1pPr>
            <a:lvl2pPr marL="742950" indent="-285750" defTabSz="941388" eaLnBrk="0" hangingPunct="0">
              <a:defRPr sz="2800">
                <a:solidFill>
                  <a:schemeClr val="tx1"/>
                </a:solidFill>
                <a:latin typeface="Tahoma" pitchFamily="34" charset="0"/>
                <a:ea typeface="MS PGothic" pitchFamily="34" charset="-128"/>
              </a:defRPr>
            </a:lvl2pPr>
            <a:lvl3pPr marL="1143000" indent="-228600" defTabSz="941388" eaLnBrk="0" hangingPunct="0">
              <a:defRPr sz="2800">
                <a:solidFill>
                  <a:schemeClr val="tx1"/>
                </a:solidFill>
                <a:latin typeface="Tahoma" pitchFamily="34" charset="0"/>
                <a:ea typeface="MS PGothic" pitchFamily="34" charset="-128"/>
              </a:defRPr>
            </a:lvl3pPr>
            <a:lvl4pPr marL="1600200" indent="-228600" defTabSz="941388" eaLnBrk="0" hangingPunct="0">
              <a:defRPr sz="2800">
                <a:solidFill>
                  <a:schemeClr val="tx1"/>
                </a:solidFill>
                <a:latin typeface="Tahoma" pitchFamily="34" charset="0"/>
                <a:ea typeface="MS PGothic" pitchFamily="34" charset="-128"/>
              </a:defRPr>
            </a:lvl4pPr>
            <a:lvl5pPr marL="2057400" indent="-228600" defTabSz="941388" eaLnBrk="0" hangingPunct="0">
              <a:defRPr sz="2800">
                <a:solidFill>
                  <a:schemeClr val="tx1"/>
                </a:solidFill>
                <a:latin typeface="Tahoma" pitchFamily="34" charset="0"/>
                <a:ea typeface="MS PGothic" pitchFamily="34" charset="-128"/>
              </a:defRPr>
            </a:lvl5pPr>
            <a:lvl6pPr marL="25146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9pPr>
          </a:lstStyle>
          <a:p>
            <a:pPr algn="r" eaLnBrk="1" hangingPunct="1"/>
            <a:fld id="{28977D22-941C-4686-9750-E25AE3140BEE}" type="slidenum">
              <a:rPr lang="en-US" altLang="en-US" sz="1200" smtClean="0">
                <a:solidFill>
                  <a:srgbClr val="000000"/>
                </a:solidFill>
              </a:rPr>
              <a:pPr algn="r" eaLnBrk="1" hangingPunct="1"/>
              <a:t>12</a:t>
            </a:fld>
            <a:endParaRPr lang="en-US" altLang="en-US" sz="1200" smtClean="0">
              <a:solidFill>
                <a:srgbClr val="000000"/>
              </a:solidFill>
            </a:endParaRPr>
          </a:p>
        </p:txBody>
      </p:sp>
      <p:sp>
        <p:nvSpPr>
          <p:cNvPr id="348163" name="Rectangle 2"/>
          <p:cNvSpPr>
            <a:spLocks noGrp="1" noRot="1" noChangeAspect="1" noChangeArrowheads="1" noTextEdit="1"/>
          </p:cNvSpPr>
          <p:nvPr>
            <p:ph type="sldImg"/>
          </p:nvPr>
        </p:nvSpPr>
        <p:spPr>
          <a:xfrm>
            <a:off x="1208088" y="704850"/>
            <a:ext cx="4694237" cy="3521075"/>
          </a:xfrm>
          <a:ln/>
        </p:spPr>
      </p:sp>
      <p:sp>
        <p:nvSpPr>
          <p:cNvPr id="348164" name="Rectangle 3"/>
          <p:cNvSpPr>
            <a:spLocks noGrp="1" noChangeArrowheads="1"/>
          </p:cNvSpPr>
          <p:nvPr>
            <p:ph type="body" idx="1"/>
          </p:nvPr>
        </p:nvSpPr>
        <p:spPr>
          <a:xfrm>
            <a:off x="942975" y="4460875"/>
            <a:ext cx="5216525" cy="422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ea typeface="Arial Unicode MS" pitchFamily="34" charset="-128"/>
                <a:cs typeface="Arial Unicode MS" pitchFamily="34" charset="-128"/>
              </a:rPr>
              <a:t>J P Moreland in his book </a:t>
            </a:r>
            <a:r>
              <a:rPr lang="en-US" altLang="zh-TW" i="1" smtClean="0">
                <a:ea typeface="Arial Unicode MS" pitchFamily="34" charset="-128"/>
                <a:cs typeface="Arial Unicode MS" pitchFamily="34" charset="-128"/>
              </a:rPr>
              <a:t>Love Your God with All Your Mind</a:t>
            </a:r>
            <a:r>
              <a:rPr lang="en-US" altLang="zh-TW" smtClean="0">
                <a:ea typeface="Arial Unicode MS" pitchFamily="34" charset="-128"/>
                <a:cs typeface="Arial Unicode MS" pitchFamily="34" charset="-128"/>
              </a:rPr>
              <a:t> says it this way… (read slide)</a:t>
            </a:r>
          </a:p>
          <a:p>
            <a:pPr eaLnBrk="1" hangingPunct="1"/>
            <a:endParaRPr lang="en-US" altLang="zh-TW" smtClean="0">
              <a:ea typeface="Arial Unicode MS" pitchFamily="34" charset="-128"/>
              <a:cs typeface="Arial Unicode MS" pitchFamily="34" charset="-128"/>
            </a:endParaRPr>
          </a:p>
          <a:p>
            <a:pPr eaLnBrk="1" hangingPunct="1"/>
            <a:r>
              <a:rPr lang="en-US" altLang="zh-TW" smtClean="0">
                <a:ea typeface="Arial Unicode MS" pitchFamily="34" charset="-128"/>
                <a:cs typeface="Arial Unicode MS" pitchFamily="34" charset="-128"/>
              </a:rPr>
              <a:t>We now live in a post-modern world.  And because of that this is creating problems for us in the whole area of evangelism.</a:t>
            </a:r>
          </a:p>
          <a:p>
            <a:pPr eaLnBrk="1" hangingPunct="1"/>
            <a:endParaRPr lang="en-US" altLang="zh-TW" smtClean="0">
              <a:ea typeface="Arial Unicode MS" pitchFamily="34" charset="-128"/>
              <a:cs typeface="Arial Unicode MS" pitchFamily="34" charset="-128"/>
            </a:endParaRPr>
          </a:p>
          <a:p>
            <a:pPr eaLnBrk="1" hangingPunct="1"/>
            <a:endParaRPr lang="en-US" altLang="zh-TW" smtClean="0">
              <a:ea typeface="Arial Unicode MS" pitchFamily="34" charset="-128"/>
              <a:cs typeface="Arial Unicode MS"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txBox="1">
            <a:spLocks noGrp="1" noChangeArrowheads="1"/>
          </p:cNvSpPr>
          <p:nvPr/>
        </p:nvSpPr>
        <p:spPr bwMode="auto">
          <a:xfrm>
            <a:off x="4022725" y="8916988"/>
            <a:ext cx="307816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10" tIns="47055" rIns="94110" bIns="47055" anchor="b"/>
          <a:lstStyle>
            <a:lvl1pPr defTabSz="941388" eaLnBrk="0" hangingPunct="0">
              <a:defRPr sz="2800">
                <a:solidFill>
                  <a:schemeClr val="tx1"/>
                </a:solidFill>
                <a:latin typeface="Tahoma" pitchFamily="34" charset="0"/>
                <a:ea typeface="MS PGothic" pitchFamily="34" charset="-128"/>
              </a:defRPr>
            </a:lvl1pPr>
            <a:lvl2pPr marL="742950" indent="-285750" defTabSz="941388" eaLnBrk="0" hangingPunct="0">
              <a:defRPr sz="2800">
                <a:solidFill>
                  <a:schemeClr val="tx1"/>
                </a:solidFill>
                <a:latin typeface="Tahoma" pitchFamily="34" charset="0"/>
                <a:ea typeface="MS PGothic" pitchFamily="34" charset="-128"/>
              </a:defRPr>
            </a:lvl2pPr>
            <a:lvl3pPr marL="1143000" indent="-228600" defTabSz="941388" eaLnBrk="0" hangingPunct="0">
              <a:defRPr sz="2800">
                <a:solidFill>
                  <a:schemeClr val="tx1"/>
                </a:solidFill>
                <a:latin typeface="Tahoma" pitchFamily="34" charset="0"/>
                <a:ea typeface="MS PGothic" pitchFamily="34" charset="-128"/>
              </a:defRPr>
            </a:lvl3pPr>
            <a:lvl4pPr marL="1600200" indent="-228600" defTabSz="941388" eaLnBrk="0" hangingPunct="0">
              <a:defRPr sz="2800">
                <a:solidFill>
                  <a:schemeClr val="tx1"/>
                </a:solidFill>
                <a:latin typeface="Tahoma" pitchFamily="34" charset="0"/>
                <a:ea typeface="MS PGothic" pitchFamily="34" charset="-128"/>
              </a:defRPr>
            </a:lvl4pPr>
            <a:lvl5pPr marL="2057400" indent="-228600" defTabSz="941388" eaLnBrk="0" hangingPunct="0">
              <a:defRPr sz="2800">
                <a:solidFill>
                  <a:schemeClr val="tx1"/>
                </a:solidFill>
                <a:latin typeface="Tahoma" pitchFamily="34" charset="0"/>
                <a:ea typeface="MS PGothic" pitchFamily="34" charset="-128"/>
              </a:defRPr>
            </a:lvl5pPr>
            <a:lvl6pPr marL="25146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defTabSz="941388" eaLnBrk="0" fontAlgn="base" hangingPunct="0">
              <a:spcBef>
                <a:spcPct val="0"/>
              </a:spcBef>
              <a:spcAft>
                <a:spcPct val="0"/>
              </a:spcAft>
              <a:defRPr sz="2800">
                <a:solidFill>
                  <a:schemeClr val="tx1"/>
                </a:solidFill>
                <a:latin typeface="Tahoma" pitchFamily="34" charset="0"/>
                <a:ea typeface="MS PGothic" pitchFamily="34" charset="-128"/>
              </a:defRPr>
            </a:lvl9pPr>
          </a:lstStyle>
          <a:p>
            <a:pPr algn="r" eaLnBrk="1" hangingPunct="1"/>
            <a:fld id="{8AAF97D8-1E1E-4C3A-A299-D8A9E764CA77}" type="slidenum">
              <a:rPr lang="en-US" altLang="en-US" sz="1200" smtClean="0">
                <a:solidFill>
                  <a:srgbClr val="000000"/>
                </a:solidFill>
              </a:rPr>
              <a:pPr algn="r" eaLnBrk="1" hangingPunct="1"/>
              <a:t>13</a:t>
            </a:fld>
            <a:endParaRPr lang="en-US" altLang="en-US" sz="1200" smtClean="0">
              <a:solidFill>
                <a:srgbClr val="000000"/>
              </a:solidFill>
            </a:endParaRPr>
          </a:p>
        </p:txBody>
      </p:sp>
      <p:sp>
        <p:nvSpPr>
          <p:cNvPr id="349187" name="Rectangle 2"/>
          <p:cNvSpPr>
            <a:spLocks noGrp="1" noRot="1" noChangeAspect="1" noChangeArrowheads="1" noTextEdit="1"/>
          </p:cNvSpPr>
          <p:nvPr>
            <p:ph type="sldImg"/>
          </p:nvPr>
        </p:nvSpPr>
        <p:spPr>
          <a:xfrm>
            <a:off x="1206500" y="704850"/>
            <a:ext cx="4694238" cy="3519488"/>
          </a:xfrm>
          <a:ln/>
        </p:spPr>
      </p:sp>
      <p:sp>
        <p:nvSpPr>
          <p:cNvPr id="349188" name="Rectangle 3"/>
          <p:cNvSpPr>
            <a:spLocks noGrp="1" noChangeArrowheads="1"/>
          </p:cNvSpPr>
          <p:nvPr>
            <p:ph type="body" idx="1"/>
          </p:nvPr>
        </p:nvSpPr>
        <p:spPr>
          <a:xfrm>
            <a:off x="946150" y="4460875"/>
            <a:ext cx="5210175" cy="422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93.xml"/><Relationship Id="rId4" Type="http://schemas.openxmlformats.org/officeDocument/2006/relationships/image" Target="../media/image5.png"/></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95.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96.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97.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00.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01.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02.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0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04.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png"/><Relationship Id="rId1" Type="http://schemas.openxmlformats.org/officeDocument/2006/relationships/slideMaster" Target="../slideMasters/slideMaster107.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png"/><Relationship Id="rId1" Type="http://schemas.openxmlformats.org/officeDocument/2006/relationships/slideMaster" Target="../slideMasters/slideMaster109.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12.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16.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19.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1.jpe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23.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24.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25.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5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27.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Master" Target="../slideMasters/slideMaster131.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3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32.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33.xml"/><Relationship Id="rId4" Type="http://schemas.openxmlformats.org/officeDocument/2006/relationships/image" Target="../media/image5.png"/></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Master" Target="../slideMasters/slideMaster135.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43.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47.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48.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51.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52.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Master" Target="../slideMasters/slideMaster139.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4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4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41.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42.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0.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11.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43.xml"/></Relationships>
</file>

<file path=ppt/slideLayouts/_rels/slideLayout1513.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14.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15.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16.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0.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21.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22.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23.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27.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45.xml"/><Relationship Id="rId4" Type="http://schemas.openxmlformats.org/officeDocument/2006/relationships/image" Target="../media/image5.png"/></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6.xml"/><Relationship Id="rId4" Type="http://schemas.openxmlformats.org/officeDocument/2006/relationships/image" Target="../media/image5.png"/></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8.xml"/><Relationship Id="rId4" Type="http://schemas.openxmlformats.org/officeDocument/2006/relationships/image" Target="../media/image5.png"/></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Master" Target="../slideMasters/slideMaster78.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79.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Master" Target="../slideMasters/slideMaster80.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Master" Target="../slideMasters/slideMaster81.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Master" Target="../slideMasters/slideMaster8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9.xml"/><Relationship Id="rId4" Type="http://schemas.openxmlformats.org/officeDocument/2006/relationships/image" Target="../media/image5.png"/></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8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86.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87.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92.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mt web address"/>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62075" y="6343650"/>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ctrTitle"/>
          </p:nvPr>
        </p:nvSpPr>
        <p:spPr>
          <a:xfrm>
            <a:off x="685800" y="2209842"/>
            <a:ext cx="7772400" cy="1470025"/>
          </a:xfrm>
        </p:spPr>
        <p:txBody>
          <a:bodyPr/>
          <a:lstStyle>
            <a:lvl1pPr>
              <a:defRPr sz="2400" b="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14692" name="Rectangle 4"/>
          <p:cNvSpPr>
            <a:spLocks noGrp="1" noChangeArrowheads="1"/>
          </p:cNvSpPr>
          <p:nvPr>
            <p:ph type="subTitle" idx="1"/>
          </p:nvPr>
        </p:nvSpPr>
        <p:spPr>
          <a:xfrm>
            <a:off x="1371600" y="4800600"/>
            <a:ext cx="6400800" cy="1457325"/>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440242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BFEC06D7-C96C-4295-91F2-1E2F41B2CD1D}" type="slidenum">
              <a:rPr lang="en-US"/>
              <a:pPr>
                <a:defRPr/>
              </a:pPr>
              <a:t>‹#›</a:t>
            </a:fld>
            <a:endParaRPr lang="en-US"/>
          </a:p>
        </p:txBody>
      </p:sp>
    </p:spTree>
    <p:extLst>
      <p:ext uri="{BB962C8B-B14F-4D97-AF65-F5344CB8AC3E}">
        <p14:creationId xmlns:p14="http://schemas.microsoft.com/office/powerpoint/2010/main" val="24437245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3715" y="1"/>
            <a:ext cx="2060575"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34088"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42E44B75-A68E-472F-A0F3-D213990C6357}" type="slidenum">
              <a:rPr lang="en-US"/>
              <a:pPr>
                <a:defRPr/>
              </a:pPr>
              <a:t>‹#›</a:t>
            </a:fld>
            <a:endParaRPr lang="en-US"/>
          </a:p>
        </p:txBody>
      </p:sp>
    </p:spTree>
    <p:extLst>
      <p:ext uri="{BB962C8B-B14F-4D97-AF65-F5344CB8AC3E}">
        <p14:creationId xmlns:p14="http://schemas.microsoft.com/office/powerpoint/2010/main" val="4187199003"/>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p:txBody>
          <a:bodyPr/>
          <a:lstStyle>
            <a:lvl1pPr>
              <a:defRPr>
                <a:latin typeface="Tahoma" pitchFamily="-1" charset="0"/>
                <a:cs typeface="Tahoma" pitchFamily="-1"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C98CAE00-9F3F-435F-9F47-581A0998DC31}" type="slidenum">
              <a:rPr lang="en-US"/>
              <a:pPr>
                <a:defRPr/>
              </a:pPr>
              <a:t>‹#›</a:t>
            </a:fld>
            <a:endParaRPr lang="en-US"/>
          </a:p>
        </p:txBody>
      </p:sp>
    </p:spTree>
    <p:extLst>
      <p:ext uri="{BB962C8B-B14F-4D97-AF65-F5344CB8AC3E}">
        <p14:creationId xmlns:p14="http://schemas.microsoft.com/office/powerpoint/2010/main" val="1559605107"/>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p:txBody>
          <a:bodyPr/>
          <a:lstStyle>
            <a:lvl1pPr>
              <a:defRPr>
                <a:latin typeface="Tahoma" pitchFamily="-1" charset="0"/>
                <a:cs typeface="Tahoma" pitchFamily="-1"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34576CEB-BF12-4CCA-AB04-4A283810B76D}" type="slidenum">
              <a:rPr lang="en-US"/>
              <a:pPr>
                <a:defRPr/>
              </a:pPr>
              <a:t>‹#›</a:t>
            </a:fld>
            <a:endParaRPr lang="en-US"/>
          </a:p>
        </p:txBody>
      </p:sp>
    </p:spTree>
    <p:extLst>
      <p:ext uri="{BB962C8B-B14F-4D97-AF65-F5344CB8AC3E}">
        <p14:creationId xmlns:p14="http://schemas.microsoft.com/office/powerpoint/2010/main" val="4143683908"/>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p:txBody>
          <a:bodyPr/>
          <a:lstStyle>
            <a:lvl1pPr>
              <a:defRPr>
                <a:latin typeface="Tahoma" pitchFamily="-1" charset="0"/>
                <a:cs typeface="Tahoma" pitchFamily="-1" charset="0"/>
              </a:defRPr>
            </a:lvl1pPr>
          </a:lstStyle>
          <a:p>
            <a:pPr>
              <a:defRPr/>
            </a:pPr>
            <a:endParaRPr lang="en-US"/>
          </a:p>
        </p:txBody>
      </p:sp>
      <p:sp>
        <p:nvSpPr>
          <p:cNvPr id="4"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BB3DDD08-97D3-4861-9A0F-CAC63C6289FB}" type="slidenum">
              <a:rPr lang="en-US"/>
              <a:pPr>
                <a:defRPr/>
              </a:pPr>
              <a:t>‹#›</a:t>
            </a:fld>
            <a:endParaRPr lang="en-US"/>
          </a:p>
        </p:txBody>
      </p:sp>
    </p:spTree>
    <p:extLst>
      <p:ext uri="{BB962C8B-B14F-4D97-AF65-F5344CB8AC3E}">
        <p14:creationId xmlns:p14="http://schemas.microsoft.com/office/powerpoint/2010/main" val="3078308950"/>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p:txBody>
          <a:bodyPr/>
          <a:lstStyle>
            <a:lvl1pPr>
              <a:defRPr>
                <a:latin typeface="Tahoma" pitchFamily="-1" charset="0"/>
                <a:cs typeface="Tahoma" pitchFamily="-1" charset="0"/>
              </a:defRPr>
            </a:lvl1pPr>
          </a:lstStyle>
          <a:p>
            <a:pPr>
              <a:defRPr/>
            </a:pPr>
            <a:endParaRPr lang="en-US"/>
          </a:p>
        </p:txBody>
      </p:sp>
      <p:sp>
        <p:nvSpPr>
          <p:cNvPr id="3"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1A3A9237-2819-40FD-AFC5-E1A9732F8DA8}" type="slidenum">
              <a:rPr lang="en-US"/>
              <a:pPr>
                <a:defRPr/>
              </a:pPr>
              <a:t>‹#›</a:t>
            </a:fld>
            <a:endParaRPr lang="en-US"/>
          </a:p>
        </p:txBody>
      </p:sp>
    </p:spTree>
    <p:extLst>
      <p:ext uri="{BB962C8B-B14F-4D97-AF65-F5344CB8AC3E}">
        <p14:creationId xmlns:p14="http://schemas.microsoft.com/office/powerpoint/2010/main" val="3503682381"/>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1" charset="0"/>
                <a:cs typeface="Tahoma" pitchFamily="-1"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04FC1DBF-42C3-4291-AF56-C4A39865E694}" type="slidenum">
              <a:rPr lang="en-US"/>
              <a:pPr>
                <a:defRPr/>
              </a:pPr>
              <a:t>‹#›</a:t>
            </a:fld>
            <a:endParaRPr lang="en-US"/>
          </a:p>
        </p:txBody>
      </p:sp>
    </p:spTree>
    <p:extLst>
      <p:ext uri="{BB962C8B-B14F-4D97-AF65-F5344CB8AC3E}">
        <p14:creationId xmlns:p14="http://schemas.microsoft.com/office/powerpoint/2010/main" val="1274609605"/>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1" charset="0"/>
                <a:cs typeface="Tahoma" pitchFamily="-1"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87F6A340-3CDA-47E4-8991-66B439AF26C5}" type="slidenum">
              <a:rPr lang="en-US"/>
              <a:pPr>
                <a:defRPr/>
              </a:pPr>
              <a:t>‹#›</a:t>
            </a:fld>
            <a:endParaRPr lang="en-US"/>
          </a:p>
        </p:txBody>
      </p:sp>
    </p:spTree>
    <p:extLst>
      <p:ext uri="{BB962C8B-B14F-4D97-AF65-F5344CB8AC3E}">
        <p14:creationId xmlns:p14="http://schemas.microsoft.com/office/powerpoint/2010/main" val="1110760461"/>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1" charset="0"/>
                <a:cs typeface="Tahoma" pitchFamily="-1"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B04DE801-85D8-48B4-B7A7-28CFF103FB2B}" type="slidenum">
              <a:rPr lang="en-US"/>
              <a:pPr>
                <a:defRPr/>
              </a:pPr>
              <a:t>‹#›</a:t>
            </a:fld>
            <a:endParaRPr lang="en-US"/>
          </a:p>
        </p:txBody>
      </p:sp>
    </p:spTree>
    <p:extLst>
      <p:ext uri="{BB962C8B-B14F-4D97-AF65-F5344CB8AC3E}">
        <p14:creationId xmlns:p14="http://schemas.microsoft.com/office/powerpoint/2010/main" val="1785084882"/>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1" charset="0"/>
                <a:cs typeface="Tahoma" pitchFamily="-1"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6ECEF18D-CE6A-4AFF-B1E0-6D695D59DF85}" type="slidenum">
              <a:rPr lang="en-US"/>
              <a:pPr>
                <a:defRPr/>
              </a:pPr>
              <a:t>‹#›</a:t>
            </a:fld>
            <a:endParaRPr lang="en-US"/>
          </a:p>
        </p:txBody>
      </p:sp>
    </p:spTree>
    <p:extLst>
      <p:ext uri="{BB962C8B-B14F-4D97-AF65-F5344CB8AC3E}">
        <p14:creationId xmlns:p14="http://schemas.microsoft.com/office/powerpoint/2010/main" val="797170661"/>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MS PGothic" pitchFamily="34" charset="-128"/>
              <a:cs typeface="Arial" charset="0"/>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mt web address"/>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62075" y="6343650"/>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5795" name="Rectangle 3"/>
          <p:cNvSpPr>
            <a:spLocks noGrp="1" noChangeArrowheads="1"/>
          </p:cNvSpPr>
          <p:nvPr>
            <p:ph type="ctrTitle"/>
          </p:nvPr>
        </p:nvSpPr>
        <p:spPr>
          <a:xfrm>
            <a:off x="685800" y="2209842"/>
            <a:ext cx="7772400" cy="1470025"/>
          </a:xfrm>
        </p:spPr>
        <p:txBody>
          <a:bodyPr/>
          <a:lstStyle>
            <a:lvl1pPr>
              <a:defRPr sz="2400" b="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825796" name="Rectangle 4"/>
          <p:cNvSpPr>
            <a:spLocks noGrp="1" noChangeArrowheads="1"/>
          </p:cNvSpPr>
          <p:nvPr>
            <p:ph type="subTitle" idx="1"/>
          </p:nvPr>
        </p:nvSpPr>
        <p:spPr>
          <a:xfrm>
            <a:off x="1371600" y="4800600"/>
            <a:ext cx="6400800" cy="1457325"/>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577266186"/>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vl1pPr>
          </a:lstStyle>
          <a:p>
            <a:pPr>
              <a:defRPr/>
            </a:pPr>
            <a:endParaRPr lang="en-US"/>
          </a:p>
        </p:txBody>
      </p:sp>
      <p:sp>
        <p:nvSpPr>
          <p:cNvPr id="5" name="Rectangle 7"/>
          <p:cNvSpPr>
            <a:spLocks noGrp="1" noChangeArrowheads="1"/>
          </p:cNvSpPr>
          <p:nvPr>
            <p:ph type="sldNum" sz="quarter" idx="11"/>
          </p:nvPr>
        </p:nvSpPr>
        <p:spPr/>
        <p:txBody>
          <a:bodyPr/>
          <a:lstStyle>
            <a:lvl1pPr>
              <a:defRPr>
                <a:ea typeface="+mn-ea"/>
              </a:defRPr>
            </a:lvl1pPr>
          </a:lstStyle>
          <a:p>
            <a:pPr>
              <a:defRPr/>
            </a:pPr>
            <a:fld id="{5A3A45B0-5074-427B-8D1B-E53129C543A7}" type="slidenum">
              <a:rPr lang="en-US"/>
              <a:pPr>
                <a:defRPr/>
              </a:pPr>
              <a:t>‹#›</a:t>
            </a:fld>
            <a:endParaRPr lang="en-US"/>
          </a:p>
        </p:txBody>
      </p:sp>
    </p:spTree>
    <p:extLst>
      <p:ext uri="{BB962C8B-B14F-4D97-AF65-F5344CB8AC3E}">
        <p14:creationId xmlns:p14="http://schemas.microsoft.com/office/powerpoint/2010/main" val="16039877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957890" name="Rectangle 2"/>
          <p:cNvSpPr>
            <a:spLocks noGrp="1" noChangeArrowheads="1"/>
          </p:cNvSpPr>
          <p:nvPr>
            <p:ph type="ctrTitle" sz="quarter"/>
          </p:nvPr>
        </p:nvSpPr>
        <p:spPr>
          <a:xfrm>
            <a:off x="685800" y="515981"/>
            <a:ext cx="7772400" cy="1470025"/>
          </a:xfrm>
          <a:noFill/>
        </p:spPr>
        <p:txBody>
          <a:bodyPr/>
          <a:lstStyle>
            <a:lvl1pPr>
              <a:defRPr sz="2800"/>
            </a:lvl1pPr>
          </a:lstStyle>
          <a:p>
            <a:r>
              <a:rPr lang="en-US"/>
              <a:t>Click to edit Master title style</a:t>
            </a:r>
          </a:p>
        </p:txBody>
      </p:sp>
      <p:sp>
        <p:nvSpPr>
          <p:cNvPr id="1957891" name="Rectangle 3"/>
          <p:cNvSpPr>
            <a:spLocks noGrp="1" noChangeArrowheads="1"/>
          </p:cNvSpPr>
          <p:nvPr>
            <p:ph type="subTitle" sz="quarter" idx="1"/>
          </p:nvPr>
        </p:nvSpPr>
        <p:spPr>
          <a:xfrm>
            <a:off x="1371600" y="3886200"/>
            <a:ext cx="6400800" cy="1752600"/>
          </a:xfrm>
        </p:spPr>
        <p:txBody>
          <a:bodyPr/>
          <a:lstStyle>
            <a:lvl1pPr marL="0" indent="0" algn="ctr">
              <a:defRPr sz="2800"/>
            </a:lvl1pPr>
          </a:lstStyle>
          <a:p>
            <a:r>
              <a:rPr lang="en-US"/>
              <a:t>Click to edit Master subtitle style</a:t>
            </a:r>
          </a:p>
        </p:txBody>
      </p:sp>
    </p:spTree>
    <p:extLst>
      <p:ext uri="{BB962C8B-B14F-4D97-AF65-F5344CB8AC3E}">
        <p14:creationId xmlns:p14="http://schemas.microsoft.com/office/powerpoint/2010/main" val="1745363210"/>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p:txBody>
          <a:bodyPr/>
          <a:lstStyle>
            <a:lvl1pPr>
              <a:defRPr/>
            </a:lvl1pPr>
          </a:lstStyle>
          <a:p>
            <a:pPr>
              <a:defRPr/>
            </a:pPr>
            <a:endParaRPr lang="en-US"/>
          </a:p>
        </p:txBody>
      </p:sp>
      <p:sp>
        <p:nvSpPr>
          <p:cNvPr id="5" name="Rectangle 7"/>
          <p:cNvSpPr>
            <a:spLocks noGrp="1" noChangeArrowheads="1"/>
          </p:cNvSpPr>
          <p:nvPr>
            <p:ph type="sldNum" sz="quarter" idx="11"/>
          </p:nvPr>
        </p:nvSpPr>
        <p:spPr/>
        <p:txBody>
          <a:bodyPr/>
          <a:lstStyle>
            <a:lvl1pPr>
              <a:defRPr>
                <a:ea typeface="+mn-ea"/>
              </a:defRPr>
            </a:lvl1pPr>
          </a:lstStyle>
          <a:p>
            <a:pPr>
              <a:defRPr/>
            </a:pPr>
            <a:fld id="{DFD28E59-0122-498C-B8A4-11CB3429874E}" type="slidenum">
              <a:rPr lang="en-US"/>
              <a:pPr>
                <a:defRPr/>
              </a:pPr>
              <a:t>‹#›</a:t>
            </a:fld>
            <a:endParaRPr lang="en-US"/>
          </a:p>
        </p:txBody>
      </p:sp>
    </p:spTree>
    <p:extLst>
      <p:ext uri="{BB962C8B-B14F-4D97-AF65-F5344CB8AC3E}">
        <p14:creationId xmlns:p14="http://schemas.microsoft.com/office/powerpoint/2010/main" val="3273493539"/>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p:txBody>
          <a:bodyPr/>
          <a:lstStyle>
            <a:lvl1pPr>
              <a:defRPr/>
            </a:lvl1pPr>
          </a:lstStyle>
          <a:p>
            <a:pPr>
              <a:defRPr/>
            </a:pPr>
            <a:endParaRPr lang="en-US"/>
          </a:p>
        </p:txBody>
      </p:sp>
      <p:sp>
        <p:nvSpPr>
          <p:cNvPr id="6" name="Rectangle 7"/>
          <p:cNvSpPr>
            <a:spLocks noGrp="1" noChangeArrowheads="1"/>
          </p:cNvSpPr>
          <p:nvPr>
            <p:ph type="sldNum" sz="quarter" idx="11"/>
          </p:nvPr>
        </p:nvSpPr>
        <p:spPr/>
        <p:txBody>
          <a:bodyPr/>
          <a:lstStyle>
            <a:lvl1pPr>
              <a:defRPr>
                <a:ea typeface="+mn-ea"/>
              </a:defRPr>
            </a:lvl1pPr>
          </a:lstStyle>
          <a:p>
            <a:pPr>
              <a:defRPr/>
            </a:pPr>
            <a:fld id="{F6350904-F6A6-4599-86D4-9930C59B0B17}" type="slidenum">
              <a:rPr lang="en-US"/>
              <a:pPr>
                <a:defRPr/>
              </a:pPr>
              <a:t>‹#›</a:t>
            </a:fld>
            <a:endParaRPr lang="en-US"/>
          </a:p>
        </p:txBody>
      </p:sp>
    </p:spTree>
    <p:extLst>
      <p:ext uri="{BB962C8B-B14F-4D97-AF65-F5344CB8AC3E}">
        <p14:creationId xmlns:p14="http://schemas.microsoft.com/office/powerpoint/2010/main" val="875588632"/>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p:txBody>
          <a:bodyPr/>
          <a:lstStyle>
            <a:lvl1pPr>
              <a:defRPr/>
            </a:lvl1pPr>
          </a:lstStyle>
          <a:p>
            <a:pPr>
              <a:defRPr/>
            </a:pPr>
            <a:endParaRPr lang="en-US"/>
          </a:p>
        </p:txBody>
      </p:sp>
      <p:sp>
        <p:nvSpPr>
          <p:cNvPr id="8" name="Rectangle 7"/>
          <p:cNvSpPr>
            <a:spLocks noGrp="1" noChangeArrowheads="1"/>
          </p:cNvSpPr>
          <p:nvPr>
            <p:ph type="sldNum" sz="quarter" idx="11"/>
          </p:nvPr>
        </p:nvSpPr>
        <p:spPr/>
        <p:txBody>
          <a:bodyPr/>
          <a:lstStyle>
            <a:lvl1pPr>
              <a:defRPr>
                <a:ea typeface="+mn-ea"/>
              </a:defRPr>
            </a:lvl1pPr>
          </a:lstStyle>
          <a:p>
            <a:pPr>
              <a:defRPr/>
            </a:pPr>
            <a:fld id="{2C64B21B-2F9E-4C35-AFCB-B8080C927ED9}" type="slidenum">
              <a:rPr lang="en-US"/>
              <a:pPr>
                <a:defRPr/>
              </a:pPr>
              <a:t>‹#›</a:t>
            </a:fld>
            <a:endParaRPr lang="en-US"/>
          </a:p>
        </p:txBody>
      </p:sp>
    </p:spTree>
    <p:extLst>
      <p:ext uri="{BB962C8B-B14F-4D97-AF65-F5344CB8AC3E}">
        <p14:creationId xmlns:p14="http://schemas.microsoft.com/office/powerpoint/2010/main" val="2599224313"/>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p:txBody>
          <a:bodyPr/>
          <a:lstStyle>
            <a:lvl1pPr>
              <a:defRPr/>
            </a:lvl1pPr>
          </a:lstStyle>
          <a:p>
            <a:pPr>
              <a:defRPr/>
            </a:pPr>
            <a:endParaRPr lang="en-US"/>
          </a:p>
        </p:txBody>
      </p:sp>
      <p:sp>
        <p:nvSpPr>
          <p:cNvPr id="4" name="Rectangle 7"/>
          <p:cNvSpPr>
            <a:spLocks noGrp="1" noChangeArrowheads="1"/>
          </p:cNvSpPr>
          <p:nvPr>
            <p:ph type="sldNum" sz="quarter" idx="11"/>
          </p:nvPr>
        </p:nvSpPr>
        <p:spPr/>
        <p:txBody>
          <a:bodyPr/>
          <a:lstStyle>
            <a:lvl1pPr>
              <a:defRPr>
                <a:ea typeface="+mn-ea"/>
              </a:defRPr>
            </a:lvl1pPr>
          </a:lstStyle>
          <a:p>
            <a:pPr>
              <a:defRPr/>
            </a:pPr>
            <a:fld id="{7DE6939D-ACD5-4C68-B856-6B89DEFA6D42}" type="slidenum">
              <a:rPr lang="en-US"/>
              <a:pPr>
                <a:defRPr/>
              </a:pPr>
              <a:t>‹#›</a:t>
            </a:fld>
            <a:endParaRPr lang="en-US"/>
          </a:p>
        </p:txBody>
      </p:sp>
    </p:spTree>
    <p:extLst>
      <p:ext uri="{BB962C8B-B14F-4D97-AF65-F5344CB8AC3E}">
        <p14:creationId xmlns:p14="http://schemas.microsoft.com/office/powerpoint/2010/main" val="3529645296"/>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p:txBody>
          <a:bodyPr/>
          <a:lstStyle>
            <a:lvl1pPr>
              <a:defRPr/>
            </a:lvl1pPr>
          </a:lstStyle>
          <a:p>
            <a:pPr>
              <a:defRPr/>
            </a:pPr>
            <a:endParaRPr lang="en-US"/>
          </a:p>
        </p:txBody>
      </p:sp>
      <p:sp>
        <p:nvSpPr>
          <p:cNvPr id="3" name="Rectangle 7"/>
          <p:cNvSpPr>
            <a:spLocks noGrp="1" noChangeArrowheads="1"/>
          </p:cNvSpPr>
          <p:nvPr>
            <p:ph type="sldNum" sz="quarter" idx="11"/>
          </p:nvPr>
        </p:nvSpPr>
        <p:spPr/>
        <p:txBody>
          <a:bodyPr/>
          <a:lstStyle>
            <a:lvl1pPr>
              <a:defRPr>
                <a:ea typeface="+mn-ea"/>
              </a:defRPr>
            </a:lvl1pPr>
          </a:lstStyle>
          <a:p>
            <a:pPr>
              <a:defRPr/>
            </a:pPr>
            <a:fld id="{FA0744E7-6D86-439F-935A-BD3742977223}" type="slidenum">
              <a:rPr lang="en-US"/>
              <a:pPr>
                <a:defRPr/>
              </a:pPr>
              <a:t>‹#›</a:t>
            </a:fld>
            <a:endParaRPr lang="en-US"/>
          </a:p>
        </p:txBody>
      </p:sp>
    </p:spTree>
    <p:extLst>
      <p:ext uri="{BB962C8B-B14F-4D97-AF65-F5344CB8AC3E}">
        <p14:creationId xmlns:p14="http://schemas.microsoft.com/office/powerpoint/2010/main" val="3415448022"/>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vl1pPr>
          </a:lstStyle>
          <a:p>
            <a:pPr>
              <a:defRPr/>
            </a:pPr>
            <a:endParaRPr lang="en-US"/>
          </a:p>
        </p:txBody>
      </p:sp>
      <p:sp>
        <p:nvSpPr>
          <p:cNvPr id="6" name="Rectangle 7"/>
          <p:cNvSpPr>
            <a:spLocks noGrp="1" noChangeArrowheads="1"/>
          </p:cNvSpPr>
          <p:nvPr>
            <p:ph type="sldNum" sz="quarter" idx="11"/>
          </p:nvPr>
        </p:nvSpPr>
        <p:spPr/>
        <p:txBody>
          <a:bodyPr/>
          <a:lstStyle>
            <a:lvl1pPr>
              <a:defRPr>
                <a:ea typeface="+mn-ea"/>
              </a:defRPr>
            </a:lvl1pPr>
          </a:lstStyle>
          <a:p>
            <a:pPr>
              <a:defRPr/>
            </a:pPr>
            <a:fld id="{BB9E7307-591A-4C7C-8082-4B4F0578BE07}" type="slidenum">
              <a:rPr lang="en-US"/>
              <a:pPr>
                <a:defRPr/>
              </a:pPr>
              <a:t>‹#›</a:t>
            </a:fld>
            <a:endParaRPr lang="en-US"/>
          </a:p>
        </p:txBody>
      </p:sp>
    </p:spTree>
    <p:extLst>
      <p:ext uri="{BB962C8B-B14F-4D97-AF65-F5344CB8AC3E}">
        <p14:creationId xmlns:p14="http://schemas.microsoft.com/office/powerpoint/2010/main" val="1710053202"/>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vl1pPr>
          </a:lstStyle>
          <a:p>
            <a:pPr>
              <a:defRPr/>
            </a:pPr>
            <a:endParaRPr lang="en-US"/>
          </a:p>
        </p:txBody>
      </p:sp>
      <p:sp>
        <p:nvSpPr>
          <p:cNvPr id="6" name="Rectangle 7"/>
          <p:cNvSpPr>
            <a:spLocks noGrp="1" noChangeArrowheads="1"/>
          </p:cNvSpPr>
          <p:nvPr>
            <p:ph type="sldNum" sz="quarter" idx="11"/>
          </p:nvPr>
        </p:nvSpPr>
        <p:spPr/>
        <p:txBody>
          <a:bodyPr/>
          <a:lstStyle>
            <a:lvl1pPr>
              <a:defRPr>
                <a:ea typeface="+mn-ea"/>
              </a:defRPr>
            </a:lvl1pPr>
          </a:lstStyle>
          <a:p>
            <a:pPr>
              <a:defRPr/>
            </a:pPr>
            <a:fld id="{0D662AFD-5A26-4312-A769-31874C329CAB}" type="slidenum">
              <a:rPr lang="en-US"/>
              <a:pPr>
                <a:defRPr/>
              </a:pPr>
              <a:t>‹#›</a:t>
            </a:fld>
            <a:endParaRPr lang="en-US"/>
          </a:p>
        </p:txBody>
      </p:sp>
    </p:spTree>
    <p:extLst>
      <p:ext uri="{BB962C8B-B14F-4D97-AF65-F5344CB8AC3E}">
        <p14:creationId xmlns:p14="http://schemas.microsoft.com/office/powerpoint/2010/main" val="1887544425"/>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vl1pPr>
          </a:lstStyle>
          <a:p>
            <a:pPr>
              <a:defRPr/>
            </a:pPr>
            <a:endParaRPr lang="en-US"/>
          </a:p>
        </p:txBody>
      </p:sp>
      <p:sp>
        <p:nvSpPr>
          <p:cNvPr id="5" name="Rectangle 7"/>
          <p:cNvSpPr>
            <a:spLocks noGrp="1" noChangeArrowheads="1"/>
          </p:cNvSpPr>
          <p:nvPr>
            <p:ph type="sldNum" sz="quarter" idx="11"/>
          </p:nvPr>
        </p:nvSpPr>
        <p:spPr/>
        <p:txBody>
          <a:bodyPr/>
          <a:lstStyle>
            <a:lvl1pPr>
              <a:defRPr>
                <a:ea typeface="+mn-ea"/>
              </a:defRPr>
            </a:lvl1pPr>
          </a:lstStyle>
          <a:p>
            <a:pPr>
              <a:defRPr/>
            </a:pPr>
            <a:fld id="{00A16839-32A3-4746-AA8B-52F00623F98E}" type="slidenum">
              <a:rPr lang="en-US"/>
              <a:pPr>
                <a:defRPr/>
              </a:pPr>
              <a:t>‹#›</a:t>
            </a:fld>
            <a:endParaRPr lang="en-US"/>
          </a:p>
        </p:txBody>
      </p:sp>
    </p:spTree>
    <p:extLst>
      <p:ext uri="{BB962C8B-B14F-4D97-AF65-F5344CB8AC3E}">
        <p14:creationId xmlns:p14="http://schemas.microsoft.com/office/powerpoint/2010/main" val="605672651"/>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3715" y="1"/>
            <a:ext cx="2060575"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34088"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vl1pPr>
          </a:lstStyle>
          <a:p>
            <a:pPr>
              <a:defRPr/>
            </a:pPr>
            <a:endParaRPr lang="en-US"/>
          </a:p>
        </p:txBody>
      </p:sp>
      <p:sp>
        <p:nvSpPr>
          <p:cNvPr id="5" name="Rectangle 7"/>
          <p:cNvSpPr>
            <a:spLocks noGrp="1" noChangeArrowheads="1"/>
          </p:cNvSpPr>
          <p:nvPr>
            <p:ph type="sldNum" sz="quarter" idx="11"/>
          </p:nvPr>
        </p:nvSpPr>
        <p:spPr/>
        <p:txBody>
          <a:bodyPr/>
          <a:lstStyle>
            <a:lvl1pPr>
              <a:defRPr>
                <a:ea typeface="+mn-ea"/>
              </a:defRPr>
            </a:lvl1pPr>
          </a:lstStyle>
          <a:p>
            <a:pPr>
              <a:defRPr/>
            </a:pPr>
            <a:fld id="{611D7DA9-0B5D-4BB0-9D01-D1F54418CF9E}" type="slidenum">
              <a:rPr lang="en-US"/>
              <a:pPr>
                <a:defRPr/>
              </a:pPr>
              <a:t>‹#›</a:t>
            </a:fld>
            <a:endParaRPr lang="en-US"/>
          </a:p>
        </p:txBody>
      </p:sp>
    </p:spTree>
    <p:extLst>
      <p:ext uri="{BB962C8B-B14F-4D97-AF65-F5344CB8AC3E}">
        <p14:creationId xmlns:p14="http://schemas.microsoft.com/office/powerpoint/2010/main" val="3162048981"/>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1065870"/>
      </p:ext>
    </p:extLst>
  </p:cSld>
  <p:clrMapOvr>
    <a:masterClrMapping/>
  </p:clrMapOvr>
  <p:transition spd="med">
    <p:blinds/>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0014280"/>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4267516"/>
      </p:ext>
    </p:extLst>
  </p:cSld>
  <p:clrMapOvr>
    <a:masterClrMapping/>
  </p:clrMapOvr>
  <p:transition spd="med">
    <p:blinds/>
  </p:transition>
</p:sldLayout>
</file>

<file path=ppt/slideLayouts/slideLayout10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74415825"/>
      </p:ext>
    </p:extLst>
  </p:cSld>
  <p:clrMapOvr>
    <a:masterClrMapping/>
  </p:clrMapOvr>
  <p:transition spd="med">
    <p:blinds/>
  </p:transition>
</p:sldLayout>
</file>

<file path=ppt/slideLayouts/slideLayout10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3506094"/>
      </p:ext>
    </p:extLst>
  </p:cSld>
  <p:clrMapOvr>
    <a:masterClrMapping/>
  </p:clrMapOvr>
  <p:transition spd="med">
    <p:blinds/>
  </p:transition>
</p:sldLayout>
</file>

<file path=ppt/slideLayouts/slideLayout10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1177499"/>
      </p:ext>
    </p:extLst>
  </p:cSld>
  <p:clrMapOvr>
    <a:masterClrMapping/>
  </p:clrMapOvr>
  <p:transition spd="med">
    <p:blinds/>
  </p:transition>
</p:sldLayout>
</file>

<file path=ppt/slideLayouts/slideLayout10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29604321"/>
      </p:ext>
    </p:extLst>
  </p:cSld>
  <p:clrMapOvr>
    <a:masterClrMapping/>
  </p:clrMapOvr>
  <p:transition spd="med">
    <p:blinds/>
  </p:transition>
</p:sldLayout>
</file>

<file path=ppt/slideLayouts/slideLayout10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301922"/>
      </p:ext>
    </p:extLst>
  </p:cSld>
  <p:clrMapOvr>
    <a:masterClrMapping/>
  </p:clrMapOvr>
  <p:transition spd="med">
    <p:blinds/>
  </p:transition>
</p:sldLayout>
</file>

<file path=ppt/slideLayouts/slideLayout10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501573"/>
      </p:ext>
    </p:extLst>
  </p:cSld>
  <p:clrMapOvr>
    <a:masterClrMapping/>
  </p:clrMapOvr>
  <p:transition spd="med">
    <p:blinds/>
  </p:transition>
</p:sldLayout>
</file>

<file path=ppt/slideLayouts/slideLayout10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86948102"/>
      </p:ext>
    </p:extLst>
  </p:cSld>
  <p:clrMapOvr>
    <a:masterClrMapping/>
  </p:clrMapOvr>
  <p:transition spd="med">
    <p:blinds/>
  </p:transition>
</p:sldLayout>
</file>

<file path=ppt/slideLayouts/slideLayout10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9438302"/>
      </p:ext>
    </p:extLst>
  </p:cSld>
  <p:clrMapOvr>
    <a:masterClrMapping/>
  </p:clrMapOvr>
  <p:transition spd="med">
    <p:blinds/>
  </p:transition>
</p:sldLayout>
</file>

<file path=ppt/slideLayouts/slideLayout10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5008582"/>
      </p:ext>
    </p:extLst>
  </p:cSld>
  <p:clrMapOvr>
    <a:masterClrMapping/>
  </p:clrMapOvr>
  <p:transition spd="med">
    <p:blinds/>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63085480"/>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762000"/>
            <a:ext cx="7467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9597822"/>
      </p:ext>
    </p:extLst>
  </p:cSld>
  <p:clrMapOvr>
    <a:masterClrMapping/>
  </p:clrMapOvr>
  <p:transition spd="med">
    <p:blinds/>
  </p:transition>
</p:sldLayout>
</file>

<file path=ppt/slideLayouts/slideLayout10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ctrTitle"/>
          </p:nvPr>
        </p:nvSpPr>
        <p:spPr>
          <a:xfrm>
            <a:off x="685800" y="2209842"/>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14692"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445483783"/>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34" charset="0"/>
                <a:cs typeface="Tahoma" pitchFamily="34" charset="0"/>
              </a:defRPr>
            </a:lvl1pPr>
          </a:lstStyle>
          <a:p>
            <a:pPr>
              <a:defRPr/>
            </a:pPr>
            <a:fld id="{F9C4E8B6-5E57-4DF5-A8BD-30BB0DE2E465}" type="slidenum">
              <a:rPr lang="en-US"/>
              <a:pPr>
                <a:defRPr/>
              </a:pPr>
              <a:t>‹#›</a:t>
            </a:fld>
            <a:endParaRPr lang="en-US"/>
          </a:p>
        </p:txBody>
      </p:sp>
    </p:spTree>
    <p:extLst>
      <p:ext uri="{BB962C8B-B14F-4D97-AF65-F5344CB8AC3E}">
        <p14:creationId xmlns:p14="http://schemas.microsoft.com/office/powerpoint/2010/main" val="1777519707"/>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34" charset="0"/>
                <a:cs typeface="Tahoma" pitchFamily="34" charset="0"/>
              </a:defRPr>
            </a:lvl1pPr>
          </a:lstStyle>
          <a:p>
            <a:pPr>
              <a:defRPr/>
            </a:pPr>
            <a:fld id="{55A35526-E333-4D71-A6E6-2D5D7DB7271E}" type="slidenum">
              <a:rPr lang="en-US"/>
              <a:pPr>
                <a:defRPr/>
              </a:pPr>
              <a:t>‹#›</a:t>
            </a:fld>
            <a:endParaRPr lang="en-US"/>
          </a:p>
        </p:txBody>
      </p:sp>
    </p:spTree>
    <p:extLst>
      <p:ext uri="{BB962C8B-B14F-4D97-AF65-F5344CB8AC3E}">
        <p14:creationId xmlns:p14="http://schemas.microsoft.com/office/powerpoint/2010/main" val="3014539900"/>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34" charset="0"/>
                <a:cs typeface="Tahoma" pitchFamily="34" charset="0"/>
              </a:defRPr>
            </a:lvl1pPr>
          </a:lstStyle>
          <a:p>
            <a:pPr>
              <a:defRPr/>
            </a:pPr>
            <a:fld id="{16FF96D1-52CE-4C74-B5FF-CCD7ACCA0B68}" type="slidenum">
              <a:rPr lang="en-US"/>
              <a:pPr>
                <a:defRPr/>
              </a:pPr>
              <a:t>‹#›</a:t>
            </a:fld>
            <a:endParaRPr lang="en-US"/>
          </a:p>
        </p:txBody>
      </p:sp>
    </p:spTree>
    <p:extLst>
      <p:ext uri="{BB962C8B-B14F-4D97-AF65-F5344CB8AC3E}">
        <p14:creationId xmlns:p14="http://schemas.microsoft.com/office/powerpoint/2010/main" val="3729631475"/>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atin typeface="Tahoma" pitchFamily="34" charset="0"/>
                <a:cs typeface="Tahoma" pitchFamily="34" charset="0"/>
              </a:defRPr>
            </a:lvl1pPr>
          </a:lstStyle>
          <a:p>
            <a:pPr>
              <a:defRPr/>
            </a:pPr>
            <a:fld id="{51D1DDFC-BC18-4E33-A555-7E12CFF6FB63}" type="slidenum">
              <a:rPr lang="en-US"/>
              <a:pPr>
                <a:defRPr/>
              </a:pPr>
              <a:t>‹#›</a:t>
            </a:fld>
            <a:endParaRPr lang="en-US"/>
          </a:p>
        </p:txBody>
      </p:sp>
    </p:spTree>
    <p:extLst>
      <p:ext uri="{BB962C8B-B14F-4D97-AF65-F5344CB8AC3E}">
        <p14:creationId xmlns:p14="http://schemas.microsoft.com/office/powerpoint/2010/main" val="627390533"/>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4" name="Rectangle 7"/>
          <p:cNvSpPr>
            <a:spLocks noGrp="1" noChangeArrowheads="1"/>
          </p:cNvSpPr>
          <p:nvPr>
            <p:ph type="sldNum" sz="quarter" idx="11"/>
          </p:nvPr>
        </p:nvSpPr>
        <p:spPr/>
        <p:txBody>
          <a:bodyPr/>
          <a:lstStyle>
            <a:lvl1pPr>
              <a:defRPr>
                <a:latin typeface="Tahoma" pitchFamily="34" charset="0"/>
                <a:cs typeface="Tahoma" pitchFamily="34" charset="0"/>
              </a:defRPr>
            </a:lvl1pPr>
          </a:lstStyle>
          <a:p>
            <a:pPr>
              <a:defRPr/>
            </a:pPr>
            <a:fld id="{984F0C64-939C-410D-8EEF-FFC41DBFB97E}" type="slidenum">
              <a:rPr lang="en-US"/>
              <a:pPr>
                <a:defRPr/>
              </a:pPr>
              <a:t>‹#›</a:t>
            </a:fld>
            <a:endParaRPr lang="en-US"/>
          </a:p>
        </p:txBody>
      </p:sp>
    </p:spTree>
    <p:extLst>
      <p:ext uri="{BB962C8B-B14F-4D97-AF65-F5344CB8AC3E}">
        <p14:creationId xmlns:p14="http://schemas.microsoft.com/office/powerpoint/2010/main" val="861629828"/>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3" name="Rectangle 7"/>
          <p:cNvSpPr>
            <a:spLocks noGrp="1" noChangeArrowheads="1"/>
          </p:cNvSpPr>
          <p:nvPr>
            <p:ph type="sldNum" sz="quarter" idx="11"/>
          </p:nvPr>
        </p:nvSpPr>
        <p:spPr/>
        <p:txBody>
          <a:bodyPr/>
          <a:lstStyle>
            <a:lvl1pPr>
              <a:defRPr>
                <a:latin typeface="Tahoma" pitchFamily="34" charset="0"/>
                <a:cs typeface="Tahoma" pitchFamily="34" charset="0"/>
              </a:defRPr>
            </a:lvl1pPr>
          </a:lstStyle>
          <a:p>
            <a:pPr>
              <a:defRPr/>
            </a:pPr>
            <a:fld id="{0C62912B-9370-4376-AA2C-AF9D33AD6F02}" type="slidenum">
              <a:rPr lang="en-US"/>
              <a:pPr>
                <a:defRPr/>
              </a:pPr>
              <a:t>‹#›</a:t>
            </a:fld>
            <a:endParaRPr lang="en-US"/>
          </a:p>
        </p:txBody>
      </p:sp>
    </p:spTree>
    <p:extLst>
      <p:ext uri="{BB962C8B-B14F-4D97-AF65-F5344CB8AC3E}">
        <p14:creationId xmlns:p14="http://schemas.microsoft.com/office/powerpoint/2010/main" val="1448254680"/>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34" charset="0"/>
                <a:cs typeface="Tahoma" pitchFamily="34" charset="0"/>
              </a:defRPr>
            </a:lvl1pPr>
          </a:lstStyle>
          <a:p>
            <a:pPr>
              <a:defRPr/>
            </a:pPr>
            <a:fld id="{AB5C4451-2AB6-40D8-9771-DCCBCCFFCDF5}" type="slidenum">
              <a:rPr lang="en-US"/>
              <a:pPr>
                <a:defRPr/>
              </a:pPr>
              <a:t>‹#›</a:t>
            </a:fld>
            <a:endParaRPr lang="en-US"/>
          </a:p>
        </p:txBody>
      </p:sp>
    </p:spTree>
    <p:extLst>
      <p:ext uri="{BB962C8B-B14F-4D97-AF65-F5344CB8AC3E}">
        <p14:creationId xmlns:p14="http://schemas.microsoft.com/office/powerpoint/2010/main" val="3914031657"/>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34" charset="0"/>
                <a:cs typeface="Tahoma" pitchFamily="34" charset="0"/>
              </a:defRPr>
            </a:lvl1pPr>
          </a:lstStyle>
          <a:p>
            <a:pPr>
              <a:defRPr/>
            </a:pPr>
            <a:fld id="{D7732E5F-87D0-439F-9BF0-2B404DD5FD85}" type="slidenum">
              <a:rPr lang="en-US"/>
              <a:pPr>
                <a:defRPr/>
              </a:pPr>
              <a:t>‹#›</a:t>
            </a:fld>
            <a:endParaRPr lang="en-US"/>
          </a:p>
        </p:txBody>
      </p:sp>
    </p:spTree>
    <p:extLst>
      <p:ext uri="{BB962C8B-B14F-4D97-AF65-F5344CB8AC3E}">
        <p14:creationId xmlns:p14="http://schemas.microsoft.com/office/powerpoint/2010/main" val="11490304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08082" y="3690941"/>
            <a:ext cx="3865563" cy="3024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6038" y="3690941"/>
            <a:ext cx="3865562" cy="3024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4512038"/>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34" charset="0"/>
                <a:cs typeface="Tahoma" pitchFamily="34" charset="0"/>
              </a:defRPr>
            </a:lvl1pPr>
          </a:lstStyle>
          <a:p>
            <a:pPr>
              <a:defRPr/>
            </a:pPr>
            <a:fld id="{9590158D-F22B-4228-89D2-71F7FFCF2648}" type="slidenum">
              <a:rPr lang="en-US"/>
              <a:pPr>
                <a:defRPr/>
              </a:pPr>
              <a:t>‹#›</a:t>
            </a:fld>
            <a:endParaRPr lang="en-US"/>
          </a:p>
        </p:txBody>
      </p:sp>
    </p:spTree>
    <p:extLst>
      <p:ext uri="{BB962C8B-B14F-4D97-AF65-F5344CB8AC3E}">
        <p14:creationId xmlns:p14="http://schemas.microsoft.com/office/powerpoint/2010/main" val="172261777"/>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34" charset="0"/>
                <a:cs typeface="Tahoma" pitchFamily="34" charset="0"/>
              </a:defRPr>
            </a:lvl1pPr>
          </a:lstStyle>
          <a:p>
            <a:pPr>
              <a:defRPr/>
            </a:pPr>
            <a:fld id="{29F134D7-321B-48A8-8CB1-B4CA109CF27C}" type="slidenum">
              <a:rPr lang="en-US"/>
              <a:pPr>
                <a:defRPr/>
              </a:pPr>
              <a:t>‹#›</a:t>
            </a:fld>
            <a:endParaRPr lang="en-US"/>
          </a:p>
        </p:txBody>
      </p:sp>
    </p:spTree>
    <p:extLst>
      <p:ext uri="{BB962C8B-B14F-4D97-AF65-F5344CB8AC3E}">
        <p14:creationId xmlns:p14="http://schemas.microsoft.com/office/powerpoint/2010/main" val="2747607640"/>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ctrTitle"/>
          </p:nvPr>
        </p:nvSpPr>
        <p:spPr>
          <a:xfrm>
            <a:off x="685800" y="2209842"/>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14692"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387277476"/>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34" charset="0"/>
                <a:cs typeface="Tahoma" pitchFamily="34" charset="0"/>
              </a:defRPr>
            </a:lvl1pPr>
          </a:lstStyle>
          <a:p>
            <a:pPr>
              <a:defRPr/>
            </a:pPr>
            <a:fld id="{25AB9786-0711-40F7-8FB3-37A4F7ACF687}" type="slidenum">
              <a:rPr lang="en-US"/>
              <a:pPr>
                <a:defRPr/>
              </a:pPr>
              <a:t>‹#›</a:t>
            </a:fld>
            <a:endParaRPr lang="en-US"/>
          </a:p>
        </p:txBody>
      </p:sp>
    </p:spTree>
    <p:extLst>
      <p:ext uri="{BB962C8B-B14F-4D97-AF65-F5344CB8AC3E}">
        <p14:creationId xmlns:p14="http://schemas.microsoft.com/office/powerpoint/2010/main" val="1605363244"/>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34" charset="0"/>
                <a:cs typeface="Tahoma" pitchFamily="34" charset="0"/>
              </a:defRPr>
            </a:lvl1pPr>
          </a:lstStyle>
          <a:p>
            <a:pPr>
              <a:defRPr/>
            </a:pPr>
            <a:fld id="{01A35D8F-6E70-495F-96A6-D903EC645636}" type="slidenum">
              <a:rPr lang="en-US"/>
              <a:pPr>
                <a:defRPr/>
              </a:pPr>
              <a:t>‹#›</a:t>
            </a:fld>
            <a:endParaRPr lang="en-US"/>
          </a:p>
        </p:txBody>
      </p:sp>
    </p:spTree>
    <p:extLst>
      <p:ext uri="{BB962C8B-B14F-4D97-AF65-F5344CB8AC3E}">
        <p14:creationId xmlns:p14="http://schemas.microsoft.com/office/powerpoint/2010/main" val="200263718"/>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34" charset="0"/>
                <a:cs typeface="Tahoma" pitchFamily="34" charset="0"/>
              </a:defRPr>
            </a:lvl1pPr>
          </a:lstStyle>
          <a:p>
            <a:pPr>
              <a:defRPr/>
            </a:pPr>
            <a:fld id="{51654A9C-1D7E-41C8-A523-E3D1620A0118}" type="slidenum">
              <a:rPr lang="en-US"/>
              <a:pPr>
                <a:defRPr/>
              </a:pPr>
              <a:t>‹#›</a:t>
            </a:fld>
            <a:endParaRPr lang="en-US"/>
          </a:p>
        </p:txBody>
      </p:sp>
    </p:spTree>
    <p:extLst>
      <p:ext uri="{BB962C8B-B14F-4D97-AF65-F5344CB8AC3E}">
        <p14:creationId xmlns:p14="http://schemas.microsoft.com/office/powerpoint/2010/main" val="3830024573"/>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atin typeface="Tahoma" pitchFamily="34" charset="0"/>
                <a:cs typeface="Tahoma" pitchFamily="34" charset="0"/>
              </a:defRPr>
            </a:lvl1pPr>
          </a:lstStyle>
          <a:p>
            <a:pPr>
              <a:defRPr/>
            </a:pPr>
            <a:fld id="{FD772490-20EC-4CEA-A5DD-03FD36B882D9}" type="slidenum">
              <a:rPr lang="en-US"/>
              <a:pPr>
                <a:defRPr/>
              </a:pPr>
              <a:t>‹#›</a:t>
            </a:fld>
            <a:endParaRPr lang="en-US"/>
          </a:p>
        </p:txBody>
      </p:sp>
    </p:spTree>
    <p:extLst>
      <p:ext uri="{BB962C8B-B14F-4D97-AF65-F5344CB8AC3E}">
        <p14:creationId xmlns:p14="http://schemas.microsoft.com/office/powerpoint/2010/main" val="640989823"/>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4" name="Rectangle 7"/>
          <p:cNvSpPr>
            <a:spLocks noGrp="1" noChangeArrowheads="1"/>
          </p:cNvSpPr>
          <p:nvPr>
            <p:ph type="sldNum" sz="quarter" idx="11"/>
          </p:nvPr>
        </p:nvSpPr>
        <p:spPr/>
        <p:txBody>
          <a:bodyPr/>
          <a:lstStyle>
            <a:lvl1pPr>
              <a:defRPr>
                <a:latin typeface="Tahoma" pitchFamily="34" charset="0"/>
                <a:cs typeface="Tahoma" pitchFamily="34" charset="0"/>
              </a:defRPr>
            </a:lvl1pPr>
          </a:lstStyle>
          <a:p>
            <a:pPr>
              <a:defRPr/>
            </a:pPr>
            <a:fld id="{32ABF64E-F4B5-4B66-BF8A-CD17B7652396}" type="slidenum">
              <a:rPr lang="en-US"/>
              <a:pPr>
                <a:defRPr/>
              </a:pPr>
              <a:t>‹#›</a:t>
            </a:fld>
            <a:endParaRPr lang="en-US"/>
          </a:p>
        </p:txBody>
      </p:sp>
    </p:spTree>
    <p:extLst>
      <p:ext uri="{BB962C8B-B14F-4D97-AF65-F5344CB8AC3E}">
        <p14:creationId xmlns:p14="http://schemas.microsoft.com/office/powerpoint/2010/main" val="1665932711"/>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3" name="Rectangle 7"/>
          <p:cNvSpPr>
            <a:spLocks noGrp="1" noChangeArrowheads="1"/>
          </p:cNvSpPr>
          <p:nvPr>
            <p:ph type="sldNum" sz="quarter" idx="11"/>
          </p:nvPr>
        </p:nvSpPr>
        <p:spPr/>
        <p:txBody>
          <a:bodyPr/>
          <a:lstStyle>
            <a:lvl1pPr>
              <a:defRPr>
                <a:latin typeface="Tahoma" pitchFamily="34" charset="0"/>
                <a:cs typeface="Tahoma" pitchFamily="34" charset="0"/>
              </a:defRPr>
            </a:lvl1pPr>
          </a:lstStyle>
          <a:p>
            <a:pPr>
              <a:defRPr/>
            </a:pPr>
            <a:fld id="{A22A89A0-511E-4DAF-9AA5-2568E0251DCA}" type="slidenum">
              <a:rPr lang="en-US"/>
              <a:pPr>
                <a:defRPr/>
              </a:pPr>
              <a:t>‹#›</a:t>
            </a:fld>
            <a:endParaRPr lang="en-US"/>
          </a:p>
        </p:txBody>
      </p:sp>
    </p:spTree>
    <p:extLst>
      <p:ext uri="{BB962C8B-B14F-4D97-AF65-F5344CB8AC3E}">
        <p14:creationId xmlns:p14="http://schemas.microsoft.com/office/powerpoint/2010/main" val="3681236562"/>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34" charset="0"/>
                <a:cs typeface="Tahoma" pitchFamily="34" charset="0"/>
              </a:defRPr>
            </a:lvl1pPr>
          </a:lstStyle>
          <a:p>
            <a:pPr>
              <a:defRPr/>
            </a:pPr>
            <a:fld id="{B776331E-E851-4B27-9CCB-B1B1EEA5B15E}" type="slidenum">
              <a:rPr lang="en-US"/>
              <a:pPr>
                <a:defRPr/>
              </a:pPr>
              <a:t>‹#›</a:t>
            </a:fld>
            <a:endParaRPr lang="en-US"/>
          </a:p>
        </p:txBody>
      </p:sp>
    </p:spTree>
    <p:extLst>
      <p:ext uri="{BB962C8B-B14F-4D97-AF65-F5344CB8AC3E}">
        <p14:creationId xmlns:p14="http://schemas.microsoft.com/office/powerpoint/2010/main" val="14127719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6291997"/>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34" charset="0"/>
                <a:cs typeface="Tahoma" pitchFamily="34" charset="0"/>
              </a:defRPr>
            </a:lvl1pPr>
          </a:lstStyle>
          <a:p>
            <a:pPr>
              <a:defRPr/>
            </a:pPr>
            <a:fld id="{CE9DC97D-969C-43EF-8FB4-48804D008B1C}" type="slidenum">
              <a:rPr lang="en-US"/>
              <a:pPr>
                <a:defRPr/>
              </a:pPr>
              <a:t>‹#›</a:t>
            </a:fld>
            <a:endParaRPr lang="en-US"/>
          </a:p>
        </p:txBody>
      </p:sp>
    </p:spTree>
    <p:extLst>
      <p:ext uri="{BB962C8B-B14F-4D97-AF65-F5344CB8AC3E}">
        <p14:creationId xmlns:p14="http://schemas.microsoft.com/office/powerpoint/2010/main" val="2809773000"/>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34" charset="0"/>
                <a:cs typeface="Tahoma" pitchFamily="34" charset="0"/>
              </a:defRPr>
            </a:lvl1pPr>
          </a:lstStyle>
          <a:p>
            <a:pPr>
              <a:defRPr/>
            </a:pPr>
            <a:fld id="{65E2E781-1060-4512-9DCD-F609C993F2B3}" type="slidenum">
              <a:rPr lang="en-US"/>
              <a:pPr>
                <a:defRPr/>
              </a:pPr>
              <a:t>‹#›</a:t>
            </a:fld>
            <a:endParaRPr lang="en-US"/>
          </a:p>
        </p:txBody>
      </p:sp>
    </p:spTree>
    <p:extLst>
      <p:ext uri="{BB962C8B-B14F-4D97-AF65-F5344CB8AC3E}">
        <p14:creationId xmlns:p14="http://schemas.microsoft.com/office/powerpoint/2010/main" val="3865809554"/>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34" charset="0"/>
                <a:cs typeface="Tahoma" pitchFamily="34" charset="0"/>
              </a:defRPr>
            </a:lvl1pPr>
          </a:lstStyle>
          <a:p>
            <a:pPr>
              <a:defRPr/>
            </a:pPr>
            <a:fld id="{41E72DB3-73E9-4445-A503-41DAB9F9334F}" type="slidenum">
              <a:rPr lang="en-US"/>
              <a:pPr>
                <a:defRPr/>
              </a:pPr>
              <a:t>‹#›</a:t>
            </a:fld>
            <a:endParaRPr lang="en-US"/>
          </a:p>
        </p:txBody>
      </p:sp>
    </p:spTree>
    <p:extLst>
      <p:ext uri="{BB962C8B-B14F-4D97-AF65-F5344CB8AC3E}">
        <p14:creationId xmlns:p14="http://schemas.microsoft.com/office/powerpoint/2010/main" val="704447458"/>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ea typeface="MS PGothic" pitchFamily="34" charset="-128"/>
              <a:cs typeface="Arial" charset="0"/>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ctrTitle"/>
          </p:nvPr>
        </p:nvSpPr>
        <p:spPr>
          <a:xfrm>
            <a:off x="685800" y="2209842"/>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14692"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268546280"/>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spcBef>
                <a:spcPct val="50000"/>
              </a:spcBef>
              <a:defRPr>
                <a:ea typeface="+mn-ea"/>
              </a:defRPr>
            </a:lvl1pPr>
          </a:lstStyle>
          <a:p>
            <a:pPr>
              <a:defRPr/>
            </a:pPr>
            <a:endParaRPr lang="en-US"/>
          </a:p>
        </p:txBody>
      </p:sp>
      <p:sp>
        <p:nvSpPr>
          <p:cNvPr id="5" name="Rectangle 7"/>
          <p:cNvSpPr>
            <a:spLocks noGrp="1" noChangeArrowheads="1"/>
          </p:cNvSpPr>
          <p:nvPr>
            <p:ph type="sldNum" sz="quarter" idx="11"/>
          </p:nvPr>
        </p:nvSpPr>
        <p:spPr/>
        <p:txBody>
          <a:bodyPr/>
          <a:lstStyle>
            <a:lvl1pPr>
              <a:spcBef>
                <a:spcPct val="50000"/>
              </a:spcBef>
              <a:defRPr>
                <a:ea typeface="+mn-ea"/>
              </a:defRPr>
            </a:lvl1pPr>
          </a:lstStyle>
          <a:p>
            <a:pPr>
              <a:defRPr/>
            </a:pPr>
            <a:fld id="{934009DE-ACD2-446C-A40B-2E79FF9DCB8B}" type="slidenum">
              <a:rPr lang="en-US"/>
              <a:pPr>
                <a:defRPr/>
              </a:pPr>
              <a:t>‹#›</a:t>
            </a:fld>
            <a:endParaRPr lang="en-US"/>
          </a:p>
        </p:txBody>
      </p:sp>
    </p:spTree>
    <p:extLst>
      <p:ext uri="{BB962C8B-B14F-4D97-AF65-F5344CB8AC3E}">
        <p14:creationId xmlns:p14="http://schemas.microsoft.com/office/powerpoint/2010/main" val="1115925211"/>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p:txBody>
          <a:bodyPr/>
          <a:lstStyle>
            <a:lvl1pPr>
              <a:spcBef>
                <a:spcPct val="50000"/>
              </a:spcBef>
              <a:defRPr>
                <a:ea typeface="+mn-ea"/>
              </a:defRPr>
            </a:lvl1pPr>
          </a:lstStyle>
          <a:p>
            <a:pPr>
              <a:defRPr/>
            </a:pPr>
            <a:endParaRPr lang="en-US"/>
          </a:p>
        </p:txBody>
      </p:sp>
      <p:sp>
        <p:nvSpPr>
          <p:cNvPr id="5" name="Rectangle 7"/>
          <p:cNvSpPr>
            <a:spLocks noGrp="1" noChangeArrowheads="1"/>
          </p:cNvSpPr>
          <p:nvPr>
            <p:ph type="sldNum" sz="quarter" idx="11"/>
          </p:nvPr>
        </p:nvSpPr>
        <p:spPr/>
        <p:txBody>
          <a:bodyPr/>
          <a:lstStyle>
            <a:lvl1pPr>
              <a:spcBef>
                <a:spcPct val="50000"/>
              </a:spcBef>
              <a:defRPr>
                <a:ea typeface="+mn-ea"/>
              </a:defRPr>
            </a:lvl1pPr>
          </a:lstStyle>
          <a:p>
            <a:pPr>
              <a:defRPr/>
            </a:pPr>
            <a:fld id="{2890FE92-D874-4C42-8499-6ED489D8F052}" type="slidenum">
              <a:rPr lang="en-US"/>
              <a:pPr>
                <a:defRPr/>
              </a:pPr>
              <a:t>‹#›</a:t>
            </a:fld>
            <a:endParaRPr lang="en-US"/>
          </a:p>
        </p:txBody>
      </p:sp>
    </p:spTree>
    <p:extLst>
      <p:ext uri="{BB962C8B-B14F-4D97-AF65-F5344CB8AC3E}">
        <p14:creationId xmlns:p14="http://schemas.microsoft.com/office/powerpoint/2010/main" val="2959299759"/>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p:txBody>
          <a:bodyPr/>
          <a:lstStyle>
            <a:lvl1pPr>
              <a:spcBef>
                <a:spcPct val="50000"/>
              </a:spcBef>
              <a:defRPr>
                <a:ea typeface="+mn-ea"/>
              </a:defRPr>
            </a:lvl1pPr>
          </a:lstStyle>
          <a:p>
            <a:pPr>
              <a:defRPr/>
            </a:pPr>
            <a:endParaRPr lang="en-US"/>
          </a:p>
        </p:txBody>
      </p:sp>
      <p:sp>
        <p:nvSpPr>
          <p:cNvPr id="6" name="Rectangle 7"/>
          <p:cNvSpPr>
            <a:spLocks noGrp="1" noChangeArrowheads="1"/>
          </p:cNvSpPr>
          <p:nvPr>
            <p:ph type="sldNum" sz="quarter" idx="11"/>
          </p:nvPr>
        </p:nvSpPr>
        <p:spPr/>
        <p:txBody>
          <a:bodyPr/>
          <a:lstStyle>
            <a:lvl1pPr>
              <a:spcBef>
                <a:spcPct val="50000"/>
              </a:spcBef>
              <a:defRPr>
                <a:ea typeface="+mn-ea"/>
              </a:defRPr>
            </a:lvl1pPr>
          </a:lstStyle>
          <a:p>
            <a:pPr>
              <a:defRPr/>
            </a:pPr>
            <a:fld id="{5762F7A3-7956-4346-BFE3-08E95A501729}" type="slidenum">
              <a:rPr lang="en-US"/>
              <a:pPr>
                <a:defRPr/>
              </a:pPr>
              <a:t>‹#›</a:t>
            </a:fld>
            <a:endParaRPr lang="en-US"/>
          </a:p>
        </p:txBody>
      </p:sp>
    </p:spTree>
    <p:extLst>
      <p:ext uri="{BB962C8B-B14F-4D97-AF65-F5344CB8AC3E}">
        <p14:creationId xmlns:p14="http://schemas.microsoft.com/office/powerpoint/2010/main" val="1609582485"/>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p:txBody>
          <a:bodyPr/>
          <a:lstStyle>
            <a:lvl1pPr>
              <a:spcBef>
                <a:spcPct val="50000"/>
              </a:spcBef>
              <a:defRPr>
                <a:ea typeface="+mn-ea"/>
              </a:defRPr>
            </a:lvl1pPr>
          </a:lstStyle>
          <a:p>
            <a:pPr>
              <a:defRPr/>
            </a:pPr>
            <a:endParaRPr lang="en-US"/>
          </a:p>
        </p:txBody>
      </p:sp>
      <p:sp>
        <p:nvSpPr>
          <p:cNvPr id="8" name="Rectangle 7"/>
          <p:cNvSpPr>
            <a:spLocks noGrp="1" noChangeArrowheads="1"/>
          </p:cNvSpPr>
          <p:nvPr>
            <p:ph type="sldNum" sz="quarter" idx="11"/>
          </p:nvPr>
        </p:nvSpPr>
        <p:spPr/>
        <p:txBody>
          <a:bodyPr/>
          <a:lstStyle>
            <a:lvl1pPr>
              <a:spcBef>
                <a:spcPct val="50000"/>
              </a:spcBef>
              <a:defRPr>
                <a:ea typeface="+mn-ea"/>
              </a:defRPr>
            </a:lvl1pPr>
          </a:lstStyle>
          <a:p>
            <a:pPr>
              <a:defRPr/>
            </a:pPr>
            <a:fld id="{29C94341-72D8-4E13-8485-FF047A810AD7}" type="slidenum">
              <a:rPr lang="en-US"/>
              <a:pPr>
                <a:defRPr/>
              </a:pPr>
              <a:t>‹#›</a:t>
            </a:fld>
            <a:endParaRPr lang="en-US"/>
          </a:p>
        </p:txBody>
      </p:sp>
    </p:spTree>
    <p:extLst>
      <p:ext uri="{BB962C8B-B14F-4D97-AF65-F5344CB8AC3E}">
        <p14:creationId xmlns:p14="http://schemas.microsoft.com/office/powerpoint/2010/main" val="3069292187"/>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p:txBody>
          <a:bodyPr/>
          <a:lstStyle>
            <a:lvl1pPr>
              <a:spcBef>
                <a:spcPct val="50000"/>
              </a:spcBef>
              <a:defRPr>
                <a:ea typeface="+mn-ea"/>
              </a:defRPr>
            </a:lvl1pPr>
          </a:lstStyle>
          <a:p>
            <a:pPr>
              <a:defRPr/>
            </a:pPr>
            <a:endParaRPr lang="en-US"/>
          </a:p>
        </p:txBody>
      </p:sp>
      <p:sp>
        <p:nvSpPr>
          <p:cNvPr id="4" name="Rectangle 7"/>
          <p:cNvSpPr>
            <a:spLocks noGrp="1" noChangeArrowheads="1"/>
          </p:cNvSpPr>
          <p:nvPr>
            <p:ph type="sldNum" sz="quarter" idx="11"/>
          </p:nvPr>
        </p:nvSpPr>
        <p:spPr/>
        <p:txBody>
          <a:bodyPr/>
          <a:lstStyle>
            <a:lvl1pPr>
              <a:spcBef>
                <a:spcPct val="50000"/>
              </a:spcBef>
              <a:defRPr>
                <a:ea typeface="+mn-ea"/>
              </a:defRPr>
            </a:lvl1pPr>
          </a:lstStyle>
          <a:p>
            <a:pPr>
              <a:defRPr/>
            </a:pPr>
            <a:fld id="{F0072168-C75B-42ED-8DB7-5CB6BD6EC1A8}" type="slidenum">
              <a:rPr lang="en-US"/>
              <a:pPr>
                <a:defRPr/>
              </a:pPr>
              <a:t>‹#›</a:t>
            </a:fld>
            <a:endParaRPr lang="en-US"/>
          </a:p>
        </p:txBody>
      </p:sp>
    </p:spTree>
    <p:extLst>
      <p:ext uri="{BB962C8B-B14F-4D97-AF65-F5344CB8AC3E}">
        <p14:creationId xmlns:p14="http://schemas.microsoft.com/office/powerpoint/2010/main" val="2349837864"/>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p:txBody>
          <a:bodyPr/>
          <a:lstStyle>
            <a:lvl1pPr>
              <a:spcBef>
                <a:spcPct val="50000"/>
              </a:spcBef>
              <a:defRPr>
                <a:ea typeface="+mn-ea"/>
              </a:defRPr>
            </a:lvl1pPr>
          </a:lstStyle>
          <a:p>
            <a:pPr>
              <a:defRPr/>
            </a:pPr>
            <a:endParaRPr lang="en-US"/>
          </a:p>
        </p:txBody>
      </p:sp>
      <p:sp>
        <p:nvSpPr>
          <p:cNvPr id="3" name="Rectangle 7"/>
          <p:cNvSpPr>
            <a:spLocks noGrp="1" noChangeArrowheads="1"/>
          </p:cNvSpPr>
          <p:nvPr>
            <p:ph type="sldNum" sz="quarter" idx="11"/>
          </p:nvPr>
        </p:nvSpPr>
        <p:spPr/>
        <p:txBody>
          <a:bodyPr/>
          <a:lstStyle>
            <a:lvl1pPr>
              <a:spcBef>
                <a:spcPct val="50000"/>
              </a:spcBef>
              <a:defRPr>
                <a:ea typeface="+mn-ea"/>
              </a:defRPr>
            </a:lvl1pPr>
          </a:lstStyle>
          <a:p>
            <a:pPr>
              <a:defRPr/>
            </a:pPr>
            <a:fld id="{B2C2C9FA-586D-44DA-B958-708D59A7C2CD}" type="slidenum">
              <a:rPr lang="en-US"/>
              <a:pPr>
                <a:defRPr/>
              </a:pPr>
              <a:t>‹#›</a:t>
            </a:fld>
            <a:endParaRPr lang="en-US"/>
          </a:p>
        </p:txBody>
      </p:sp>
    </p:spTree>
    <p:extLst>
      <p:ext uri="{BB962C8B-B14F-4D97-AF65-F5344CB8AC3E}">
        <p14:creationId xmlns:p14="http://schemas.microsoft.com/office/powerpoint/2010/main" val="3029664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76016749"/>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spcBef>
                <a:spcPct val="50000"/>
              </a:spcBef>
              <a:defRPr>
                <a:ea typeface="+mn-ea"/>
              </a:defRPr>
            </a:lvl1pPr>
          </a:lstStyle>
          <a:p>
            <a:pPr>
              <a:defRPr/>
            </a:pPr>
            <a:endParaRPr lang="en-US"/>
          </a:p>
        </p:txBody>
      </p:sp>
      <p:sp>
        <p:nvSpPr>
          <p:cNvPr id="6" name="Rectangle 7"/>
          <p:cNvSpPr>
            <a:spLocks noGrp="1" noChangeArrowheads="1"/>
          </p:cNvSpPr>
          <p:nvPr>
            <p:ph type="sldNum" sz="quarter" idx="11"/>
          </p:nvPr>
        </p:nvSpPr>
        <p:spPr/>
        <p:txBody>
          <a:bodyPr/>
          <a:lstStyle>
            <a:lvl1pPr>
              <a:spcBef>
                <a:spcPct val="50000"/>
              </a:spcBef>
              <a:defRPr>
                <a:ea typeface="+mn-ea"/>
              </a:defRPr>
            </a:lvl1pPr>
          </a:lstStyle>
          <a:p>
            <a:pPr>
              <a:defRPr/>
            </a:pPr>
            <a:fld id="{397403F5-5528-444B-A59F-1D14DE7D2118}" type="slidenum">
              <a:rPr lang="en-US"/>
              <a:pPr>
                <a:defRPr/>
              </a:pPr>
              <a:t>‹#›</a:t>
            </a:fld>
            <a:endParaRPr lang="en-US"/>
          </a:p>
        </p:txBody>
      </p:sp>
    </p:spTree>
    <p:extLst>
      <p:ext uri="{BB962C8B-B14F-4D97-AF65-F5344CB8AC3E}">
        <p14:creationId xmlns:p14="http://schemas.microsoft.com/office/powerpoint/2010/main" val="572855067"/>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spcBef>
                <a:spcPct val="50000"/>
              </a:spcBef>
              <a:defRPr>
                <a:ea typeface="+mn-ea"/>
              </a:defRPr>
            </a:lvl1pPr>
          </a:lstStyle>
          <a:p>
            <a:pPr>
              <a:defRPr/>
            </a:pPr>
            <a:endParaRPr lang="en-US"/>
          </a:p>
        </p:txBody>
      </p:sp>
      <p:sp>
        <p:nvSpPr>
          <p:cNvPr id="6" name="Rectangle 7"/>
          <p:cNvSpPr>
            <a:spLocks noGrp="1" noChangeArrowheads="1"/>
          </p:cNvSpPr>
          <p:nvPr>
            <p:ph type="sldNum" sz="quarter" idx="11"/>
          </p:nvPr>
        </p:nvSpPr>
        <p:spPr/>
        <p:txBody>
          <a:bodyPr/>
          <a:lstStyle>
            <a:lvl1pPr>
              <a:spcBef>
                <a:spcPct val="50000"/>
              </a:spcBef>
              <a:defRPr>
                <a:ea typeface="+mn-ea"/>
              </a:defRPr>
            </a:lvl1pPr>
          </a:lstStyle>
          <a:p>
            <a:pPr>
              <a:defRPr/>
            </a:pPr>
            <a:fld id="{E90D8393-5CE3-4180-A212-59E4FC380001}" type="slidenum">
              <a:rPr lang="en-US"/>
              <a:pPr>
                <a:defRPr/>
              </a:pPr>
              <a:t>‹#›</a:t>
            </a:fld>
            <a:endParaRPr lang="en-US"/>
          </a:p>
        </p:txBody>
      </p:sp>
    </p:spTree>
    <p:extLst>
      <p:ext uri="{BB962C8B-B14F-4D97-AF65-F5344CB8AC3E}">
        <p14:creationId xmlns:p14="http://schemas.microsoft.com/office/powerpoint/2010/main" val="4203685147"/>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spcBef>
                <a:spcPct val="50000"/>
              </a:spcBef>
              <a:defRPr>
                <a:ea typeface="+mn-ea"/>
              </a:defRPr>
            </a:lvl1pPr>
          </a:lstStyle>
          <a:p>
            <a:pPr>
              <a:defRPr/>
            </a:pPr>
            <a:endParaRPr lang="en-US"/>
          </a:p>
        </p:txBody>
      </p:sp>
      <p:sp>
        <p:nvSpPr>
          <p:cNvPr id="5" name="Rectangle 7"/>
          <p:cNvSpPr>
            <a:spLocks noGrp="1" noChangeArrowheads="1"/>
          </p:cNvSpPr>
          <p:nvPr>
            <p:ph type="sldNum" sz="quarter" idx="11"/>
          </p:nvPr>
        </p:nvSpPr>
        <p:spPr/>
        <p:txBody>
          <a:bodyPr/>
          <a:lstStyle>
            <a:lvl1pPr>
              <a:spcBef>
                <a:spcPct val="50000"/>
              </a:spcBef>
              <a:defRPr>
                <a:ea typeface="+mn-ea"/>
              </a:defRPr>
            </a:lvl1pPr>
          </a:lstStyle>
          <a:p>
            <a:pPr>
              <a:defRPr/>
            </a:pPr>
            <a:fld id="{71ADE653-B5CA-451F-B43F-A9FE382662BE}" type="slidenum">
              <a:rPr lang="en-US"/>
              <a:pPr>
                <a:defRPr/>
              </a:pPr>
              <a:t>‹#›</a:t>
            </a:fld>
            <a:endParaRPr lang="en-US"/>
          </a:p>
        </p:txBody>
      </p:sp>
    </p:spTree>
    <p:extLst>
      <p:ext uri="{BB962C8B-B14F-4D97-AF65-F5344CB8AC3E}">
        <p14:creationId xmlns:p14="http://schemas.microsoft.com/office/powerpoint/2010/main" val="219934137"/>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spcBef>
                <a:spcPct val="50000"/>
              </a:spcBef>
              <a:defRPr>
                <a:ea typeface="+mn-ea"/>
              </a:defRPr>
            </a:lvl1pPr>
          </a:lstStyle>
          <a:p>
            <a:pPr>
              <a:defRPr/>
            </a:pPr>
            <a:endParaRPr lang="en-US"/>
          </a:p>
        </p:txBody>
      </p:sp>
      <p:sp>
        <p:nvSpPr>
          <p:cNvPr id="5" name="Rectangle 7"/>
          <p:cNvSpPr>
            <a:spLocks noGrp="1" noChangeArrowheads="1"/>
          </p:cNvSpPr>
          <p:nvPr>
            <p:ph type="sldNum" sz="quarter" idx="11"/>
          </p:nvPr>
        </p:nvSpPr>
        <p:spPr/>
        <p:txBody>
          <a:bodyPr/>
          <a:lstStyle>
            <a:lvl1pPr>
              <a:spcBef>
                <a:spcPct val="50000"/>
              </a:spcBef>
              <a:defRPr>
                <a:ea typeface="+mn-ea"/>
              </a:defRPr>
            </a:lvl1pPr>
          </a:lstStyle>
          <a:p>
            <a:pPr>
              <a:defRPr/>
            </a:pPr>
            <a:fld id="{D055E53D-1E6D-4845-9A40-7F3F19DC7853}" type="slidenum">
              <a:rPr lang="en-US"/>
              <a:pPr>
                <a:defRPr/>
              </a:pPr>
              <a:t>‹#›</a:t>
            </a:fld>
            <a:endParaRPr lang="en-US"/>
          </a:p>
        </p:txBody>
      </p:sp>
    </p:spTree>
    <p:extLst>
      <p:ext uri="{BB962C8B-B14F-4D97-AF65-F5344CB8AC3E}">
        <p14:creationId xmlns:p14="http://schemas.microsoft.com/office/powerpoint/2010/main" val="341225851"/>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B25FFFB-5C9C-4D6E-A98E-E58C4785E52E}" type="datetimeFigureOut">
              <a:rPr lang="en-US"/>
              <a:pPr>
                <a:defRPr/>
              </a:pPr>
              <a:t>9/17/2013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E7875C-E7CB-4769-8616-4459F529B8A6}" type="slidenum">
              <a:rPr lang="en-US"/>
              <a:pPr>
                <a:defRPr/>
              </a:pPr>
              <a:t>‹#›</a:t>
            </a:fld>
            <a:endParaRPr lang="en-US"/>
          </a:p>
        </p:txBody>
      </p:sp>
    </p:spTree>
    <p:extLst>
      <p:ext uri="{BB962C8B-B14F-4D97-AF65-F5344CB8AC3E}">
        <p14:creationId xmlns:p14="http://schemas.microsoft.com/office/powerpoint/2010/main" val="2473034239"/>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25FFFB-5C9C-4D6E-A98E-E58C4785E52E}" type="datetimeFigureOut">
              <a:rPr lang="en-US"/>
              <a:pPr>
                <a:defRPr/>
              </a:pPr>
              <a:t>9/17/2013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DDC950-39B4-4A2A-9A99-68B571FE693F}" type="slidenum">
              <a:rPr lang="en-US"/>
              <a:pPr>
                <a:defRPr/>
              </a:pPr>
              <a:t>‹#›</a:t>
            </a:fld>
            <a:endParaRPr lang="en-US"/>
          </a:p>
        </p:txBody>
      </p:sp>
    </p:spTree>
    <p:extLst>
      <p:ext uri="{BB962C8B-B14F-4D97-AF65-F5344CB8AC3E}">
        <p14:creationId xmlns:p14="http://schemas.microsoft.com/office/powerpoint/2010/main" val="934741182"/>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B25FFFB-5C9C-4D6E-A98E-E58C4785E52E}" type="datetimeFigureOut">
              <a:rPr lang="en-US"/>
              <a:pPr>
                <a:defRPr/>
              </a:pPr>
              <a:t>9/17/2013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FACF78-AC93-47FD-8062-EE5DE8D3D16E}" type="slidenum">
              <a:rPr lang="en-US"/>
              <a:pPr>
                <a:defRPr/>
              </a:pPr>
              <a:t>‹#›</a:t>
            </a:fld>
            <a:endParaRPr lang="en-US"/>
          </a:p>
        </p:txBody>
      </p:sp>
    </p:spTree>
    <p:extLst>
      <p:ext uri="{BB962C8B-B14F-4D97-AF65-F5344CB8AC3E}">
        <p14:creationId xmlns:p14="http://schemas.microsoft.com/office/powerpoint/2010/main" val="915308330"/>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B25FFFB-5C9C-4D6E-A98E-E58C4785E52E}" type="datetimeFigureOut">
              <a:rPr lang="en-US"/>
              <a:pPr>
                <a:defRPr/>
              </a:pPr>
              <a:t>9/17/2013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E42B4C0-29D5-4FF8-96DC-269D4FB185CE}" type="slidenum">
              <a:rPr lang="en-US"/>
              <a:pPr>
                <a:defRPr/>
              </a:pPr>
              <a:t>‹#›</a:t>
            </a:fld>
            <a:endParaRPr lang="en-US"/>
          </a:p>
        </p:txBody>
      </p:sp>
    </p:spTree>
    <p:extLst>
      <p:ext uri="{BB962C8B-B14F-4D97-AF65-F5344CB8AC3E}">
        <p14:creationId xmlns:p14="http://schemas.microsoft.com/office/powerpoint/2010/main" val="4087692514"/>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B25FFFB-5C9C-4D6E-A98E-E58C4785E52E}" type="datetimeFigureOut">
              <a:rPr lang="en-US"/>
              <a:pPr>
                <a:defRPr/>
              </a:pPr>
              <a:t>9/17/2013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F762C43-ED29-469A-B44C-47CEF7FF4011}" type="slidenum">
              <a:rPr lang="en-US"/>
              <a:pPr>
                <a:defRPr/>
              </a:pPr>
              <a:t>‹#›</a:t>
            </a:fld>
            <a:endParaRPr lang="en-US"/>
          </a:p>
        </p:txBody>
      </p:sp>
    </p:spTree>
    <p:extLst>
      <p:ext uri="{BB962C8B-B14F-4D97-AF65-F5344CB8AC3E}">
        <p14:creationId xmlns:p14="http://schemas.microsoft.com/office/powerpoint/2010/main" val="2718063245"/>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B25FFFB-5C9C-4D6E-A98E-E58C4785E52E}" type="datetimeFigureOut">
              <a:rPr lang="en-US"/>
              <a:pPr>
                <a:defRPr/>
              </a:pPr>
              <a:t>9/17/2013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3405351-5676-4E79-9FD2-37B9F58B6AF1}" type="slidenum">
              <a:rPr lang="en-US"/>
              <a:pPr>
                <a:defRPr/>
              </a:pPr>
              <a:t>‹#›</a:t>
            </a:fld>
            <a:endParaRPr lang="en-US"/>
          </a:p>
        </p:txBody>
      </p:sp>
    </p:spTree>
    <p:extLst>
      <p:ext uri="{BB962C8B-B14F-4D97-AF65-F5344CB8AC3E}">
        <p14:creationId xmlns:p14="http://schemas.microsoft.com/office/powerpoint/2010/main" val="4439861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44555"/>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25FFFB-5C9C-4D6E-A98E-E58C4785E52E}" type="datetimeFigureOut">
              <a:rPr lang="en-US"/>
              <a:pPr>
                <a:defRPr/>
              </a:pPr>
              <a:t>9/17/2013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C9DB0E-EC76-432A-B85F-F3AF621A6A16}" type="slidenum">
              <a:rPr lang="en-US"/>
              <a:pPr>
                <a:defRPr/>
              </a:pPr>
              <a:t>‹#›</a:t>
            </a:fld>
            <a:endParaRPr lang="en-US"/>
          </a:p>
        </p:txBody>
      </p:sp>
    </p:spTree>
    <p:extLst>
      <p:ext uri="{BB962C8B-B14F-4D97-AF65-F5344CB8AC3E}">
        <p14:creationId xmlns:p14="http://schemas.microsoft.com/office/powerpoint/2010/main" val="368562768"/>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B25FFFB-5C9C-4D6E-A98E-E58C4785E52E}" type="datetimeFigureOut">
              <a:rPr lang="en-US"/>
              <a:pPr>
                <a:defRPr/>
              </a:pPr>
              <a:t>9/17/2013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53E19DD-F636-42FA-B157-7C62002253C3}" type="slidenum">
              <a:rPr lang="en-US"/>
              <a:pPr>
                <a:defRPr/>
              </a:pPr>
              <a:t>‹#›</a:t>
            </a:fld>
            <a:endParaRPr lang="en-US"/>
          </a:p>
        </p:txBody>
      </p:sp>
    </p:spTree>
    <p:extLst>
      <p:ext uri="{BB962C8B-B14F-4D97-AF65-F5344CB8AC3E}">
        <p14:creationId xmlns:p14="http://schemas.microsoft.com/office/powerpoint/2010/main" val="936636787"/>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B25FFFB-5C9C-4D6E-A98E-E58C4785E52E}" type="datetimeFigureOut">
              <a:rPr lang="en-US"/>
              <a:pPr>
                <a:defRPr/>
              </a:pPr>
              <a:t>9/17/2013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5BE28E-F963-4307-BFCB-44E6BCD89D74}" type="slidenum">
              <a:rPr lang="en-US"/>
              <a:pPr>
                <a:defRPr/>
              </a:pPr>
              <a:t>‹#›</a:t>
            </a:fld>
            <a:endParaRPr lang="en-US"/>
          </a:p>
        </p:txBody>
      </p:sp>
    </p:spTree>
    <p:extLst>
      <p:ext uri="{BB962C8B-B14F-4D97-AF65-F5344CB8AC3E}">
        <p14:creationId xmlns:p14="http://schemas.microsoft.com/office/powerpoint/2010/main" val="2572365250"/>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25FFFB-5C9C-4D6E-A98E-E58C4785E52E}" type="datetimeFigureOut">
              <a:rPr lang="en-US"/>
              <a:pPr>
                <a:defRPr/>
              </a:pPr>
              <a:t>9/17/2013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FF6A79-07AC-49E0-9D4A-CDDDEAE4AC09}" type="slidenum">
              <a:rPr lang="en-US"/>
              <a:pPr>
                <a:defRPr/>
              </a:pPr>
              <a:t>‹#›</a:t>
            </a:fld>
            <a:endParaRPr lang="en-US"/>
          </a:p>
        </p:txBody>
      </p:sp>
    </p:spTree>
    <p:extLst>
      <p:ext uri="{BB962C8B-B14F-4D97-AF65-F5344CB8AC3E}">
        <p14:creationId xmlns:p14="http://schemas.microsoft.com/office/powerpoint/2010/main" val="133656910"/>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25FFFB-5C9C-4D6E-A98E-E58C4785E52E}" type="datetimeFigureOut">
              <a:rPr lang="en-US"/>
              <a:pPr>
                <a:defRPr/>
              </a:pPr>
              <a:t>9/17/2013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8EBDBE-EB07-4F07-AF00-CDBCFCAECC32}" type="slidenum">
              <a:rPr lang="en-US"/>
              <a:pPr>
                <a:defRPr/>
              </a:pPr>
              <a:t>‹#›</a:t>
            </a:fld>
            <a:endParaRPr lang="en-US"/>
          </a:p>
        </p:txBody>
      </p:sp>
    </p:spTree>
    <p:extLst>
      <p:ext uri="{BB962C8B-B14F-4D97-AF65-F5344CB8AC3E}">
        <p14:creationId xmlns:p14="http://schemas.microsoft.com/office/powerpoint/2010/main" val="2825518903"/>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02242" name="Rectangle 2"/>
          <p:cNvSpPr>
            <a:spLocks noGrp="1" noChangeArrowheads="1"/>
          </p:cNvSpPr>
          <p:nvPr>
            <p:ph type="ctrTitle"/>
          </p:nvPr>
        </p:nvSpPr>
        <p:spPr>
          <a:xfrm>
            <a:off x="685800" y="2209842"/>
            <a:ext cx="7772400" cy="1470025"/>
          </a:xfrm>
        </p:spPr>
        <p:txBody>
          <a:bodyPr/>
          <a:lstStyle>
            <a:lvl1pPr>
              <a:defRPr sz="2000" b="0">
                <a:effectLst>
                  <a:outerShdw blurRad="38100" dist="38100" dir="2700000" algn="tl">
                    <a:srgbClr val="C0C0C0"/>
                  </a:outerShdw>
                </a:effectLst>
              </a:defRPr>
            </a:lvl1pPr>
          </a:lstStyle>
          <a:p>
            <a:r>
              <a:rPr lang="en-US"/>
              <a:t>Click to edit Master title style</a:t>
            </a:r>
          </a:p>
        </p:txBody>
      </p:sp>
      <p:sp>
        <p:nvSpPr>
          <p:cNvPr id="1802243" name="Rectangle 3"/>
          <p:cNvSpPr>
            <a:spLocks noGrp="1" noChangeArrowheads="1"/>
          </p:cNvSpPr>
          <p:nvPr>
            <p:ph type="subTitle" idx="1"/>
          </p:nvPr>
        </p:nvSpPr>
        <p:spPr>
          <a:xfrm>
            <a:off x="1371600" y="4800600"/>
            <a:ext cx="6400800" cy="1498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4230520012"/>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5090289"/>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17249335"/>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575199"/>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84472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10615839"/>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70732912"/>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694040"/>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26052937"/>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01324762"/>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3953280"/>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8707760"/>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F:\5 PEMBINAAN Penginjilan &amp; Tindak Lanjut Dasar\1 MODEL\Meekness &amp; Truth, Conversational Evangelism\ce-book.jpg"/>
          <p:cNvPicPr>
            <a:picLocks noChangeAspect="1" noChangeArrowheads="1"/>
          </p:cNvPicPr>
          <p:nvPr userDrawn="1"/>
        </p:nvPicPr>
        <p:blipFill>
          <a:blip r:embed="rId2" cstate="print">
            <a:lum bright="-10000" contrast="10000"/>
          </a:blip>
          <a:srcRect l="1287" t="870" r="1888" b="51814"/>
          <a:stretch>
            <a:fillRect/>
          </a:stretch>
        </p:blipFill>
        <p:spPr bwMode="auto">
          <a:xfrm>
            <a:off x="1"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ctrTitle"/>
          </p:nvPr>
        </p:nvSpPr>
        <p:spPr>
          <a:xfrm>
            <a:off x="685800" y="1063684"/>
            <a:ext cx="7772400" cy="1470025"/>
          </a:xfrm>
        </p:spPr>
        <p:txBody>
          <a:bodyPr/>
          <a:lstStyle>
            <a:lvl1pPr>
              <a:defRPr b="1">
                <a:latin typeface="Candara" pitchFamily="34" charset="0"/>
              </a:defRPr>
            </a:lvl1pPr>
          </a:lstStyle>
          <a:p>
            <a:r>
              <a:rPr lang="en-US" smtClean="0"/>
              <a:t>Click to edit Master title style</a:t>
            </a:r>
            <a:endParaRPr lang="id-ID"/>
          </a:p>
        </p:txBody>
      </p:sp>
      <p:sp>
        <p:nvSpPr>
          <p:cNvPr id="3" name="Subtitle 2"/>
          <p:cNvSpPr>
            <a:spLocks noGrp="1"/>
          </p:cNvSpPr>
          <p:nvPr>
            <p:ph type="subTitle" idx="1"/>
          </p:nvPr>
        </p:nvSpPr>
        <p:spPr>
          <a:xfrm>
            <a:off x="1371600" y="2819408"/>
            <a:ext cx="6400800" cy="1752600"/>
          </a:xfrm>
        </p:spPr>
        <p:txBody>
          <a:bodyPr/>
          <a:lstStyle>
            <a:lvl1pPr marL="0" indent="0" algn="ctr">
              <a:buNone/>
              <a:defRPr b="1">
                <a:solidFill>
                  <a:schemeClr val="tx1">
                    <a:tint val="75000"/>
                  </a:schemeClr>
                </a:solidFill>
                <a:latin typeface="Candar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a:p>
        </p:txBody>
      </p:sp>
      <p:sp>
        <p:nvSpPr>
          <p:cNvPr id="5" name="Date Placeholder 3"/>
          <p:cNvSpPr>
            <a:spLocks noGrp="1"/>
          </p:cNvSpPr>
          <p:nvPr>
            <p:ph type="dt" sz="half" idx="10"/>
          </p:nvPr>
        </p:nvSpPr>
        <p:spPr/>
        <p:txBody>
          <a:bodyPr/>
          <a:lstStyle>
            <a:lvl1pPr>
              <a:defRPr/>
            </a:lvl1pPr>
          </a:lstStyle>
          <a:p>
            <a:pPr>
              <a:defRPr/>
            </a:pPr>
            <a:fld id="{DCE4444E-7E82-4454-93BC-74CADD833456}"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81F0B6D3-EE48-4D58-A173-F9EF6711402A}" type="slidenum">
              <a:rPr lang="id-ID"/>
              <a:pPr>
                <a:defRPr/>
              </a:pPr>
              <a:t>‹#›</a:t>
            </a:fld>
            <a:endParaRPr lang="id-ID"/>
          </a:p>
        </p:txBody>
      </p:sp>
    </p:spTree>
    <p:extLst>
      <p:ext uri="{BB962C8B-B14F-4D97-AF65-F5344CB8AC3E}">
        <p14:creationId xmlns:p14="http://schemas.microsoft.com/office/powerpoint/2010/main" val="174065760"/>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304" y="71415"/>
            <a:ext cx="8929719" cy="1143000"/>
          </a:xfrm>
        </p:spPr>
        <p:txBody>
          <a:bodyPr/>
          <a:lstStyle>
            <a:lvl1pPr>
              <a:lnSpc>
                <a:spcPct val="70000"/>
              </a:lnSpc>
              <a:defRPr>
                <a:solidFill>
                  <a:srgbClr val="663300"/>
                </a:solidFill>
                <a:effectLst>
                  <a:glow rad="101600">
                    <a:schemeClr val="bg1">
                      <a:alpha val="60000"/>
                    </a:schemeClr>
                  </a:glow>
                </a:effectLst>
              </a:defRPr>
            </a:lvl1pPr>
          </a:lstStyle>
          <a:p>
            <a:r>
              <a:rPr lang="en-US" dirty="0" smtClean="0"/>
              <a:t>Click to edit Master title style</a:t>
            </a:r>
            <a:endParaRPr lang="id-ID"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pPr>
              <a:defRPr/>
            </a:pPr>
            <a:fld id="{DBAE72C3-A3CC-42D2-BEC6-F8A6A3432ED4}"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1EB482B7-56BE-494B-880A-1899EA94300F}" type="slidenum">
              <a:rPr lang="id-ID"/>
              <a:pPr>
                <a:defRPr/>
              </a:pPr>
              <a:t>‹#›</a:t>
            </a:fld>
            <a:endParaRPr lang="id-ID"/>
          </a:p>
        </p:txBody>
      </p:sp>
    </p:spTree>
    <p:extLst>
      <p:ext uri="{BB962C8B-B14F-4D97-AF65-F5344CB8AC3E}">
        <p14:creationId xmlns:p14="http://schemas.microsoft.com/office/powerpoint/2010/main" val="3513993585"/>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BAE72C3-A3CC-42D2-BEC6-F8A6A3432ED4}"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091698DA-F419-4A4E-B3E1-7D5F1185A339}" type="slidenum">
              <a:rPr lang="id-ID"/>
              <a:pPr>
                <a:defRPr/>
              </a:pPr>
              <a:t>‹#›</a:t>
            </a:fld>
            <a:endParaRPr lang="id-ID"/>
          </a:p>
        </p:txBody>
      </p:sp>
    </p:spTree>
    <p:extLst>
      <p:ext uri="{BB962C8B-B14F-4D97-AF65-F5344CB8AC3E}">
        <p14:creationId xmlns:p14="http://schemas.microsoft.com/office/powerpoint/2010/main" val="1190410633"/>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3"/>
          <p:cNvSpPr>
            <a:spLocks noGrp="1"/>
          </p:cNvSpPr>
          <p:nvPr>
            <p:ph type="dt" sz="half" idx="10"/>
          </p:nvPr>
        </p:nvSpPr>
        <p:spPr/>
        <p:txBody>
          <a:bodyPr/>
          <a:lstStyle>
            <a:lvl1pPr>
              <a:defRPr/>
            </a:lvl1pPr>
          </a:lstStyle>
          <a:p>
            <a:pPr>
              <a:defRPr/>
            </a:pPr>
            <a:fld id="{DBAE72C3-A3CC-42D2-BEC6-F8A6A3432ED4}"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203AEACD-B0F5-4E54-A278-BDE5863A069C}" type="slidenum">
              <a:rPr lang="id-ID"/>
              <a:pPr>
                <a:defRPr/>
              </a:pPr>
              <a:t>‹#›</a:t>
            </a:fld>
            <a:endParaRPr lang="id-ID"/>
          </a:p>
        </p:txBody>
      </p:sp>
    </p:spTree>
    <p:extLst>
      <p:ext uri="{BB962C8B-B14F-4D97-AF65-F5344CB8AC3E}">
        <p14:creationId xmlns:p14="http://schemas.microsoft.com/office/powerpoint/2010/main" val="17899509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89562004"/>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3"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66"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3"/>
          <p:cNvSpPr>
            <a:spLocks noGrp="1"/>
          </p:cNvSpPr>
          <p:nvPr>
            <p:ph type="dt" sz="half" idx="10"/>
          </p:nvPr>
        </p:nvSpPr>
        <p:spPr/>
        <p:txBody>
          <a:bodyPr/>
          <a:lstStyle>
            <a:lvl1pPr>
              <a:defRPr/>
            </a:lvl1pPr>
          </a:lstStyle>
          <a:p>
            <a:pPr>
              <a:defRPr/>
            </a:pPr>
            <a:fld id="{DBAE72C3-A3CC-42D2-BEC6-F8A6A3432ED4}" type="datetimeFigureOut">
              <a:rPr lang="id-ID"/>
              <a:pPr>
                <a:defRPr/>
              </a:pPr>
              <a:t>17/09/2013</a:t>
            </a:fld>
            <a:endParaRPr lang="id-ID"/>
          </a:p>
        </p:txBody>
      </p:sp>
      <p:sp>
        <p:nvSpPr>
          <p:cNvPr id="8" name="Footer Placeholder 4"/>
          <p:cNvSpPr>
            <a:spLocks noGrp="1"/>
          </p:cNvSpPr>
          <p:nvPr>
            <p:ph type="ftr" sz="quarter" idx="11"/>
          </p:nvPr>
        </p:nvSpPr>
        <p:spPr/>
        <p:txBody>
          <a:bodyPr/>
          <a:lstStyle>
            <a:lvl1pPr>
              <a:defRPr/>
            </a:lvl1pPr>
          </a:lstStyle>
          <a:p>
            <a:pPr>
              <a:defRPr/>
            </a:pPr>
            <a:endParaRPr lang="id-ID"/>
          </a:p>
        </p:txBody>
      </p:sp>
      <p:sp>
        <p:nvSpPr>
          <p:cNvPr id="9" name="Slide Number Placeholder 5"/>
          <p:cNvSpPr>
            <a:spLocks noGrp="1"/>
          </p:cNvSpPr>
          <p:nvPr>
            <p:ph type="sldNum" sz="quarter" idx="12"/>
          </p:nvPr>
        </p:nvSpPr>
        <p:spPr/>
        <p:txBody>
          <a:bodyPr/>
          <a:lstStyle>
            <a:lvl1pPr>
              <a:defRPr/>
            </a:lvl1pPr>
          </a:lstStyle>
          <a:p>
            <a:pPr>
              <a:defRPr/>
            </a:pPr>
            <a:fld id="{9E048117-4360-4F2B-B0A4-68B91C74A213}" type="slidenum">
              <a:rPr lang="id-ID"/>
              <a:pPr>
                <a:defRPr/>
              </a:pPr>
              <a:t>‹#›</a:t>
            </a:fld>
            <a:endParaRPr lang="id-ID"/>
          </a:p>
        </p:txBody>
      </p:sp>
    </p:spTree>
    <p:extLst>
      <p:ext uri="{BB962C8B-B14F-4D97-AF65-F5344CB8AC3E}">
        <p14:creationId xmlns:p14="http://schemas.microsoft.com/office/powerpoint/2010/main" val="936840427"/>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3"/>
          <p:cNvSpPr>
            <a:spLocks noGrp="1"/>
          </p:cNvSpPr>
          <p:nvPr>
            <p:ph type="dt" sz="half" idx="10"/>
          </p:nvPr>
        </p:nvSpPr>
        <p:spPr/>
        <p:txBody>
          <a:bodyPr/>
          <a:lstStyle>
            <a:lvl1pPr>
              <a:defRPr/>
            </a:lvl1pPr>
          </a:lstStyle>
          <a:p>
            <a:pPr>
              <a:defRPr/>
            </a:pPr>
            <a:fld id="{DBAE72C3-A3CC-42D2-BEC6-F8A6A3432ED4}" type="datetimeFigureOut">
              <a:rPr lang="id-ID"/>
              <a:pPr>
                <a:defRPr/>
              </a:pPr>
              <a:t>17/09/2013</a:t>
            </a:fld>
            <a:endParaRPr lang="id-ID"/>
          </a:p>
        </p:txBody>
      </p:sp>
      <p:sp>
        <p:nvSpPr>
          <p:cNvPr id="4" name="Footer Placeholder 4"/>
          <p:cNvSpPr>
            <a:spLocks noGrp="1"/>
          </p:cNvSpPr>
          <p:nvPr>
            <p:ph type="ftr" sz="quarter" idx="11"/>
          </p:nvPr>
        </p:nvSpPr>
        <p:spPr/>
        <p:txBody>
          <a:bodyPr/>
          <a:lstStyle>
            <a:lvl1pPr>
              <a:defRPr/>
            </a:lvl1pPr>
          </a:lstStyle>
          <a:p>
            <a:pPr>
              <a:defRPr/>
            </a:pPr>
            <a:endParaRPr lang="id-ID"/>
          </a:p>
        </p:txBody>
      </p:sp>
      <p:sp>
        <p:nvSpPr>
          <p:cNvPr id="5" name="Slide Number Placeholder 5"/>
          <p:cNvSpPr>
            <a:spLocks noGrp="1"/>
          </p:cNvSpPr>
          <p:nvPr>
            <p:ph type="sldNum" sz="quarter" idx="12"/>
          </p:nvPr>
        </p:nvSpPr>
        <p:spPr/>
        <p:txBody>
          <a:bodyPr/>
          <a:lstStyle>
            <a:lvl1pPr>
              <a:defRPr/>
            </a:lvl1pPr>
          </a:lstStyle>
          <a:p>
            <a:pPr>
              <a:defRPr/>
            </a:pPr>
            <a:fld id="{1C371FF0-27C3-486E-9583-C68B94C40F66}" type="slidenum">
              <a:rPr lang="id-ID"/>
              <a:pPr>
                <a:defRPr/>
              </a:pPr>
              <a:t>‹#›</a:t>
            </a:fld>
            <a:endParaRPr lang="id-ID"/>
          </a:p>
        </p:txBody>
      </p:sp>
    </p:spTree>
    <p:extLst>
      <p:ext uri="{BB962C8B-B14F-4D97-AF65-F5344CB8AC3E}">
        <p14:creationId xmlns:p14="http://schemas.microsoft.com/office/powerpoint/2010/main" val="2536984819"/>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BAE72C3-A3CC-42D2-BEC6-F8A6A3432ED4}" type="datetimeFigureOut">
              <a:rPr lang="id-ID"/>
              <a:pPr>
                <a:defRPr/>
              </a:pPr>
              <a:t>17/09/2013</a:t>
            </a:fld>
            <a:endParaRPr lang="id-ID"/>
          </a:p>
        </p:txBody>
      </p:sp>
      <p:sp>
        <p:nvSpPr>
          <p:cNvPr id="3" name="Footer Placeholder 4"/>
          <p:cNvSpPr>
            <a:spLocks noGrp="1"/>
          </p:cNvSpPr>
          <p:nvPr>
            <p:ph type="ftr" sz="quarter" idx="11"/>
          </p:nvPr>
        </p:nvSpPr>
        <p:spPr/>
        <p:txBody>
          <a:bodyPr/>
          <a:lstStyle>
            <a:lvl1pPr>
              <a:defRPr/>
            </a:lvl1pPr>
          </a:lstStyle>
          <a:p>
            <a:pPr>
              <a:defRPr/>
            </a:pPr>
            <a:endParaRPr lang="id-ID"/>
          </a:p>
        </p:txBody>
      </p:sp>
      <p:sp>
        <p:nvSpPr>
          <p:cNvPr id="4" name="Slide Number Placeholder 5"/>
          <p:cNvSpPr>
            <a:spLocks noGrp="1"/>
          </p:cNvSpPr>
          <p:nvPr>
            <p:ph type="sldNum" sz="quarter" idx="12"/>
          </p:nvPr>
        </p:nvSpPr>
        <p:spPr/>
        <p:txBody>
          <a:bodyPr/>
          <a:lstStyle>
            <a:lvl1pPr>
              <a:defRPr/>
            </a:lvl1pPr>
          </a:lstStyle>
          <a:p>
            <a:pPr>
              <a:defRPr/>
            </a:pPr>
            <a:fld id="{BADF6690-8F64-40FA-9B10-55ABBEE4C907}" type="slidenum">
              <a:rPr lang="id-ID"/>
              <a:pPr>
                <a:defRPr/>
              </a:pPr>
              <a:t>‹#›</a:t>
            </a:fld>
            <a:endParaRPr lang="id-ID"/>
          </a:p>
        </p:txBody>
      </p:sp>
    </p:spTree>
    <p:extLst>
      <p:ext uri="{BB962C8B-B14F-4D97-AF65-F5344CB8AC3E}">
        <p14:creationId xmlns:p14="http://schemas.microsoft.com/office/powerpoint/2010/main" val="2119153994"/>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69" y="27314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BAE72C3-A3CC-42D2-BEC6-F8A6A3432ED4}"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A28A387C-E337-4E6F-8F59-C01EE7D945E2}" type="slidenum">
              <a:rPr lang="id-ID"/>
              <a:pPr>
                <a:defRPr/>
              </a:pPr>
              <a:t>‹#›</a:t>
            </a:fld>
            <a:endParaRPr lang="id-ID"/>
          </a:p>
        </p:txBody>
      </p:sp>
    </p:spTree>
    <p:extLst>
      <p:ext uri="{BB962C8B-B14F-4D97-AF65-F5344CB8AC3E}">
        <p14:creationId xmlns:p14="http://schemas.microsoft.com/office/powerpoint/2010/main" val="1326993683"/>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a:p>
        </p:txBody>
      </p:sp>
      <p:sp>
        <p:nvSpPr>
          <p:cNvPr id="4" name="Text Placeholder 3"/>
          <p:cNvSpPr>
            <a:spLocks noGrp="1"/>
          </p:cNvSpPr>
          <p:nvPr>
            <p:ph type="body" sz="half" idx="2"/>
          </p:nvPr>
        </p:nvSpPr>
        <p:spPr>
          <a:xfrm>
            <a:off x="1792288" y="536738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BAE72C3-A3CC-42D2-BEC6-F8A6A3432ED4}"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0F897234-3282-41C9-9D45-57482C360C13}" type="slidenum">
              <a:rPr lang="id-ID"/>
              <a:pPr>
                <a:defRPr/>
              </a:pPr>
              <a:t>‹#›</a:t>
            </a:fld>
            <a:endParaRPr lang="id-ID"/>
          </a:p>
        </p:txBody>
      </p:sp>
    </p:spTree>
    <p:extLst>
      <p:ext uri="{BB962C8B-B14F-4D97-AF65-F5344CB8AC3E}">
        <p14:creationId xmlns:p14="http://schemas.microsoft.com/office/powerpoint/2010/main" val="158414047"/>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pPr>
              <a:defRPr/>
            </a:pPr>
            <a:fld id="{DBAE72C3-A3CC-42D2-BEC6-F8A6A3432ED4}"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0E7C79DF-2497-48E6-8F93-1ACC61549096}" type="slidenum">
              <a:rPr lang="id-ID"/>
              <a:pPr>
                <a:defRPr/>
              </a:pPr>
              <a:t>‹#›</a:t>
            </a:fld>
            <a:endParaRPr lang="id-ID"/>
          </a:p>
        </p:txBody>
      </p:sp>
    </p:spTree>
    <p:extLst>
      <p:ext uri="{BB962C8B-B14F-4D97-AF65-F5344CB8AC3E}">
        <p14:creationId xmlns:p14="http://schemas.microsoft.com/office/powerpoint/2010/main" val="847552149"/>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8"/>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8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pPr>
              <a:defRPr/>
            </a:pPr>
            <a:fld id="{DBAE72C3-A3CC-42D2-BEC6-F8A6A3432ED4}"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A3A5E7DA-B9DD-49F9-B45F-558A152A01F7}" type="slidenum">
              <a:rPr lang="id-ID"/>
              <a:pPr>
                <a:defRPr/>
              </a:pPr>
              <a:t>‹#›</a:t>
            </a:fld>
            <a:endParaRPr lang="id-ID"/>
          </a:p>
        </p:txBody>
      </p:sp>
    </p:spTree>
    <p:extLst>
      <p:ext uri="{BB962C8B-B14F-4D97-AF65-F5344CB8AC3E}">
        <p14:creationId xmlns:p14="http://schemas.microsoft.com/office/powerpoint/2010/main" val="193449156"/>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F:\5 PEMBINAAN Penginjilan &amp; Tindak Lanjut Dasar\1 MODEL\Meekness &amp; Truth, Conversational Evangelism\ce-book.jpg"/>
          <p:cNvPicPr>
            <a:picLocks noChangeAspect="1" noChangeArrowheads="1"/>
          </p:cNvPicPr>
          <p:nvPr userDrawn="1"/>
        </p:nvPicPr>
        <p:blipFill>
          <a:blip r:embed="rId2" cstate="print">
            <a:lum bright="-10000" contrast="10000"/>
          </a:blip>
          <a:srcRect l="1287" t="870" r="1888" b="51814"/>
          <a:stretch>
            <a:fillRect/>
          </a:stretch>
        </p:blipFill>
        <p:spPr bwMode="auto">
          <a:xfrm>
            <a:off x="1"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ctrTitle"/>
          </p:nvPr>
        </p:nvSpPr>
        <p:spPr>
          <a:xfrm>
            <a:off x="685800" y="1063684"/>
            <a:ext cx="7772400" cy="1470025"/>
          </a:xfrm>
        </p:spPr>
        <p:txBody>
          <a:bodyPr/>
          <a:lstStyle>
            <a:lvl1pPr>
              <a:defRPr b="1">
                <a:latin typeface="Candara" pitchFamily="34" charset="0"/>
              </a:defRPr>
            </a:lvl1pPr>
          </a:lstStyle>
          <a:p>
            <a:r>
              <a:rPr lang="en-US" smtClean="0"/>
              <a:t>Click to edit Master title style</a:t>
            </a:r>
            <a:endParaRPr lang="id-ID"/>
          </a:p>
        </p:txBody>
      </p:sp>
      <p:sp>
        <p:nvSpPr>
          <p:cNvPr id="3" name="Subtitle 2"/>
          <p:cNvSpPr>
            <a:spLocks noGrp="1"/>
          </p:cNvSpPr>
          <p:nvPr>
            <p:ph type="subTitle" idx="1"/>
          </p:nvPr>
        </p:nvSpPr>
        <p:spPr>
          <a:xfrm>
            <a:off x="1371600" y="2819408"/>
            <a:ext cx="6400800" cy="1752600"/>
          </a:xfrm>
        </p:spPr>
        <p:txBody>
          <a:bodyPr/>
          <a:lstStyle>
            <a:lvl1pPr marL="0" indent="0" algn="ctr">
              <a:buNone/>
              <a:defRPr b="1">
                <a:solidFill>
                  <a:schemeClr val="tx1">
                    <a:tint val="75000"/>
                  </a:schemeClr>
                </a:solidFill>
                <a:latin typeface="Candar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a:p>
        </p:txBody>
      </p:sp>
      <p:sp>
        <p:nvSpPr>
          <p:cNvPr id="5" name="Date Placeholder 3"/>
          <p:cNvSpPr>
            <a:spLocks noGrp="1"/>
          </p:cNvSpPr>
          <p:nvPr>
            <p:ph type="dt" sz="half" idx="10"/>
          </p:nvPr>
        </p:nvSpPr>
        <p:spPr/>
        <p:txBody>
          <a:bodyPr/>
          <a:lstStyle>
            <a:lvl1pPr>
              <a:defRPr/>
            </a:lvl1pPr>
          </a:lstStyle>
          <a:p>
            <a:pPr>
              <a:defRPr/>
            </a:pPr>
            <a:fld id="{B1A926CE-6289-4F55-B44D-2518D0E62341}"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294FB831-339A-48CB-9FA5-67019CEDD7CF}" type="slidenum">
              <a:rPr lang="id-ID"/>
              <a:pPr>
                <a:defRPr/>
              </a:pPr>
              <a:t>‹#›</a:t>
            </a:fld>
            <a:endParaRPr lang="id-ID"/>
          </a:p>
        </p:txBody>
      </p:sp>
    </p:spTree>
    <p:extLst>
      <p:ext uri="{BB962C8B-B14F-4D97-AF65-F5344CB8AC3E}">
        <p14:creationId xmlns:p14="http://schemas.microsoft.com/office/powerpoint/2010/main" val="3475513821"/>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304" y="71415"/>
            <a:ext cx="8929719" cy="1143000"/>
          </a:xfrm>
        </p:spPr>
        <p:txBody>
          <a:bodyPr/>
          <a:lstStyle>
            <a:lvl1pPr>
              <a:lnSpc>
                <a:spcPct val="70000"/>
              </a:lnSpc>
              <a:defRPr>
                <a:solidFill>
                  <a:srgbClr val="663300"/>
                </a:solidFill>
                <a:effectLst>
                  <a:glow rad="101600">
                    <a:schemeClr val="bg1">
                      <a:alpha val="60000"/>
                    </a:schemeClr>
                  </a:glow>
                </a:effectLst>
              </a:defRPr>
            </a:lvl1pPr>
          </a:lstStyle>
          <a:p>
            <a:r>
              <a:rPr lang="en-US" dirty="0" smtClean="0"/>
              <a:t>Click to edit Master title style</a:t>
            </a:r>
            <a:endParaRPr lang="id-ID"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pPr>
              <a:defRPr/>
            </a:pPr>
            <a:fld id="{AEDE0A7E-3BDB-4834-A993-DCA1C2024C76}"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E0CE08C4-1C2E-4FEB-AB39-DA0AE4A70DD4}" type="slidenum">
              <a:rPr lang="id-ID"/>
              <a:pPr>
                <a:defRPr/>
              </a:pPr>
              <a:t>‹#›</a:t>
            </a:fld>
            <a:endParaRPr lang="id-ID"/>
          </a:p>
        </p:txBody>
      </p:sp>
    </p:spTree>
    <p:extLst>
      <p:ext uri="{BB962C8B-B14F-4D97-AF65-F5344CB8AC3E}">
        <p14:creationId xmlns:p14="http://schemas.microsoft.com/office/powerpoint/2010/main" val="245399619"/>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EDE0A7E-3BDB-4834-A993-DCA1C2024C76}"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C3BC4C6B-91CE-4FDE-B291-A4C7A57E9AB5}" type="slidenum">
              <a:rPr lang="id-ID"/>
              <a:pPr>
                <a:defRPr/>
              </a:pPr>
              <a:t>‹#›</a:t>
            </a:fld>
            <a:endParaRPr lang="id-ID"/>
          </a:p>
        </p:txBody>
      </p:sp>
    </p:spTree>
    <p:extLst>
      <p:ext uri="{BB962C8B-B14F-4D97-AF65-F5344CB8AC3E}">
        <p14:creationId xmlns:p14="http://schemas.microsoft.com/office/powerpoint/2010/main" val="3516152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3715" y="1"/>
            <a:ext cx="2060575"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34088"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CBAD0F46-71BA-43C8-A01F-EE591508D2DB}" type="slidenum">
              <a:rPr lang="en-US"/>
              <a:pPr>
                <a:defRPr/>
              </a:pPr>
              <a:t>‹#›</a:t>
            </a:fld>
            <a:endParaRPr lang="en-US"/>
          </a:p>
        </p:txBody>
      </p:sp>
    </p:spTree>
    <p:extLst>
      <p:ext uri="{BB962C8B-B14F-4D97-AF65-F5344CB8AC3E}">
        <p14:creationId xmlns:p14="http://schemas.microsoft.com/office/powerpoint/2010/main" val="15486608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3483977"/>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3"/>
          <p:cNvSpPr>
            <a:spLocks noGrp="1"/>
          </p:cNvSpPr>
          <p:nvPr>
            <p:ph type="dt" sz="half" idx="10"/>
          </p:nvPr>
        </p:nvSpPr>
        <p:spPr/>
        <p:txBody>
          <a:bodyPr/>
          <a:lstStyle>
            <a:lvl1pPr>
              <a:defRPr/>
            </a:lvl1pPr>
          </a:lstStyle>
          <a:p>
            <a:pPr>
              <a:defRPr/>
            </a:pPr>
            <a:fld id="{AEDE0A7E-3BDB-4834-A993-DCA1C2024C76}"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AF51B219-C1DC-4467-8BCE-EED9D6E3B1E5}" type="slidenum">
              <a:rPr lang="id-ID"/>
              <a:pPr>
                <a:defRPr/>
              </a:pPr>
              <a:t>‹#›</a:t>
            </a:fld>
            <a:endParaRPr lang="id-ID"/>
          </a:p>
        </p:txBody>
      </p:sp>
    </p:spTree>
    <p:extLst>
      <p:ext uri="{BB962C8B-B14F-4D97-AF65-F5344CB8AC3E}">
        <p14:creationId xmlns:p14="http://schemas.microsoft.com/office/powerpoint/2010/main" val="3650202890"/>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3"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66"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3"/>
          <p:cNvSpPr>
            <a:spLocks noGrp="1"/>
          </p:cNvSpPr>
          <p:nvPr>
            <p:ph type="dt" sz="half" idx="10"/>
          </p:nvPr>
        </p:nvSpPr>
        <p:spPr/>
        <p:txBody>
          <a:bodyPr/>
          <a:lstStyle>
            <a:lvl1pPr>
              <a:defRPr/>
            </a:lvl1pPr>
          </a:lstStyle>
          <a:p>
            <a:pPr>
              <a:defRPr/>
            </a:pPr>
            <a:fld id="{AEDE0A7E-3BDB-4834-A993-DCA1C2024C76}" type="datetimeFigureOut">
              <a:rPr lang="id-ID"/>
              <a:pPr>
                <a:defRPr/>
              </a:pPr>
              <a:t>17/09/2013</a:t>
            </a:fld>
            <a:endParaRPr lang="id-ID"/>
          </a:p>
        </p:txBody>
      </p:sp>
      <p:sp>
        <p:nvSpPr>
          <p:cNvPr id="8" name="Footer Placeholder 4"/>
          <p:cNvSpPr>
            <a:spLocks noGrp="1"/>
          </p:cNvSpPr>
          <p:nvPr>
            <p:ph type="ftr" sz="quarter" idx="11"/>
          </p:nvPr>
        </p:nvSpPr>
        <p:spPr/>
        <p:txBody>
          <a:bodyPr/>
          <a:lstStyle>
            <a:lvl1pPr>
              <a:defRPr/>
            </a:lvl1pPr>
          </a:lstStyle>
          <a:p>
            <a:pPr>
              <a:defRPr/>
            </a:pPr>
            <a:endParaRPr lang="id-ID"/>
          </a:p>
        </p:txBody>
      </p:sp>
      <p:sp>
        <p:nvSpPr>
          <p:cNvPr id="9" name="Slide Number Placeholder 5"/>
          <p:cNvSpPr>
            <a:spLocks noGrp="1"/>
          </p:cNvSpPr>
          <p:nvPr>
            <p:ph type="sldNum" sz="quarter" idx="12"/>
          </p:nvPr>
        </p:nvSpPr>
        <p:spPr/>
        <p:txBody>
          <a:bodyPr/>
          <a:lstStyle>
            <a:lvl1pPr>
              <a:defRPr/>
            </a:lvl1pPr>
          </a:lstStyle>
          <a:p>
            <a:pPr>
              <a:defRPr/>
            </a:pPr>
            <a:fld id="{3B3E9659-FD20-44EE-828C-70CC925A2998}" type="slidenum">
              <a:rPr lang="id-ID"/>
              <a:pPr>
                <a:defRPr/>
              </a:pPr>
              <a:t>‹#›</a:t>
            </a:fld>
            <a:endParaRPr lang="id-ID"/>
          </a:p>
        </p:txBody>
      </p:sp>
    </p:spTree>
    <p:extLst>
      <p:ext uri="{BB962C8B-B14F-4D97-AF65-F5344CB8AC3E}">
        <p14:creationId xmlns:p14="http://schemas.microsoft.com/office/powerpoint/2010/main" val="2771476290"/>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3"/>
          <p:cNvSpPr>
            <a:spLocks noGrp="1"/>
          </p:cNvSpPr>
          <p:nvPr>
            <p:ph type="dt" sz="half" idx="10"/>
          </p:nvPr>
        </p:nvSpPr>
        <p:spPr/>
        <p:txBody>
          <a:bodyPr/>
          <a:lstStyle>
            <a:lvl1pPr>
              <a:defRPr/>
            </a:lvl1pPr>
          </a:lstStyle>
          <a:p>
            <a:pPr>
              <a:defRPr/>
            </a:pPr>
            <a:fld id="{AEDE0A7E-3BDB-4834-A993-DCA1C2024C76}" type="datetimeFigureOut">
              <a:rPr lang="id-ID"/>
              <a:pPr>
                <a:defRPr/>
              </a:pPr>
              <a:t>17/09/2013</a:t>
            </a:fld>
            <a:endParaRPr lang="id-ID"/>
          </a:p>
        </p:txBody>
      </p:sp>
      <p:sp>
        <p:nvSpPr>
          <p:cNvPr id="4" name="Footer Placeholder 4"/>
          <p:cNvSpPr>
            <a:spLocks noGrp="1"/>
          </p:cNvSpPr>
          <p:nvPr>
            <p:ph type="ftr" sz="quarter" idx="11"/>
          </p:nvPr>
        </p:nvSpPr>
        <p:spPr/>
        <p:txBody>
          <a:bodyPr/>
          <a:lstStyle>
            <a:lvl1pPr>
              <a:defRPr/>
            </a:lvl1pPr>
          </a:lstStyle>
          <a:p>
            <a:pPr>
              <a:defRPr/>
            </a:pPr>
            <a:endParaRPr lang="id-ID"/>
          </a:p>
        </p:txBody>
      </p:sp>
      <p:sp>
        <p:nvSpPr>
          <p:cNvPr id="5" name="Slide Number Placeholder 5"/>
          <p:cNvSpPr>
            <a:spLocks noGrp="1"/>
          </p:cNvSpPr>
          <p:nvPr>
            <p:ph type="sldNum" sz="quarter" idx="12"/>
          </p:nvPr>
        </p:nvSpPr>
        <p:spPr/>
        <p:txBody>
          <a:bodyPr/>
          <a:lstStyle>
            <a:lvl1pPr>
              <a:defRPr/>
            </a:lvl1pPr>
          </a:lstStyle>
          <a:p>
            <a:pPr>
              <a:defRPr/>
            </a:pPr>
            <a:fld id="{76DC0AE8-E7D9-4D54-B864-BB981DCBF975}" type="slidenum">
              <a:rPr lang="id-ID"/>
              <a:pPr>
                <a:defRPr/>
              </a:pPr>
              <a:t>‹#›</a:t>
            </a:fld>
            <a:endParaRPr lang="id-ID"/>
          </a:p>
        </p:txBody>
      </p:sp>
    </p:spTree>
    <p:extLst>
      <p:ext uri="{BB962C8B-B14F-4D97-AF65-F5344CB8AC3E}">
        <p14:creationId xmlns:p14="http://schemas.microsoft.com/office/powerpoint/2010/main" val="2928696087"/>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EDE0A7E-3BDB-4834-A993-DCA1C2024C76}" type="datetimeFigureOut">
              <a:rPr lang="id-ID"/>
              <a:pPr>
                <a:defRPr/>
              </a:pPr>
              <a:t>17/09/2013</a:t>
            </a:fld>
            <a:endParaRPr lang="id-ID"/>
          </a:p>
        </p:txBody>
      </p:sp>
      <p:sp>
        <p:nvSpPr>
          <p:cNvPr id="3" name="Footer Placeholder 4"/>
          <p:cNvSpPr>
            <a:spLocks noGrp="1"/>
          </p:cNvSpPr>
          <p:nvPr>
            <p:ph type="ftr" sz="quarter" idx="11"/>
          </p:nvPr>
        </p:nvSpPr>
        <p:spPr/>
        <p:txBody>
          <a:bodyPr/>
          <a:lstStyle>
            <a:lvl1pPr>
              <a:defRPr/>
            </a:lvl1pPr>
          </a:lstStyle>
          <a:p>
            <a:pPr>
              <a:defRPr/>
            </a:pPr>
            <a:endParaRPr lang="id-ID"/>
          </a:p>
        </p:txBody>
      </p:sp>
      <p:sp>
        <p:nvSpPr>
          <p:cNvPr id="4" name="Slide Number Placeholder 5"/>
          <p:cNvSpPr>
            <a:spLocks noGrp="1"/>
          </p:cNvSpPr>
          <p:nvPr>
            <p:ph type="sldNum" sz="quarter" idx="12"/>
          </p:nvPr>
        </p:nvSpPr>
        <p:spPr/>
        <p:txBody>
          <a:bodyPr/>
          <a:lstStyle>
            <a:lvl1pPr>
              <a:defRPr/>
            </a:lvl1pPr>
          </a:lstStyle>
          <a:p>
            <a:pPr>
              <a:defRPr/>
            </a:pPr>
            <a:fld id="{7C3ED814-EC19-4790-A9F4-9235A068A968}" type="slidenum">
              <a:rPr lang="id-ID"/>
              <a:pPr>
                <a:defRPr/>
              </a:pPr>
              <a:t>‹#›</a:t>
            </a:fld>
            <a:endParaRPr lang="id-ID"/>
          </a:p>
        </p:txBody>
      </p:sp>
    </p:spTree>
    <p:extLst>
      <p:ext uri="{BB962C8B-B14F-4D97-AF65-F5344CB8AC3E}">
        <p14:creationId xmlns:p14="http://schemas.microsoft.com/office/powerpoint/2010/main" val="702742817"/>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69" y="27314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EDE0A7E-3BDB-4834-A993-DCA1C2024C76}"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63F9395F-6B1B-462D-9239-BFE17A5AEC18}" type="slidenum">
              <a:rPr lang="id-ID"/>
              <a:pPr>
                <a:defRPr/>
              </a:pPr>
              <a:t>‹#›</a:t>
            </a:fld>
            <a:endParaRPr lang="id-ID"/>
          </a:p>
        </p:txBody>
      </p:sp>
    </p:spTree>
    <p:extLst>
      <p:ext uri="{BB962C8B-B14F-4D97-AF65-F5344CB8AC3E}">
        <p14:creationId xmlns:p14="http://schemas.microsoft.com/office/powerpoint/2010/main" val="1601804982"/>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a:p>
        </p:txBody>
      </p:sp>
      <p:sp>
        <p:nvSpPr>
          <p:cNvPr id="4" name="Text Placeholder 3"/>
          <p:cNvSpPr>
            <a:spLocks noGrp="1"/>
          </p:cNvSpPr>
          <p:nvPr>
            <p:ph type="body" sz="half" idx="2"/>
          </p:nvPr>
        </p:nvSpPr>
        <p:spPr>
          <a:xfrm>
            <a:off x="1792288" y="536738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EDE0A7E-3BDB-4834-A993-DCA1C2024C76}"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390BD3E8-CCBB-4F51-9F6C-5DE7D1A1E2D1}" type="slidenum">
              <a:rPr lang="id-ID"/>
              <a:pPr>
                <a:defRPr/>
              </a:pPr>
              <a:t>‹#›</a:t>
            </a:fld>
            <a:endParaRPr lang="id-ID"/>
          </a:p>
        </p:txBody>
      </p:sp>
    </p:spTree>
    <p:extLst>
      <p:ext uri="{BB962C8B-B14F-4D97-AF65-F5344CB8AC3E}">
        <p14:creationId xmlns:p14="http://schemas.microsoft.com/office/powerpoint/2010/main" val="2613985068"/>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pPr>
              <a:defRPr/>
            </a:pPr>
            <a:fld id="{AEDE0A7E-3BDB-4834-A993-DCA1C2024C76}"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A536A579-A6C2-4813-821C-7B26B7609E48}" type="slidenum">
              <a:rPr lang="id-ID"/>
              <a:pPr>
                <a:defRPr/>
              </a:pPr>
              <a:t>‹#›</a:t>
            </a:fld>
            <a:endParaRPr lang="id-ID"/>
          </a:p>
        </p:txBody>
      </p:sp>
    </p:spTree>
    <p:extLst>
      <p:ext uri="{BB962C8B-B14F-4D97-AF65-F5344CB8AC3E}">
        <p14:creationId xmlns:p14="http://schemas.microsoft.com/office/powerpoint/2010/main" val="3344164067"/>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8"/>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8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pPr>
              <a:defRPr/>
            </a:pPr>
            <a:fld id="{AEDE0A7E-3BDB-4834-A993-DCA1C2024C76}"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CB025DDD-503D-4F87-96C5-0C763D3CFD6A}" type="slidenum">
              <a:rPr lang="id-ID"/>
              <a:pPr>
                <a:defRPr/>
              </a:pPr>
              <a:t>‹#›</a:t>
            </a:fld>
            <a:endParaRPr lang="id-ID"/>
          </a:p>
        </p:txBody>
      </p:sp>
    </p:spTree>
    <p:extLst>
      <p:ext uri="{BB962C8B-B14F-4D97-AF65-F5344CB8AC3E}">
        <p14:creationId xmlns:p14="http://schemas.microsoft.com/office/powerpoint/2010/main" val="760413033"/>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F:\5 PEMBINAAN Penginjilan &amp; Tindak Lanjut Dasar\1 MODEL\Meekness &amp; Truth, Conversational Evangelism\ce-book.jpg"/>
          <p:cNvPicPr>
            <a:picLocks noChangeAspect="1" noChangeArrowheads="1"/>
          </p:cNvPicPr>
          <p:nvPr userDrawn="1"/>
        </p:nvPicPr>
        <p:blipFill>
          <a:blip r:embed="rId2" cstate="print">
            <a:lum bright="-10000" contrast="10000"/>
          </a:blip>
          <a:srcRect l="1287" t="870" r="1888" b="51814"/>
          <a:stretch>
            <a:fillRect/>
          </a:stretch>
        </p:blipFill>
        <p:spPr bwMode="auto">
          <a:xfrm>
            <a:off x="1"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ctrTitle"/>
          </p:nvPr>
        </p:nvSpPr>
        <p:spPr>
          <a:xfrm>
            <a:off x="685800" y="1063675"/>
            <a:ext cx="7772400" cy="1470025"/>
          </a:xfrm>
        </p:spPr>
        <p:txBody>
          <a:bodyPr/>
          <a:lstStyle>
            <a:lvl1pPr>
              <a:defRPr b="1">
                <a:latin typeface="Candara" pitchFamily="34" charset="0"/>
              </a:defRPr>
            </a:lvl1pPr>
          </a:lstStyle>
          <a:p>
            <a:r>
              <a:rPr lang="en-US" smtClean="0"/>
              <a:t>Click to edit Master title style</a:t>
            </a:r>
            <a:endParaRPr lang="id-ID"/>
          </a:p>
        </p:txBody>
      </p:sp>
      <p:sp>
        <p:nvSpPr>
          <p:cNvPr id="3" name="Subtitle 2"/>
          <p:cNvSpPr>
            <a:spLocks noGrp="1"/>
          </p:cNvSpPr>
          <p:nvPr>
            <p:ph type="subTitle" idx="1"/>
          </p:nvPr>
        </p:nvSpPr>
        <p:spPr>
          <a:xfrm>
            <a:off x="1371600" y="2819408"/>
            <a:ext cx="6400800" cy="1752600"/>
          </a:xfrm>
        </p:spPr>
        <p:txBody>
          <a:bodyPr/>
          <a:lstStyle>
            <a:lvl1pPr marL="0" indent="0" algn="ctr">
              <a:buNone/>
              <a:defRPr b="1">
                <a:solidFill>
                  <a:schemeClr val="tx1">
                    <a:tint val="75000"/>
                  </a:schemeClr>
                </a:solidFill>
                <a:latin typeface="Candar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a:p>
        </p:txBody>
      </p:sp>
      <p:sp>
        <p:nvSpPr>
          <p:cNvPr id="5" name="Date Placeholder 3"/>
          <p:cNvSpPr>
            <a:spLocks noGrp="1"/>
          </p:cNvSpPr>
          <p:nvPr>
            <p:ph type="dt" sz="half" idx="10"/>
          </p:nvPr>
        </p:nvSpPr>
        <p:spPr/>
        <p:txBody>
          <a:bodyPr/>
          <a:lstStyle>
            <a:lvl1pPr>
              <a:defRPr>
                <a:cs typeface="Arial" pitchFamily="34" charset="0"/>
              </a:defRPr>
            </a:lvl1pPr>
          </a:lstStyle>
          <a:p>
            <a:pPr>
              <a:defRPr/>
            </a:pPr>
            <a:fld id="{B7BEC735-E7C2-4EF3-8297-644C9FB5798B}"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Arial" pitchFamily="34" charset="0"/>
              </a:defRPr>
            </a:lvl1pPr>
          </a:lstStyle>
          <a:p>
            <a:pPr>
              <a:defRPr/>
            </a:pPr>
            <a:fld id="{C1D17152-1739-4A0B-9A30-42C2738D3F73}" type="slidenum">
              <a:rPr lang="id-ID"/>
              <a:pPr>
                <a:defRPr/>
              </a:pPr>
              <a:t>‹#›</a:t>
            </a:fld>
            <a:endParaRPr lang="id-ID"/>
          </a:p>
        </p:txBody>
      </p:sp>
    </p:spTree>
    <p:extLst>
      <p:ext uri="{BB962C8B-B14F-4D97-AF65-F5344CB8AC3E}">
        <p14:creationId xmlns:p14="http://schemas.microsoft.com/office/powerpoint/2010/main" val="761833418"/>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282" y="71415"/>
            <a:ext cx="8929718" cy="1143000"/>
          </a:xfrm>
        </p:spPr>
        <p:txBody>
          <a:bodyPr/>
          <a:lstStyle>
            <a:lvl1pPr>
              <a:lnSpc>
                <a:spcPct val="70000"/>
              </a:lnSpc>
              <a:defRPr>
                <a:solidFill>
                  <a:srgbClr val="663300"/>
                </a:solidFill>
                <a:effectLst>
                  <a:glow rad="101600">
                    <a:schemeClr val="bg1">
                      <a:alpha val="60000"/>
                    </a:schemeClr>
                  </a:glow>
                </a:effectLst>
              </a:defRPr>
            </a:lvl1pPr>
          </a:lstStyle>
          <a:p>
            <a:r>
              <a:rPr lang="en-US" dirty="0" smtClean="0"/>
              <a:t>Click to edit Master title style</a:t>
            </a:r>
            <a:endParaRPr lang="id-ID"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55742C51-BE90-4D32-BF4E-BF9204533BCB}"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E872860B-231D-4433-9C7B-736D15BB29A7}" type="slidenum">
              <a:rPr lang="id-ID"/>
              <a:pPr>
                <a:defRPr/>
              </a:pPr>
              <a:t>‹#›</a:t>
            </a:fld>
            <a:endParaRPr lang="id-ID"/>
          </a:p>
        </p:txBody>
      </p:sp>
    </p:spTree>
    <p:extLst>
      <p:ext uri="{BB962C8B-B14F-4D97-AF65-F5344CB8AC3E}">
        <p14:creationId xmlns:p14="http://schemas.microsoft.com/office/powerpoint/2010/main" val="15062296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715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715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9210351"/>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3A2F639F-139E-491E-8639-1DAA44104ADE}"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084F56B7-D554-48A3-BD8A-DAF795DEC293}" type="slidenum">
              <a:rPr lang="id-ID"/>
              <a:pPr>
                <a:defRPr/>
              </a:pPr>
              <a:t>‹#›</a:t>
            </a:fld>
            <a:endParaRPr lang="id-ID"/>
          </a:p>
        </p:txBody>
      </p:sp>
    </p:spTree>
    <p:extLst>
      <p:ext uri="{BB962C8B-B14F-4D97-AF65-F5344CB8AC3E}">
        <p14:creationId xmlns:p14="http://schemas.microsoft.com/office/powerpoint/2010/main" val="2167743386"/>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3"/>
          <p:cNvSpPr>
            <a:spLocks noGrp="1"/>
          </p:cNvSpPr>
          <p:nvPr>
            <p:ph type="dt" sz="half" idx="10"/>
          </p:nvPr>
        </p:nvSpPr>
        <p:spPr/>
        <p:txBody>
          <a:bodyPr/>
          <a:lstStyle>
            <a:lvl1pPr>
              <a:defRPr>
                <a:cs typeface="Arial" pitchFamily="34" charset="0"/>
              </a:defRPr>
            </a:lvl1pPr>
          </a:lstStyle>
          <a:p>
            <a:pPr>
              <a:defRPr/>
            </a:pPr>
            <a:fld id="{6E373C00-0742-43E9-8724-2BA0366C300B}"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Arial" pitchFamily="34" charset="0"/>
              </a:defRPr>
            </a:lvl1pPr>
          </a:lstStyle>
          <a:p>
            <a:pPr>
              <a:defRPr/>
            </a:pPr>
            <a:fld id="{D2CF28BA-1B36-4DA0-94E5-C3DCE9F67C55}" type="slidenum">
              <a:rPr lang="id-ID"/>
              <a:pPr>
                <a:defRPr/>
              </a:pPr>
              <a:t>‹#›</a:t>
            </a:fld>
            <a:endParaRPr lang="id-ID"/>
          </a:p>
        </p:txBody>
      </p:sp>
    </p:spTree>
    <p:extLst>
      <p:ext uri="{BB962C8B-B14F-4D97-AF65-F5344CB8AC3E}">
        <p14:creationId xmlns:p14="http://schemas.microsoft.com/office/powerpoint/2010/main" val="800845684"/>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3"/>
          <p:cNvSpPr>
            <a:spLocks noGrp="1"/>
          </p:cNvSpPr>
          <p:nvPr>
            <p:ph type="dt" sz="half" idx="10"/>
          </p:nvPr>
        </p:nvSpPr>
        <p:spPr/>
        <p:txBody>
          <a:bodyPr/>
          <a:lstStyle>
            <a:lvl1pPr>
              <a:defRPr>
                <a:cs typeface="Arial" pitchFamily="34" charset="0"/>
              </a:defRPr>
            </a:lvl1pPr>
          </a:lstStyle>
          <a:p>
            <a:pPr>
              <a:defRPr/>
            </a:pPr>
            <a:fld id="{629AD874-3212-41FA-B7CA-4D7FE154656E}" type="datetimeFigureOut">
              <a:rPr lang="id-ID"/>
              <a:pPr>
                <a:defRPr/>
              </a:pPr>
              <a:t>17/09/2013</a:t>
            </a:fld>
            <a:endParaRPr lang="id-ID"/>
          </a:p>
        </p:txBody>
      </p:sp>
      <p:sp>
        <p:nvSpPr>
          <p:cNvPr id="8"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9" name="Slide Number Placeholder 5"/>
          <p:cNvSpPr>
            <a:spLocks noGrp="1"/>
          </p:cNvSpPr>
          <p:nvPr>
            <p:ph type="sldNum" sz="quarter" idx="12"/>
          </p:nvPr>
        </p:nvSpPr>
        <p:spPr/>
        <p:txBody>
          <a:bodyPr/>
          <a:lstStyle>
            <a:lvl1pPr>
              <a:defRPr>
                <a:cs typeface="Arial" pitchFamily="34" charset="0"/>
              </a:defRPr>
            </a:lvl1pPr>
          </a:lstStyle>
          <a:p>
            <a:pPr>
              <a:defRPr/>
            </a:pPr>
            <a:fld id="{0D3C18F8-AB45-4184-8EB4-81C162EA5FBC}" type="slidenum">
              <a:rPr lang="id-ID"/>
              <a:pPr>
                <a:defRPr/>
              </a:pPr>
              <a:t>‹#›</a:t>
            </a:fld>
            <a:endParaRPr lang="id-ID"/>
          </a:p>
        </p:txBody>
      </p:sp>
    </p:spTree>
    <p:extLst>
      <p:ext uri="{BB962C8B-B14F-4D97-AF65-F5344CB8AC3E}">
        <p14:creationId xmlns:p14="http://schemas.microsoft.com/office/powerpoint/2010/main" val="3296348578"/>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3"/>
          <p:cNvSpPr>
            <a:spLocks noGrp="1"/>
          </p:cNvSpPr>
          <p:nvPr>
            <p:ph type="dt" sz="half" idx="10"/>
          </p:nvPr>
        </p:nvSpPr>
        <p:spPr/>
        <p:txBody>
          <a:bodyPr/>
          <a:lstStyle>
            <a:lvl1pPr>
              <a:defRPr>
                <a:cs typeface="Arial" pitchFamily="34" charset="0"/>
              </a:defRPr>
            </a:lvl1pPr>
          </a:lstStyle>
          <a:p>
            <a:pPr>
              <a:defRPr/>
            </a:pPr>
            <a:fld id="{73CF256C-7F4F-4FC5-82C3-86CCE2C460BE}" type="datetimeFigureOut">
              <a:rPr lang="id-ID"/>
              <a:pPr>
                <a:defRPr/>
              </a:pPr>
              <a:t>17/09/2013</a:t>
            </a:fld>
            <a:endParaRPr lang="id-ID"/>
          </a:p>
        </p:txBody>
      </p:sp>
      <p:sp>
        <p:nvSpPr>
          <p:cNvPr id="4"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5" name="Slide Number Placeholder 5"/>
          <p:cNvSpPr>
            <a:spLocks noGrp="1"/>
          </p:cNvSpPr>
          <p:nvPr>
            <p:ph type="sldNum" sz="quarter" idx="12"/>
          </p:nvPr>
        </p:nvSpPr>
        <p:spPr/>
        <p:txBody>
          <a:bodyPr/>
          <a:lstStyle>
            <a:lvl1pPr>
              <a:defRPr>
                <a:cs typeface="Arial" pitchFamily="34" charset="0"/>
              </a:defRPr>
            </a:lvl1pPr>
          </a:lstStyle>
          <a:p>
            <a:pPr>
              <a:defRPr/>
            </a:pPr>
            <a:fld id="{6947DD38-2134-4849-A6CD-FB47CFA845EF}" type="slidenum">
              <a:rPr lang="id-ID"/>
              <a:pPr>
                <a:defRPr/>
              </a:pPr>
              <a:t>‹#›</a:t>
            </a:fld>
            <a:endParaRPr lang="id-ID"/>
          </a:p>
        </p:txBody>
      </p:sp>
    </p:spTree>
    <p:extLst>
      <p:ext uri="{BB962C8B-B14F-4D97-AF65-F5344CB8AC3E}">
        <p14:creationId xmlns:p14="http://schemas.microsoft.com/office/powerpoint/2010/main" val="3811968607"/>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Arial" pitchFamily="34" charset="0"/>
              </a:defRPr>
            </a:lvl1pPr>
          </a:lstStyle>
          <a:p>
            <a:pPr>
              <a:defRPr/>
            </a:pPr>
            <a:fld id="{D4415931-C28B-4900-8705-DE094E0C75D0}" type="datetimeFigureOut">
              <a:rPr lang="id-ID"/>
              <a:pPr>
                <a:defRPr/>
              </a:pPr>
              <a:t>17/09/2013</a:t>
            </a:fld>
            <a:endParaRPr lang="id-ID"/>
          </a:p>
        </p:txBody>
      </p:sp>
      <p:sp>
        <p:nvSpPr>
          <p:cNvPr id="3"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4" name="Slide Number Placeholder 5"/>
          <p:cNvSpPr>
            <a:spLocks noGrp="1"/>
          </p:cNvSpPr>
          <p:nvPr>
            <p:ph type="sldNum" sz="quarter" idx="12"/>
          </p:nvPr>
        </p:nvSpPr>
        <p:spPr/>
        <p:txBody>
          <a:bodyPr/>
          <a:lstStyle>
            <a:lvl1pPr>
              <a:defRPr>
                <a:cs typeface="Arial" pitchFamily="34" charset="0"/>
              </a:defRPr>
            </a:lvl1pPr>
          </a:lstStyle>
          <a:p>
            <a:pPr>
              <a:defRPr/>
            </a:pPr>
            <a:fld id="{3A2739A6-942D-4EB1-9F96-4E8F57C065E2}" type="slidenum">
              <a:rPr lang="id-ID"/>
              <a:pPr>
                <a:defRPr/>
              </a:pPr>
              <a:t>‹#›</a:t>
            </a:fld>
            <a:endParaRPr lang="id-ID"/>
          </a:p>
        </p:txBody>
      </p:sp>
    </p:spTree>
    <p:extLst>
      <p:ext uri="{BB962C8B-B14F-4D97-AF65-F5344CB8AC3E}">
        <p14:creationId xmlns:p14="http://schemas.microsoft.com/office/powerpoint/2010/main" val="782320943"/>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Arial" pitchFamily="34" charset="0"/>
              </a:defRPr>
            </a:lvl1pPr>
          </a:lstStyle>
          <a:p>
            <a:pPr>
              <a:defRPr/>
            </a:pPr>
            <a:fld id="{17C027B0-B11B-46A1-8508-7739A0EFD461}"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Arial" pitchFamily="34" charset="0"/>
              </a:defRPr>
            </a:lvl1pPr>
          </a:lstStyle>
          <a:p>
            <a:pPr>
              <a:defRPr/>
            </a:pPr>
            <a:fld id="{42574062-A791-4B03-8733-382906EABB0E}" type="slidenum">
              <a:rPr lang="id-ID"/>
              <a:pPr>
                <a:defRPr/>
              </a:pPr>
              <a:t>‹#›</a:t>
            </a:fld>
            <a:endParaRPr lang="id-ID"/>
          </a:p>
        </p:txBody>
      </p:sp>
    </p:spTree>
    <p:extLst>
      <p:ext uri="{BB962C8B-B14F-4D97-AF65-F5344CB8AC3E}">
        <p14:creationId xmlns:p14="http://schemas.microsoft.com/office/powerpoint/2010/main" val="3280380255"/>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Arial" pitchFamily="34" charset="0"/>
              </a:defRPr>
            </a:lvl1pPr>
          </a:lstStyle>
          <a:p>
            <a:pPr>
              <a:defRPr/>
            </a:pPr>
            <a:fld id="{61EE487D-6557-4423-828B-0821BE55B4BA}"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Arial" pitchFamily="34" charset="0"/>
              </a:defRPr>
            </a:lvl1pPr>
          </a:lstStyle>
          <a:p>
            <a:pPr>
              <a:defRPr/>
            </a:pPr>
            <a:fld id="{C667E0D0-6B2A-4AA1-A3A7-244EAE5DB63B}" type="slidenum">
              <a:rPr lang="id-ID"/>
              <a:pPr>
                <a:defRPr/>
              </a:pPr>
              <a:t>‹#›</a:t>
            </a:fld>
            <a:endParaRPr lang="id-ID"/>
          </a:p>
        </p:txBody>
      </p:sp>
    </p:spTree>
    <p:extLst>
      <p:ext uri="{BB962C8B-B14F-4D97-AF65-F5344CB8AC3E}">
        <p14:creationId xmlns:p14="http://schemas.microsoft.com/office/powerpoint/2010/main" val="2599034108"/>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89872068-9087-47E4-8347-CF265544EAA2}"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F0C656BD-23DA-4B78-A843-82DB8F248615}" type="slidenum">
              <a:rPr lang="id-ID"/>
              <a:pPr>
                <a:defRPr/>
              </a:pPr>
              <a:t>‹#›</a:t>
            </a:fld>
            <a:endParaRPr lang="id-ID"/>
          </a:p>
        </p:txBody>
      </p:sp>
    </p:spTree>
    <p:extLst>
      <p:ext uri="{BB962C8B-B14F-4D97-AF65-F5344CB8AC3E}">
        <p14:creationId xmlns:p14="http://schemas.microsoft.com/office/powerpoint/2010/main" val="3907178973"/>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DA401598-9807-4116-B7F9-8F021EE6E245}"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2AED5B6D-2B72-44FF-BBC8-552269B6722A}" type="slidenum">
              <a:rPr lang="id-ID"/>
              <a:pPr>
                <a:defRPr/>
              </a:pPr>
              <a:t>‹#›</a:t>
            </a:fld>
            <a:endParaRPr lang="id-ID"/>
          </a:p>
        </p:txBody>
      </p:sp>
    </p:spTree>
    <p:extLst>
      <p:ext uri="{BB962C8B-B14F-4D97-AF65-F5344CB8AC3E}">
        <p14:creationId xmlns:p14="http://schemas.microsoft.com/office/powerpoint/2010/main" val="4206959801"/>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F:\5 PEMBINAAN Penginjilan &amp; Tindak Lanjut Dasar\1 MODEL\Meekness &amp; Truth, Conversational Evangelism\ce-book.jpg"/>
          <p:cNvPicPr>
            <a:picLocks noChangeAspect="1" noChangeArrowheads="1"/>
          </p:cNvPicPr>
          <p:nvPr userDrawn="1"/>
        </p:nvPicPr>
        <p:blipFill>
          <a:blip r:embed="rId2" cstate="print">
            <a:lum bright="-10000" contrast="10000"/>
          </a:blip>
          <a:srcRect l="1287" t="870" r="1888" b="51814"/>
          <a:stretch>
            <a:fillRect/>
          </a:stretch>
        </p:blipFill>
        <p:spPr bwMode="auto">
          <a:xfrm>
            <a:off x="1"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ctrTitle"/>
          </p:nvPr>
        </p:nvSpPr>
        <p:spPr>
          <a:xfrm>
            <a:off x="685800" y="1063675"/>
            <a:ext cx="7772400" cy="1470025"/>
          </a:xfrm>
        </p:spPr>
        <p:txBody>
          <a:bodyPr/>
          <a:lstStyle>
            <a:lvl1pPr>
              <a:defRPr b="1">
                <a:latin typeface="Candara" pitchFamily="34" charset="0"/>
              </a:defRPr>
            </a:lvl1pPr>
          </a:lstStyle>
          <a:p>
            <a:r>
              <a:rPr lang="en-US" smtClean="0"/>
              <a:t>Click to edit Master title style</a:t>
            </a:r>
            <a:endParaRPr lang="id-ID"/>
          </a:p>
        </p:txBody>
      </p:sp>
      <p:sp>
        <p:nvSpPr>
          <p:cNvPr id="3" name="Subtitle 2"/>
          <p:cNvSpPr>
            <a:spLocks noGrp="1"/>
          </p:cNvSpPr>
          <p:nvPr>
            <p:ph type="subTitle" idx="1"/>
          </p:nvPr>
        </p:nvSpPr>
        <p:spPr>
          <a:xfrm>
            <a:off x="1371600" y="2819408"/>
            <a:ext cx="6400800" cy="1752600"/>
          </a:xfrm>
        </p:spPr>
        <p:txBody>
          <a:bodyPr/>
          <a:lstStyle>
            <a:lvl1pPr marL="0" indent="0" algn="ctr">
              <a:buNone/>
              <a:defRPr b="1">
                <a:solidFill>
                  <a:schemeClr val="tx1">
                    <a:tint val="75000"/>
                  </a:schemeClr>
                </a:solidFill>
                <a:latin typeface="Candar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a:p>
        </p:txBody>
      </p:sp>
      <p:sp>
        <p:nvSpPr>
          <p:cNvPr id="5" name="Date Placeholder 3"/>
          <p:cNvSpPr>
            <a:spLocks noGrp="1"/>
          </p:cNvSpPr>
          <p:nvPr>
            <p:ph type="dt" sz="half" idx="10"/>
          </p:nvPr>
        </p:nvSpPr>
        <p:spPr/>
        <p:txBody>
          <a:bodyPr/>
          <a:lstStyle>
            <a:lvl1pPr>
              <a:defRPr>
                <a:cs typeface="Arial" pitchFamily="34" charset="0"/>
              </a:defRPr>
            </a:lvl1pPr>
          </a:lstStyle>
          <a:p>
            <a:pPr>
              <a:defRPr/>
            </a:pPr>
            <a:fld id="{89C3D5A4-CACD-4457-B2F2-3081E79A38DD}"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Arial" pitchFamily="34" charset="0"/>
              </a:defRPr>
            </a:lvl1pPr>
          </a:lstStyle>
          <a:p>
            <a:pPr>
              <a:defRPr/>
            </a:pPr>
            <a:fld id="{EEFA64C0-FED5-435E-956A-D67CCCD93F15}" type="slidenum">
              <a:rPr lang="id-ID"/>
              <a:pPr>
                <a:defRPr/>
              </a:pPr>
              <a:t>‹#›</a:t>
            </a:fld>
            <a:endParaRPr lang="id-ID"/>
          </a:p>
        </p:txBody>
      </p:sp>
    </p:spTree>
    <p:extLst>
      <p:ext uri="{BB962C8B-B14F-4D97-AF65-F5344CB8AC3E}">
        <p14:creationId xmlns:p14="http://schemas.microsoft.com/office/powerpoint/2010/main" val="24864846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14832876"/>
      </p:ext>
    </p:extLst>
  </p:cSld>
  <p:clrMapOvr>
    <a:masterClrMapping/>
  </p:clrMapOvr>
  <p:transition spd="med">
    <p:blinds/>
  </p:transition>
</p:sldLayout>
</file>

<file path=ppt/slideLayouts/slideLayout1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282" y="71415"/>
            <a:ext cx="8929718" cy="1143000"/>
          </a:xfrm>
        </p:spPr>
        <p:txBody>
          <a:bodyPr/>
          <a:lstStyle>
            <a:lvl1pPr>
              <a:lnSpc>
                <a:spcPct val="70000"/>
              </a:lnSpc>
              <a:defRPr>
                <a:solidFill>
                  <a:srgbClr val="663300"/>
                </a:solidFill>
                <a:effectLst>
                  <a:glow rad="101600">
                    <a:schemeClr val="bg1">
                      <a:alpha val="60000"/>
                    </a:schemeClr>
                  </a:glow>
                </a:effectLst>
              </a:defRPr>
            </a:lvl1pPr>
          </a:lstStyle>
          <a:p>
            <a:r>
              <a:rPr lang="en-US" dirty="0" smtClean="0"/>
              <a:t>Click to edit Master title style</a:t>
            </a:r>
            <a:endParaRPr lang="id-ID"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418206B1-2AB9-4032-927E-29BFCB1F5677}"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6196B90F-661F-4F7B-8698-BAD838939A35}" type="slidenum">
              <a:rPr lang="id-ID"/>
              <a:pPr>
                <a:defRPr/>
              </a:pPr>
              <a:t>‹#›</a:t>
            </a:fld>
            <a:endParaRPr lang="id-ID"/>
          </a:p>
        </p:txBody>
      </p:sp>
    </p:spTree>
    <p:extLst>
      <p:ext uri="{BB962C8B-B14F-4D97-AF65-F5344CB8AC3E}">
        <p14:creationId xmlns:p14="http://schemas.microsoft.com/office/powerpoint/2010/main" val="1302479654"/>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6F34C164-D07F-4231-A1CC-92ACF8C0C405}"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C9E72032-3D44-4B85-812F-A3238EA362B6}" type="slidenum">
              <a:rPr lang="id-ID"/>
              <a:pPr>
                <a:defRPr/>
              </a:pPr>
              <a:t>‹#›</a:t>
            </a:fld>
            <a:endParaRPr lang="id-ID"/>
          </a:p>
        </p:txBody>
      </p:sp>
    </p:spTree>
    <p:extLst>
      <p:ext uri="{BB962C8B-B14F-4D97-AF65-F5344CB8AC3E}">
        <p14:creationId xmlns:p14="http://schemas.microsoft.com/office/powerpoint/2010/main" val="3775618849"/>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3"/>
          <p:cNvSpPr>
            <a:spLocks noGrp="1"/>
          </p:cNvSpPr>
          <p:nvPr>
            <p:ph type="dt" sz="half" idx="10"/>
          </p:nvPr>
        </p:nvSpPr>
        <p:spPr/>
        <p:txBody>
          <a:bodyPr/>
          <a:lstStyle>
            <a:lvl1pPr>
              <a:defRPr>
                <a:cs typeface="Arial" pitchFamily="34" charset="0"/>
              </a:defRPr>
            </a:lvl1pPr>
          </a:lstStyle>
          <a:p>
            <a:pPr>
              <a:defRPr/>
            </a:pPr>
            <a:fld id="{8F99EC3C-C2A9-48EE-A7DA-F83C681BB31C}"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Arial" pitchFamily="34" charset="0"/>
              </a:defRPr>
            </a:lvl1pPr>
          </a:lstStyle>
          <a:p>
            <a:pPr>
              <a:defRPr/>
            </a:pPr>
            <a:fld id="{A28C3938-2355-462E-9DF2-E5B6C96F262E}" type="slidenum">
              <a:rPr lang="id-ID"/>
              <a:pPr>
                <a:defRPr/>
              </a:pPr>
              <a:t>‹#›</a:t>
            </a:fld>
            <a:endParaRPr lang="id-ID"/>
          </a:p>
        </p:txBody>
      </p:sp>
    </p:spTree>
    <p:extLst>
      <p:ext uri="{BB962C8B-B14F-4D97-AF65-F5344CB8AC3E}">
        <p14:creationId xmlns:p14="http://schemas.microsoft.com/office/powerpoint/2010/main" val="3946629144"/>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3"/>
          <p:cNvSpPr>
            <a:spLocks noGrp="1"/>
          </p:cNvSpPr>
          <p:nvPr>
            <p:ph type="dt" sz="half" idx="10"/>
          </p:nvPr>
        </p:nvSpPr>
        <p:spPr/>
        <p:txBody>
          <a:bodyPr/>
          <a:lstStyle>
            <a:lvl1pPr>
              <a:defRPr>
                <a:cs typeface="Arial" pitchFamily="34" charset="0"/>
              </a:defRPr>
            </a:lvl1pPr>
          </a:lstStyle>
          <a:p>
            <a:pPr>
              <a:defRPr/>
            </a:pPr>
            <a:fld id="{B65AB8C3-9144-4A9A-BBD7-3BBCC58AD24D}" type="datetimeFigureOut">
              <a:rPr lang="id-ID"/>
              <a:pPr>
                <a:defRPr/>
              </a:pPr>
              <a:t>17/09/2013</a:t>
            </a:fld>
            <a:endParaRPr lang="id-ID"/>
          </a:p>
        </p:txBody>
      </p:sp>
      <p:sp>
        <p:nvSpPr>
          <p:cNvPr id="8"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9" name="Slide Number Placeholder 5"/>
          <p:cNvSpPr>
            <a:spLocks noGrp="1"/>
          </p:cNvSpPr>
          <p:nvPr>
            <p:ph type="sldNum" sz="quarter" idx="12"/>
          </p:nvPr>
        </p:nvSpPr>
        <p:spPr/>
        <p:txBody>
          <a:bodyPr/>
          <a:lstStyle>
            <a:lvl1pPr>
              <a:defRPr>
                <a:cs typeface="Arial" pitchFamily="34" charset="0"/>
              </a:defRPr>
            </a:lvl1pPr>
          </a:lstStyle>
          <a:p>
            <a:pPr>
              <a:defRPr/>
            </a:pPr>
            <a:fld id="{DB32D112-D216-4FC5-A5DB-9F3759F0FFDA}" type="slidenum">
              <a:rPr lang="id-ID"/>
              <a:pPr>
                <a:defRPr/>
              </a:pPr>
              <a:t>‹#›</a:t>
            </a:fld>
            <a:endParaRPr lang="id-ID"/>
          </a:p>
        </p:txBody>
      </p:sp>
    </p:spTree>
    <p:extLst>
      <p:ext uri="{BB962C8B-B14F-4D97-AF65-F5344CB8AC3E}">
        <p14:creationId xmlns:p14="http://schemas.microsoft.com/office/powerpoint/2010/main" val="781567967"/>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3"/>
          <p:cNvSpPr>
            <a:spLocks noGrp="1"/>
          </p:cNvSpPr>
          <p:nvPr>
            <p:ph type="dt" sz="half" idx="10"/>
          </p:nvPr>
        </p:nvSpPr>
        <p:spPr/>
        <p:txBody>
          <a:bodyPr/>
          <a:lstStyle>
            <a:lvl1pPr>
              <a:defRPr>
                <a:cs typeface="Arial" pitchFamily="34" charset="0"/>
              </a:defRPr>
            </a:lvl1pPr>
          </a:lstStyle>
          <a:p>
            <a:pPr>
              <a:defRPr/>
            </a:pPr>
            <a:fld id="{E0AFDC8F-EF16-4428-BCE7-52F9E4430B7D}" type="datetimeFigureOut">
              <a:rPr lang="id-ID"/>
              <a:pPr>
                <a:defRPr/>
              </a:pPr>
              <a:t>17/09/2013</a:t>
            </a:fld>
            <a:endParaRPr lang="id-ID"/>
          </a:p>
        </p:txBody>
      </p:sp>
      <p:sp>
        <p:nvSpPr>
          <p:cNvPr id="4"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5" name="Slide Number Placeholder 5"/>
          <p:cNvSpPr>
            <a:spLocks noGrp="1"/>
          </p:cNvSpPr>
          <p:nvPr>
            <p:ph type="sldNum" sz="quarter" idx="12"/>
          </p:nvPr>
        </p:nvSpPr>
        <p:spPr/>
        <p:txBody>
          <a:bodyPr/>
          <a:lstStyle>
            <a:lvl1pPr>
              <a:defRPr>
                <a:cs typeface="Arial" pitchFamily="34" charset="0"/>
              </a:defRPr>
            </a:lvl1pPr>
          </a:lstStyle>
          <a:p>
            <a:pPr>
              <a:defRPr/>
            </a:pPr>
            <a:fld id="{A9877819-3E11-401C-A7CF-2FD8F6440BEC}" type="slidenum">
              <a:rPr lang="id-ID"/>
              <a:pPr>
                <a:defRPr/>
              </a:pPr>
              <a:t>‹#›</a:t>
            </a:fld>
            <a:endParaRPr lang="id-ID"/>
          </a:p>
        </p:txBody>
      </p:sp>
    </p:spTree>
    <p:extLst>
      <p:ext uri="{BB962C8B-B14F-4D97-AF65-F5344CB8AC3E}">
        <p14:creationId xmlns:p14="http://schemas.microsoft.com/office/powerpoint/2010/main" val="609511002"/>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Arial" pitchFamily="34" charset="0"/>
              </a:defRPr>
            </a:lvl1pPr>
          </a:lstStyle>
          <a:p>
            <a:pPr>
              <a:defRPr/>
            </a:pPr>
            <a:fld id="{68E4452B-E303-4E7E-9640-2E00D8916821}" type="datetimeFigureOut">
              <a:rPr lang="id-ID"/>
              <a:pPr>
                <a:defRPr/>
              </a:pPr>
              <a:t>17/09/2013</a:t>
            </a:fld>
            <a:endParaRPr lang="id-ID"/>
          </a:p>
        </p:txBody>
      </p:sp>
      <p:sp>
        <p:nvSpPr>
          <p:cNvPr id="3"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4" name="Slide Number Placeholder 5"/>
          <p:cNvSpPr>
            <a:spLocks noGrp="1"/>
          </p:cNvSpPr>
          <p:nvPr>
            <p:ph type="sldNum" sz="quarter" idx="12"/>
          </p:nvPr>
        </p:nvSpPr>
        <p:spPr/>
        <p:txBody>
          <a:bodyPr/>
          <a:lstStyle>
            <a:lvl1pPr>
              <a:defRPr>
                <a:cs typeface="Arial" pitchFamily="34" charset="0"/>
              </a:defRPr>
            </a:lvl1pPr>
          </a:lstStyle>
          <a:p>
            <a:pPr>
              <a:defRPr/>
            </a:pPr>
            <a:fld id="{092A23D8-C666-4519-8E95-855A99E03C3D}" type="slidenum">
              <a:rPr lang="id-ID"/>
              <a:pPr>
                <a:defRPr/>
              </a:pPr>
              <a:t>‹#›</a:t>
            </a:fld>
            <a:endParaRPr lang="id-ID"/>
          </a:p>
        </p:txBody>
      </p:sp>
    </p:spTree>
    <p:extLst>
      <p:ext uri="{BB962C8B-B14F-4D97-AF65-F5344CB8AC3E}">
        <p14:creationId xmlns:p14="http://schemas.microsoft.com/office/powerpoint/2010/main" val="2423863785"/>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Arial" pitchFamily="34" charset="0"/>
              </a:defRPr>
            </a:lvl1pPr>
          </a:lstStyle>
          <a:p>
            <a:pPr>
              <a:defRPr/>
            </a:pPr>
            <a:fld id="{0AF4D329-ECA9-4356-BE0C-4968949D4DBB}"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Arial" pitchFamily="34" charset="0"/>
              </a:defRPr>
            </a:lvl1pPr>
          </a:lstStyle>
          <a:p>
            <a:pPr>
              <a:defRPr/>
            </a:pPr>
            <a:fld id="{4314761B-8442-49DC-B213-371B085B0A93}" type="slidenum">
              <a:rPr lang="id-ID"/>
              <a:pPr>
                <a:defRPr/>
              </a:pPr>
              <a:t>‹#›</a:t>
            </a:fld>
            <a:endParaRPr lang="id-ID"/>
          </a:p>
        </p:txBody>
      </p:sp>
    </p:spTree>
    <p:extLst>
      <p:ext uri="{BB962C8B-B14F-4D97-AF65-F5344CB8AC3E}">
        <p14:creationId xmlns:p14="http://schemas.microsoft.com/office/powerpoint/2010/main" val="1110313599"/>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Arial" pitchFamily="34" charset="0"/>
              </a:defRPr>
            </a:lvl1pPr>
          </a:lstStyle>
          <a:p>
            <a:pPr>
              <a:defRPr/>
            </a:pPr>
            <a:fld id="{F90908F8-3C24-46A7-AF98-7B2AE7DEDD09}"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Arial" pitchFamily="34" charset="0"/>
              </a:defRPr>
            </a:lvl1pPr>
          </a:lstStyle>
          <a:p>
            <a:pPr>
              <a:defRPr/>
            </a:pPr>
            <a:fld id="{37BA845A-1F41-4698-9706-1B74DC0B6496}" type="slidenum">
              <a:rPr lang="id-ID"/>
              <a:pPr>
                <a:defRPr/>
              </a:pPr>
              <a:t>‹#›</a:t>
            </a:fld>
            <a:endParaRPr lang="id-ID"/>
          </a:p>
        </p:txBody>
      </p:sp>
    </p:spTree>
    <p:extLst>
      <p:ext uri="{BB962C8B-B14F-4D97-AF65-F5344CB8AC3E}">
        <p14:creationId xmlns:p14="http://schemas.microsoft.com/office/powerpoint/2010/main" val="7601691"/>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DD5643A8-37F1-4F2A-8A38-DD4C23D528FA}"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C1A25506-EE58-4335-A50D-FD5CFE6B7FA2}" type="slidenum">
              <a:rPr lang="id-ID"/>
              <a:pPr>
                <a:defRPr/>
              </a:pPr>
              <a:t>‹#›</a:t>
            </a:fld>
            <a:endParaRPr lang="id-ID"/>
          </a:p>
        </p:txBody>
      </p:sp>
    </p:spTree>
    <p:extLst>
      <p:ext uri="{BB962C8B-B14F-4D97-AF65-F5344CB8AC3E}">
        <p14:creationId xmlns:p14="http://schemas.microsoft.com/office/powerpoint/2010/main" val="559559970"/>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F26C65DF-B613-4645-B3EC-14E2CADD3D0D}"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C89268A7-D497-420F-B034-92647442D4B2}" type="slidenum">
              <a:rPr lang="id-ID"/>
              <a:pPr>
                <a:defRPr/>
              </a:pPr>
              <a:t>‹#›</a:t>
            </a:fld>
            <a:endParaRPr lang="id-ID"/>
          </a:p>
        </p:txBody>
      </p:sp>
    </p:spTree>
    <p:extLst>
      <p:ext uri="{BB962C8B-B14F-4D97-AF65-F5344CB8AC3E}">
        <p14:creationId xmlns:p14="http://schemas.microsoft.com/office/powerpoint/2010/main" val="7636692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2196385"/>
      </p:ext>
    </p:extLst>
  </p:cSld>
  <p:clrMapOvr>
    <a:masterClrMapping/>
  </p:clrMapOvr>
  <p:transition spd="med">
    <p:blinds/>
  </p:transition>
</p:sldLayout>
</file>

<file path=ppt/slideLayouts/slideLayout1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F:\5 PEMBINAAN Penginjilan &amp; Tindak Lanjut Dasar\1 MODEL\Meekness &amp; Truth, Conversational Evangelism\ce-book.jpg"/>
          <p:cNvPicPr>
            <a:picLocks noChangeAspect="1" noChangeArrowheads="1"/>
          </p:cNvPicPr>
          <p:nvPr userDrawn="1"/>
        </p:nvPicPr>
        <p:blipFill>
          <a:blip r:embed="rId2" cstate="print">
            <a:lum bright="-10000" contrast="10000"/>
          </a:blip>
          <a:srcRect l="1287" t="870" r="1888" b="51814"/>
          <a:stretch>
            <a:fillRect/>
          </a:stretch>
        </p:blipFill>
        <p:spPr bwMode="auto">
          <a:xfrm>
            <a:off x="1"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ctrTitle"/>
          </p:nvPr>
        </p:nvSpPr>
        <p:spPr>
          <a:xfrm>
            <a:off x="685800" y="1063675"/>
            <a:ext cx="7772400" cy="1470025"/>
          </a:xfrm>
        </p:spPr>
        <p:txBody>
          <a:bodyPr/>
          <a:lstStyle>
            <a:lvl1pPr>
              <a:defRPr b="1">
                <a:latin typeface="Candara" pitchFamily="34" charset="0"/>
              </a:defRPr>
            </a:lvl1pPr>
          </a:lstStyle>
          <a:p>
            <a:r>
              <a:rPr lang="en-US" smtClean="0"/>
              <a:t>Click to edit Master title style</a:t>
            </a:r>
            <a:endParaRPr lang="id-ID"/>
          </a:p>
        </p:txBody>
      </p:sp>
      <p:sp>
        <p:nvSpPr>
          <p:cNvPr id="3" name="Subtitle 2"/>
          <p:cNvSpPr>
            <a:spLocks noGrp="1"/>
          </p:cNvSpPr>
          <p:nvPr>
            <p:ph type="subTitle" idx="1"/>
          </p:nvPr>
        </p:nvSpPr>
        <p:spPr>
          <a:xfrm>
            <a:off x="1371600" y="2819408"/>
            <a:ext cx="6400800" cy="1752600"/>
          </a:xfrm>
        </p:spPr>
        <p:txBody>
          <a:bodyPr/>
          <a:lstStyle>
            <a:lvl1pPr marL="0" indent="0" algn="ctr">
              <a:buNone/>
              <a:defRPr b="1">
                <a:solidFill>
                  <a:schemeClr val="tx1">
                    <a:tint val="75000"/>
                  </a:schemeClr>
                </a:solidFill>
                <a:latin typeface="Candar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a:p>
        </p:txBody>
      </p:sp>
      <p:sp>
        <p:nvSpPr>
          <p:cNvPr id="5" name="Date Placeholder 3"/>
          <p:cNvSpPr>
            <a:spLocks noGrp="1"/>
          </p:cNvSpPr>
          <p:nvPr>
            <p:ph type="dt" sz="half" idx="10"/>
          </p:nvPr>
        </p:nvSpPr>
        <p:spPr/>
        <p:txBody>
          <a:bodyPr/>
          <a:lstStyle>
            <a:lvl1pPr>
              <a:defRPr>
                <a:cs typeface="Arial" pitchFamily="34" charset="0"/>
              </a:defRPr>
            </a:lvl1pPr>
          </a:lstStyle>
          <a:p>
            <a:pPr>
              <a:defRPr/>
            </a:pPr>
            <a:fld id="{A5851665-721C-4710-BEBF-0C70CFBB7221}"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Arial" pitchFamily="34" charset="0"/>
              </a:defRPr>
            </a:lvl1pPr>
          </a:lstStyle>
          <a:p>
            <a:pPr>
              <a:defRPr/>
            </a:pPr>
            <a:fld id="{6A61B9A3-DD29-42FF-B33A-78ABE1FCA2D3}" type="slidenum">
              <a:rPr lang="id-ID"/>
              <a:pPr>
                <a:defRPr/>
              </a:pPr>
              <a:t>‹#›</a:t>
            </a:fld>
            <a:endParaRPr lang="id-ID"/>
          </a:p>
        </p:txBody>
      </p:sp>
    </p:spTree>
    <p:extLst>
      <p:ext uri="{BB962C8B-B14F-4D97-AF65-F5344CB8AC3E}">
        <p14:creationId xmlns:p14="http://schemas.microsoft.com/office/powerpoint/2010/main" val="1436865227"/>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282" y="71415"/>
            <a:ext cx="8929718" cy="1143000"/>
          </a:xfrm>
        </p:spPr>
        <p:txBody>
          <a:bodyPr/>
          <a:lstStyle>
            <a:lvl1pPr>
              <a:lnSpc>
                <a:spcPct val="70000"/>
              </a:lnSpc>
              <a:defRPr>
                <a:solidFill>
                  <a:srgbClr val="663300"/>
                </a:solidFill>
                <a:effectLst>
                  <a:glow rad="101600">
                    <a:schemeClr val="bg1">
                      <a:alpha val="60000"/>
                    </a:schemeClr>
                  </a:glow>
                </a:effectLst>
              </a:defRPr>
            </a:lvl1pPr>
          </a:lstStyle>
          <a:p>
            <a:r>
              <a:rPr lang="en-US" dirty="0" smtClean="0"/>
              <a:t>Click to edit Master title style</a:t>
            </a:r>
            <a:endParaRPr lang="id-ID"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C19B782B-FBF7-4502-908B-EBB19C5E002E}"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50D7C0C8-4D4A-4AFA-BC28-362369E8EC22}" type="slidenum">
              <a:rPr lang="id-ID"/>
              <a:pPr>
                <a:defRPr/>
              </a:pPr>
              <a:t>‹#›</a:t>
            </a:fld>
            <a:endParaRPr lang="id-ID"/>
          </a:p>
        </p:txBody>
      </p:sp>
    </p:spTree>
    <p:extLst>
      <p:ext uri="{BB962C8B-B14F-4D97-AF65-F5344CB8AC3E}">
        <p14:creationId xmlns:p14="http://schemas.microsoft.com/office/powerpoint/2010/main" val="2709288131"/>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E6CA9488-8ABB-406C-B65C-4FBFAD587CBF}"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B53161CB-0ED3-4EB5-92F5-7A344889F203}" type="slidenum">
              <a:rPr lang="id-ID"/>
              <a:pPr>
                <a:defRPr/>
              </a:pPr>
              <a:t>‹#›</a:t>
            </a:fld>
            <a:endParaRPr lang="id-ID"/>
          </a:p>
        </p:txBody>
      </p:sp>
    </p:spTree>
    <p:extLst>
      <p:ext uri="{BB962C8B-B14F-4D97-AF65-F5344CB8AC3E}">
        <p14:creationId xmlns:p14="http://schemas.microsoft.com/office/powerpoint/2010/main" val="2381458508"/>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3"/>
          <p:cNvSpPr>
            <a:spLocks noGrp="1"/>
          </p:cNvSpPr>
          <p:nvPr>
            <p:ph type="dt" sz="half" idx="10"/>
          </p:nvPr>
        </p:nvSpPr>
        <p:spPr/>
        <p:txBody>
          <a:bodyPr/>
          <a:lstStyle>
            <a:lvl1pPr>
              <a:defRPr>
                <a:cs typeface="Arial" pitchFamily="34" charset="0"/>
              </a:defRPr>
            </a:lvl1pPr>
          </a:lstStyle>
          <a:p>
            <a:pPr>
              <a:defRPr/>
            </a:pPr>
            <a:fld id="{776D2EF8-1A51-46A6-87C6-2DA130805B33}"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Arial" pitchFamily="34" charset="0"/>
              </a:defRPr>
            </a:lvl1pPr>
          </a:lstStyle>
          <a:p>
            <a:pPr>
              <a:defRPr/>
            </a:pPr>
            <a:fld id="{F9FD4D26-F518-44E6-B2FD-17BD07FC3180}" type="slidenum">
              <a:rPr lang="id-ID"/>
              <a:pPr>
                <a:defRPr/>
              </a:pPr>
              <a:t>‹#›</a:t>
            </a:fld>
            <a:endParaRPr lang="id-ID"/>
          </a:p>
        </p:txBody>
      </p:sp>
    </p:spTree>
    <p:extLst>
      <p:ext uri="{BB962C8B-B14F-4D97-AF65-F5344CB8AC3E}">
        <p14:creationId xmlns:p14="http://schemas.microsoft.com/office/powerpoint/2010/main" val="3473484587"/>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3"/>
          <p:cNvSpPr>
            <a:spLocks noGrp="1"/>
          </p:cNvSpPr>
          <p:nvPr>
            <p:ph type="dt" sz="half" idx="10"/>
          </p:nvPr>
        </p:nvSpPr>
        <p:spPr/>
        <p:txBody>
          <a:bodyPr/>
          <a:lstStyle>
            <a:lvl1pPr>
              <a:defRPr>
                <a:cs typeface="Arial" pitchFamily="34" charset="0"/>
              </a:defRPr>
            </a:lvl1pPr>
          </a:lstStyle>
          <a:p>
            <a:pPr>
              <a:defRPr/>
            </a:pPr>
            <a:fld id="{DF7FB3B4-D821-453F-AC8A-0A087EF32969}" type="datetimeFigureOut">
              <a:rPr lang="id-ID"/>
              <a:pPr>
                <a:defRPr/>
              </a:pPr>
              <a:t>17/09/2013</a:t>
            </a:fld>
            <a:endParaRPr lang="id-ID"/>
          </a:p>
        </p:txBody>
      </p:sp>
      <p:sp>
        <p:nvSpPr>
          <p:cNvPr id="8"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9" name="Slide Number Placeholder 5"/>
          <p:cNvSpPr>
            <a:spLocks noGrp="1"/>
          </p:cNvSpPr>
          <p:nvPr>
            <p:ph type="sldNum" sz="quarter" idx="12"/>
          </p:nvPr>
        </p:nvSpPr>
        <p:spPr/>
        <p:txBody>
          <a:bodyPr/>
          <a:lstStyle>
            <a:lvl1pPr>
              <a:defRPr>
                <a:cs typeface="Arial" pitchFamily="34" charset="0"/>
              </a:defRPr>
            </a:lvl1pPr>
          </a:lstStyle>
          <a:p>
            <a:pPr>
              <a:defRPr/>
            </a:pPr>
            <a:fld id="{47E73700-C89B-4CB4-8AD8-34366F42BA7B}" type="slidenum">
              <a:rPr lang="id-ID"/>
              <a:pPr>
                <a:defRPr/>
              </a:pPr>
              <a:t>‹#›</a:t>
            </a:fld>
            <a:endParaRPr lang="id-ID"/>
          </a:p>
        </p:txBody>
      </p:sp>
    </p:spTree>
    <p:extLst>
      <p:ext uri="{BB962C8B-B14F-4D97-AF65-F5344CB8AC3E}">
        <p14:creationId xmlns:p14="http://schemas.microsoft.com/office/powerpoint/2010/main" val="163298412"/>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3"/>
          <p:cNvSpPr>
            <a:spLocks noGrp="1"/>
          </p:cNvSpPr>
          <p:nvPr>
            <p:ph type="dt" sz="half" idx="10"/>
          </p:nvPr>
        </p:nvSpPr>
        <p:spPr/>
        <p:txBody>
          <a:bodyPr/>
          <a:lstStyle>
            <a:lvl1pPr>
              <a:defRPr>
                <a:cs typeface="Arial" pitchFamily="34" charset="0"/>
              </a:defRPr>
            </a:lvl1pPr>
          </a:lstStyle>
          <a:p>
            <a:pPr>
              <a:defRPr/>
            </a:pPr>
            <a:fld id="{8E2C01D3-1C7A-4839-B126-56EDD808303A}" type="datetimeFigureOut">
              <a:rPr lang="id-ID"/>
              <a:pPr>
                <a:defRPr/>
              </a:pPr>
              <a:t>17/09/2013</a:t>
            </a:fld>
            <a:endParaRPr lang="id-ID"/>
          </a:p>
        </p:txBody>
      </p:sp>
      <p:sp>
        <p:nvSpPr>
          <p:cNvPr id="4"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5" name="Slide Number Placeholder 5"/>
          <p:cNvSpPr>
            <a:spLocks noGrp="1"/>
          </p:cNvSpPr>
          <p:nvPr>
            <p:ph type="sldNum" sz="quarter" idx="12"/>
          </p:nvPr>
        </p:nvSpPr>
        <p:spPr/>
        <p:txBody>
          <a:bodyPr/>
          <a:lstStyle>
            <a:lvl1pPr>
              <a:defRPr>
                <a:cs typeface="Arial" pitchFamily="34" charset="0"/>
              </a:defRPr>
            </a:lvl1pPr>
          </a:lstStyle>
          <a:p>
            <a:pPr>
              <a:defRPr/>
            </a:pPr>
            <a:fld id="{71BA4A58-DBB8-460C-A180-63C46686E9D3}" type="slidenum">
              <a:rPr lang="id-ID"/>
              <a:pPr>
                <a:defRPr/>
              </a:pPr>
              <a:t>‹#›</a:t>
            </a:fld>
            <a:endParaRPr lang="id-ID"/>
          </a:p>
        </p:txBody>
      </p:sp>
    </p:spTree>
    <p:extLst>
      <p:ext uri="{BB962C8B-B14F-4D97-AF65-F5344CB8AC3E}">
        <p14:creationId xmlns:p14="http://schemas.microsoft.com/office/powerpoint/2010/main" val="616197163"/>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Arial" pitchFamily="34" charset="0"/>
              </a:defRPr>
            </a:lvl1pPr>
          </a:lstStyle>
          <a:p>
            <a:pPr>
              <a:defRPr/>
            </a:pPr>
            <a:fld id="{3DBD9026-FBE8-46BF-9085-92A2946F674D}" type="datetimeFigureOut">
              <a:rPr lang="id-ID"/>
              <a:pPr>
                <a:defRPr/>
              </a:pPr>
              <a:t>17/09/2013</a:t>
            </a:fld>
            <a:endParaRPr lang="id-ID"/>
          </a:p>
        </p:txBody>
      </p:sp>
      <p:sp>
        <p:nvSpPr>
          <p:cNvPr id="3"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4" name="Slide Number Placeholder 5"/>
          <p:cNvSpPr>
            <a:spLocks noGrp="1"/>
          </p:cNvSpPr>
          <p:nvPr>
            <p:ph type="sldNum" sz="quarter" idx="12"/>
          </p:nvPr>
        </p:nvSpPr>
        <p:spPr/>
        <p:txBody>
          <a:bodyPr/>
          <a:lstStyle>
            <a:lvl1pPr>
              <a:defRPr>
                <a:cs typeface="Arial" pitchFamily="34" charset="0"/>
              </a:defRPr>
            </a:lvl1pPr>
          </a:lstStyle>
          <a:p>
            <a:pPr>
              <a:defRPr/>
            </a:pPr>
            <a:fld id="{3A9DDAD1-AF98-4957-854D-A0E70C9B9A8A}" type="slidenum">
              <a:rPr lang="id-ID"/>
              <a:pPr>
                <a:defRPr/>
              </a:pPr>
              <a:t>‹#›</a:t>
            </a:fld>
            <a:endParaRPr lang="id-ID"/>
          </a:p>
        </p:txBody>
      </p:sp>
    </p:spTree>
    <p:extLst>
      <p:ext uri="{BB962C8B-B14F-4D97-AF65-F5344CB8AC3E}">
        <p14:creationId xmlns:p14="http://schemas.microsoft.com/office/powerpoint/2010/main" val="223696917"/>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Arial" pitchFamily="34" charset="0"/>
              </a:defRPr>
            </a:lvl1pPr>
          </a:lstStyle>
          <a:p>
            <a:pPr>
              <a:defRPr/>
            </a:pPr>
            <a:fld id="{E77DFCD1-AC07-4674-841B-79A1EE3D8E55}"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Arial" pitchFamily="34" charset="0"/>
              </a:defRPr>
            </a:lvl1pPr>
          </a:lstStyle>
          <a:p>
            <a:pPr>
              <a:defRPr/>
            </a:pPr>
            <a:fld id="{33E81DE9-EE24-459B-9CD0-9E27CE0026E5}" type="slidenum">
              <a:rPr lang="id-ID"/>
              <a:pPr>
                <a:defRPr/>
              </a:pPr>
              <a:t>‹#›</a:t>
            </a:fld>
            <a:endParaRPr lang="id-ID"/>
          </a:p>
        </p:txBody>
      </p:sp>
    </p:spTree>
    <p:extLst>
      <p:ext uri="{BB962C8B-B14F-4D97-AF65-F5344CB8AC3E}">
        <p14:creationId xmlns:p14="http://schemas.microsoft.com/office/powerpoint/2010/main" val="3642631781"/>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Arial" pitchFamily="34" charset="0"/>
              </a:defRPr>
            </a:lvl1pPr>
          </a:lstStyle>
          <a:p>
            <a:pPr>
              <a:defRPr/>
            </a:pPr>
            <a:fld id="{C4652BC7-1980-44A9-ADBE-B5CCC79A96DC}"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Arial" pitchFamily="34" charset="0"/>
              </a:defRPr>
            </a:lvl1pPr>
          </a:lstStyle>
          <a:p>
            <a:pPr>
              <a:defRPr/>
            </a:pPr>
            <a:fld id="{DC2F22ED-945A-4168-B626-5F4DBCCC7191}" type="slidenum">
              <a:rPr lang="id-ID"/>
              <a:pPr>
                <a:defRPr/>
              </a:pPr>
              <a:t>‹#›</a:t>
            </a:fld>
            <a:endParaRPr lang="id-ID"/>
          </a:p>
        </p:txBody>
      </p:sp>
    </p:spTree>
    <p:extLst>
      <p:ext uri="{BB962C8B-B14F-4D97-AF65-F5344CB8AC3E}">
        <p14:creationId xmlns:p14="http://schemas.microsoft.com/office/powerpoint/2010/main" val="1978808439"/>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1CCA7F74-D39D-4F15-B0B3-101FEB420306}"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E0B98447-91DD-4A69-AC9D-C3C10C23A8C1}" type="slidenum">
              <a:rPr lang="id-ID"/>
              <a:pPr>
                <a:defRPr/>
              </a:pPr>
              <a:t>‹#›</a:t>
            </a:fld>
            <a:endParaRPr lang="id-ID"/>
          </a:p>
        </p:txBody>
      </p:sp>
    </p:spTree>
    <p:extLst>
      <p:ext uri="{BB962C8B-B14F-4D97-AF65-F5344CB8AC3E}">
        <p14:creationId xmlns:p14="http://schemas.microsoft.com/office/powerpoint/2010/main" val="30141332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78819477"/>
      </p:ext>
    </p:extLst>
  </p:cSld>
  <p:clrMapOvr>
    <a:masterClrMapping/>
  </p:clrMapOvr>
  <p:transition spd="med">
    <p:blinds/>
  </p:transition>
</p:sldLayout>
</file>

<file path=ppt/slideLayouts/slideLayout1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44EEFDDE-72D4-43FE-AFBF-0DC60C80BC53}"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8C3D28DF-B35C-4928-85CF-731A3CBA8C2A}" type="slidenum">
              <a:rPr lang="id-ID"/>
              <a:pPr>
                <a:defRPr/>
              </a:pPr>
              <a:t>‹#›</a:t>
            </a:fld>
            <a:endParaRPr lang="id-ID"/>
          </a:p>
        </p:txBody>
      </p:sp>
    </p:spTree>
    <p:extLst>
      <p:ext uri="{BB962C8B-B14F-4D97-AF65-F5344CB8AC3E}">
        <p14:creationId xmlns:p14="http://schemas.microsoft.com/office/powerpoint/2010/main" val="2591201841"/>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9599903"/>
      </p:ext>
    </p:extLst>
  </p:cSld>
  <p:clrMapOvr>
    <a:masterClrMapping/>
  </p:clrMapOvr>
  <p:transition spd="med">
    <p:blinds/>
  </p:transition>
</p:sldLayout>
</file>

<file path=ppt/slideLayouts/slideLayout1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6124924"/>
      </p:ext>
    </p:extLst>
  </p:cSld>
  <p:clrMapOvr>
    <a:masterClrMapping/>
  </p:clrMapOvr>
  <p:transition spd="med">
    <p:blinds/>
  </p:transition>
</p:sldLayout>
</file>

<file path=ppt/slideLayouts/slideLayout1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98377162"/>
      </p:ext>
    </p:extLst>
  </p:cSld>
  <p:clrMapOvr>
    <a:masterClrMapping/>
  </p:clrMapOvr>
  <p:transition spd="med">
    <p:blinds/>
  </p:transition>
</p:sldLayout>
</file>

<file path=ppt/slideLayouts/slideLayout1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6582744"/>
      </p:ext>
    </p:extLst>
  </p:cSld>
  <p:clrMapOvr>
    <a:masterClrMapping/>
  </p:clrMapOvr>
  <p:transition spd="med">
    <p:blinds/>
  </p:transition>
</p:sldLayout>
</file>

<file path=ppt/slideLayouts/slideLayout1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3260951"/>
      </p:ext>
    </p:extLst>
  </p:cSld>
  <p:clrMapOvr>
    <a:masterClrMapping/>
  </p:clrMapOvr>
  <p:transition spd="med">
    <p:blinds/>
  </p:transition>
</p:sldLayout>
</file>

<file path=ppt/slideLayouts/slideLayout1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52373418"/>
      </p:ext>
    </p:extLst>
  </p:cSld>
  <p:clrMapOvr>
    <a:masterClrMapping/>
  </p:clrMapOvr>
  <p:transition spd="med">
    <p:blinds/>
  </p:transition>
</p:sldLayout>
</file>

<file path=ppt/slideLayouts/slideLayout1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857069"/>
      </p:ext>
    </p:extLst>
  </p:cSld>
  <p:clrMapOvr>
    <a:masterClrMapping/>
  </p:clrMapOvr>
  <p:transition spd="med">
    <p:blinds/>
  </p:transition>
</p:sldLayout>
</file>

<file path=ppt/slideLayouts/slideLayout1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25654069"/>
      </p:ext>
    </p:extLst>
  </p:cSld>
  <p:clrMapOvr>
    <a:masterClrMapping/>
  </p:clrMapOvr>
  <p:transition spd="med">
    <p:blinds/>
  </p:transition>
</p:sldLayout>
</file>

<file path=ppt/slideLayouts/slideLayout1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51999529"/>
      </p:ext>
    </p:extLst>
  </p:cSld>
  <p:clrMapOvr>
    <a:masterClrMapping/>
  </p:clrMapOvr>
  <p:transition spd="med">
    <p:blinds/>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6486984"/>
      </p:ext>
    </p:extLst>
  </p:cSld>
  <p:clrMapOvr>
    <a:masterClrMapping/>
  </p:clrMapOvr>
  <p:transition spd="med">
    <p:blinds/>
  </p:transition>
</p:sldLayout>
</file>

<file path=ppt/slideLayouts/slideLayout1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2617390"/>
      </p:ext>
    </p:extLst>
  </p:cSld>
  <p:clrMapOvr>
    <a:masterClrMapping/>
  </p:clrMapOvr>
  <p:transition spd="med">
    <p:blinds/>
  </p:transition>
</p:sldLayout>
</file>

<file path=ppt/slideLayouts/slideLayout1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5899410"/>
      </p:ext>
    </p:extLst>
  </p:cSld>
  <p:clrMapOvr>
    <a:masterClrMapping/>
  </p:clrMapOvr>
  <p:transition spd="med">
    <p:blinds/>
  </p:transition>
</p:sldLayout>
</file>

<file path=ppt/slideLayouts/slideLayout1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16770231"/>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97390"/>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15874346"/>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30" y="1828800"/>
            <a:ext cx="2665413"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84613" y="1828800"/>
            <a:ext cx="2667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6429876"/>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0521569"/>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17621124"/>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807941"/>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702748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1754353"/>
      </p:ext>
    </p:extLst>
  </p:cSld>
  <p:clrMapOvr>
    <a:masterClrMapping/>
  </p:clrMapOvr>
  <p:transition spd="med">
    <p:blinds/>
  </p:transition>
</p:sldLayout>
</file>

<file path=ppt/slideLayouts/slideLayout1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86091789"/>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400114"/>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81605" y="762000"/>
            <a:ext cx="1370013" cy="4953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762000"/>
            <a:ext cx="39624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4676651"/>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shield"/>
          <p:cNvPicPr>
            <a:picLocks noChangeAspect="1" noChangeArrowheads="1"/>
          </p:cNvPicPr>
          <p:nvPr userDrawn="1"/>
        </p:nvPicPr>
        <p:blipFill>
          <a:blip r:embed="rId3"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5250" name="Rectangle 2"/>
          <p:cNvSpPr>
            <a:spLocks noGrp="1" noChangeArrowheads="1"/>
          </p:cNvSpPr>
          <p:nvPr>
            <p:ph type="ctrTitle"/>
          </p:nvPr>
        </p:nvSpPr>
        <p:spPr>
          <a:xfrm>
            <a:off x="838200" y="762000"/>
            <a:ext cx="5486400" cy="838200"/>
          </a:xfrm>
        </p:spPr>
        <p:txBody>
          <a:bodyPr/>
          <a:lstStyle>
            <a:lvl1pPr>
              <a:defRPr/>
            </a:lvl1pPr>
          </a:lstStyle>
          <a:p>
            <a:pPr lvl="0"/>
            <a:r>
              <a:rPr lang="en-US" noProof="0" smtClean="0"/>
              <a:t>Click to edit Master title style</a:t>
            </a:r>
          </a:p>
        </p:txBody>
      </p:sp>
      <p:sp>
        <p:nvSpPr>
          <p:cNvPr id="3765251"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pPr lvl="0"/>
            <a:r>
              <a:rPr lang="en-US" noProof="0" smtClean="0"/>
              <a:t>Click to edit Master subtitle style</a:t>
            </a:r>
          </a:p>
        </p:txBody>
      </p:sp>
    </p:spTree>
    <p:extLst>
      <p:ext uri="{BB962C8B-B14F-4D97-AF65-F5344CB8AC3E}">
        <p14:creationId xmlns:p14="http://schemas.microsoft.com/office/powerpoint/2010/main" val="2521236188"/>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8571535"/>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11783864"/>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1300954"/>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7136760"/>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89100721"/>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3892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76584218"/>
      </p:ext>
    </p:extLst>
  </p:cSld>
  <p:clrMapOvr>
    <a:masterClrMapping/>
  </p:clrMapOvr>
  <p:transition spd="med">
    <p:blinds/>
  </p:transition>
</p:sldLayout>
</file>

<file path=ppt/slideLayouts/slideLayout1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56876488"/>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80743546"/>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9441079"/>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6738002"/>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53237679"/>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6228600"/>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71006526"/>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30" y="1828800"/>
            <a:ext cx="2665413"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84613" y="1828800"/>
            <a:ext cx="2667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2514658"/>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2150617"/>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096436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608067"/>
      </p:ext>
    </p:extLst>
  </p:cSld>
  <p:clrMapOvr>
    <a:masterClrMapping/>
  </p:clrMapOvr>
  <p:transition spd="med">
    <p:blinds/>
  </p:transition>
</p:sldLayout>
</file>

<file path=ppt/slideLayouts/slideLayout1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828061"/>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22190765"/>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89533829"/>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035128"/>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81605" y="762000"/>
            <a:ext cx="1370013" cy="4953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762000"/>
            <a:ext cx="39624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9313700"/>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shield"/>
          <p:cNvPicPr>
            <a:picLocks noChangeAspect="1" noChangeArrowheads="1"/>
          </p:cNvPicPr>
          <p:nvPr userDrawn="1"/>
        </p:nvPicPr>
        <p:blipFill>
          <a:blip r:embed="rId3"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5250" name="Rectangle 2"/>
          <p:cNvSpPr>
            <a:spLocks noGrp="1" noChangeArrowheads="1"/>
          </p:cNvSpPr>
          <p:nvPr>
            <p:ph type="ctrTitle"/>
          </p:nvPr>
        </p:nvSpPr>
        <p:spPr>
          <a:xfrm>
            <a:off x="838200" y="762000"/>
            <a:ext cx="5486400" cy="838200"/>
          </a:xfrm>
        </p:spPr>
        <p:txBody>
          <a:bodyPr/>
          <a:lstStyle>
            <a:lvl1pPr>
              <a:defRPr/>
            </a:lvl1pPr>
          </a:lstStyle>
          <a:p>
            <a:pPr lvl="0"/>
            <a:r>
              <a:rPr lang="en-US" noProof="0" smtClean="0"/>
              <a:t>Click to edit Master title style</a:t>
            </a:r>
          </a:p>
        </p:txBody>
      </p:sp>
      <p:sp>
        <p:nvSpPr>
          <p:cNvPr id="3765251"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pPr lvl="0"/>
            <a:r>
              <a:rPr lang="en-US" noProof="0" smtClean="0"/>
              <a:t>Click to edit Master subtitle style</a:t>
            </a:r>
          </a:p>
        </p:txBody>
      </p:sp>
    </p:spTree>
    <p:extLst>
      <p:ext uri="{BB962C8B-B14F-4D97-AF65-F5344CB8AC3E}">
        <p14:creationId xmlns:p14="http://schemas.microsoft.com/office/powerpoint/2010/main" val="3939107145"/>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8416332"/>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60146092"/>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028892"/>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68515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15621521"/>
      </p:ext>
    </p:extLst>
  </p:cSld>
  <p:clrMapOvr>
    <a:masterClrMapping/>
  </p:clrMapOvr>
  <p:transition spd="med">
    <p:blinds/>
  </p:transition>
</p:sldLayout>
</file>

<file path=ppt/slideLayouts/slideLayout1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9598723"/>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870529"/>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7662370"/>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1355357"/>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6688613"/>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0178360"/>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282" y="71415"/>
            <a:ext cx="8929718" cy="1143000"/>
          </a:xfrm>
        </p:spPr>
        <p:txBody>
          <a:bodyPr/>
          <a:lstStyle>
            <a:lvl1pPr>
              <a:lnSpc>
                <a:spcPct val="70000"/>
              </a:lnSpc>
              <a:defRPr>
                <a:solidFill>
                  <a:srgbClr val="663300"/>
                </a:solidFill>
                <a:effectLst>
                  <a:glow rad="101600">
                    <a:schemeClr val="bg1">
                      <a:alpha val="60000"/>
                    </a:schemeClr>
                  </a:glow>
                </a:effectLst>
              </a:defRPr>
            </a:lvl1pPr>
          </a:lstStyle>
          <a:p>
            <a:r>
              <a:rPr lang="en-US" dirty="0" smtClean="0"/>
              <a:t>Click to edit Master title style</a:t>
            </a:r>
            <a:endParaRPr lang="id-ID"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cs typeface="Tahoma" pitchFamily="34" charset="0"/>
              </a:defRPr>
            </a:lvl1pPr>
          </a:lstStyle>
          <a:p>
            <a:pPr>
              <a:defRPr/>
            </a:pPr>
            <a:fld id="{CB99F0E2-9645-4C73-BE6B-98118DB9C1E4}"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Tahoma" pitchFamily="34" charset="0"/>
              </a:defRPr>
            </a:lvl1pPr>
          </a:lstStyle>
          <a:p>
            <a:pPr>
              <a:defRPr/>
            </a:pPr>
            <a:fld id="{1FA556A7-86CD-4FE4-A39A-EDD43D0D1F7C}" type="slidenum">
              <a:rPr lang="id-ID"/>
              <a:pPr>
                <a:defRPr/>
              </a:pPr>
              <a:t>‹#›</a:t>
            </a:fld>
            <a:endParaRPr lang="id-ID"/>
          </a:p>
        </p:txBody>
      </p:sp>
    </p:spTree>
    <p:extLst>
      <p:ext uri="{BB962C8B-B14F-4D97-AF65-F5344CB8AC3E}">
        <p14:creationId xmlns:p14="http://schemas.microsoft.com/office/powerpoint/2010/main" val="617045106"/>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Tahoma" pitchFamily="34" charset="0"/>
              </a:defRPr>
            </a:lvl1pPr>
          </a:lstStyle>
          <a:p>
            <a:pPr>
              <a:defRPr/>
            </a:pPr>
            <a:fld id="{5E0DF45F-56DA-4AB9-9B5A-DAF29426B073}"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Tahoma" pitchFamily="34" charset="0"/>
              </a:defRPr>
            </a:lvl1pPr>
          </a:lstStyle>
          <a:p>
            <a:pPr>
              <a:defRPr/>
            </a:pPr>
            <a:fld id="{2C2C9C29-D6D7-4D71-A0A2-80291FAFDC00}" type="slidenum">
              <a:rPr lang="id-ID"/>
              <a:pPr>
                <a:defRPr/>
              </a:pPr>
              <a:t>‹#›</a:t>
            </a:fld>
            <a:endParaRPr lang="id-ID"/>
          </a:p>
        </p:txBody>
      </p:sp>
    </p:spTree>
    <p:extLst>
      <p:ext uri="{BB962C8B-B14F-4D97-AF65-F5344CB8AC3E}">
        <p14:creationId xmlns:p14="http://schemas.microsoft.com/office/powerpoint/2010/main" val="1874082572"/>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3"/>
          <p:cNvSpPr>
            <a:spLocks noGrp="1"/>
          </p:cNvSpPr>
          <p:nvPr>
            <p:ph type="dt" sz="half" idx="10"/>
          </p:nvPr>
        </p:nvSpPr>
        <p:spPr/>
        <p:txBody>
          <a:bodyPr/>
          <a:lstStyle>
            <a:lvl1pPr>
              <a:defRPr>
                <a:cs typeface="Tahoma" pitchFamily="34" charset="0"/>
              </a:defRPr>
            </a:lvl1pPr>
          </a:lstStyle>
          <a:p>
            <a:pPr>
              <a:defRPr/>
            </a:pPr>
            <a:fld id="{15B874B9-4ACB-42ED-99F4-F7EEEE3EAE00}"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Tahoma" pitchFamily="34" charset="0"/>
              </a:defRPr>
            </a:lvl1pPr>
          </a:lstStyle>
          <a:p>
            <a:pPr>
              <a:defRPr/>
            </a:pPr>
            <a:fld id="{EE94B8F4-E7F9-496E-AD5C-3B94C483D301}" type="slidenum">
              <a:rPr lang="id-ID"/>
              <a:pPr>
                <a:defRPr/>
              </a:pPr>
              <a:t>‹#›</a:t>
            </a:fld>
            <a:endParaRPr lang="id-ID"/>
          </a:p>
        </p:txBody>
      </p:sp>
    </p:spTree>
    <p:extLst>
      <p:ext uri="{BB962C8B-B14F-4D97-AF65-F5344CB8AC3E}">
        <p14:creationId xmlns:p14="http://schemas.microsoft.com/office/powerpoint/2010/main" val="2926840615"/>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3"/>
          <p:cNvSpPr>
            <a:spLocks noGrp="1"/>
          </p:cNvSpPr>
          <p:nvPr>
            <p:ph type="dt" sz="half" idx="10"/>
          </p:nvPr>
        </p:nvSpPr>
        <p:spPr/>
        <p:txBody>
          <a:bodyPr/>
          <a:lstStyle>
            <a:lvl1pPr>
              <a:defRPr>
                <a:cs typeface="Tahoma" pitchFamily="34" charset="0"/>
              </a:defRPr>
            </a:lvl1pPr>
          </a:lstStyle>
          <a:p>
            <a:pPr>
              <a:defRPr/>
            </a:pPr>
            <a:fld id="{ED6CB9D1-A263-4BAB-9C8A-1C3FFC5317E6}" type="datetimeFigureOut">
              <a:rPr lang="id-ID"/>
              <a:pPr>
                <a:defRPr/>
              </a:pPr>
              <a:t>17/09/2013</a:t>
            </a:fld>
            <a:endParaRPr lang="id-ID"/>
          </a:p>
        </p:txBody>
      </p:sp>
      <p:sp>
        <p:nvSpPr>
          <p:cNvPr id="8"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9" name="Slide Number Placeholder 5"/>
          <p:cNvSpPr>
            <a:spLocks noGrp="1"/>
          </p:cNvSpPr>
          <p:nvPr>
            <p:ph type="sldNum" sz="quarter" idx="12"/>
          </p:nvPr>
        </p:nvSpPr>
        <p:spPr/>
        <p:txBody>
          <a:bodyPr/>
          <a:lstStyle>
            <a:lvl1pPr>
              <a:defRPr>
                <a:cs typeface="Tahoma" pitchFamily="34" charset="0"/>
              </a:defRPr>
            </a:lvl1pPr>
          </a:lstStyle>
          <a:p>
            <a:pPr>
              <a:defRPr/>
            </a:pPr>
            <a:fld id="{9B9DAE92-0551-4145-ADCA-589A62992EAE}" type="slidenum">
              <a:rPr lang="id-ID"/>
              <a:pPr>
                <a:defRPr/>
              </a:pPr>
              <a:t>‹#›</a:t>
            </a:fld>
            <a:endParaRPr lang="id-ID"/>
          </a:p>
        </p:txBody>
      </p:sp>
    </p:spTree>
    <p:extLst>
      <p:ext uri="{BB962C8B-B14F-4D97-AF65-F5344CB8AC3E}">
        <p14:creationId xmlns:p14="http://schemas.microsoft.com/office/powerpoint/2010/main" val="1471795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5" name="Picture 5" descr="mtlogowebsite_final_03220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Rectangle 2"/>
          <p:cNvSpPr>
            <a:spLocks noGrp="1" noChangeArrowheads="1"/>
          </p:cNvSpPr>
          <p:nvPr>
            <p:ph type="ctrTitle"/>
          </p:nvPr>
        </p:nvSpPr>
        <p:spPr>
          <a:xfrm>
            <a:off x="685800" y="2209842"/>
            <a:ext cx="7772400" cy="1470025"/>
          </a:xfrm>
        </p:spPr>
        <p:txBody>
          <a:bodyPr/>
          <a:lstStyle>
            <a:lvl1pPr>
              <a:defRPr sz="2400" b="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16739" name="Rectangle 3"/>
          <p:cNvSpPr>
            <a:spLocks noGrp="1" noChangeArrowheads="1"/>
          </p:cNvSpPr>
          <p:nvPr>
            <p:ph type="subTitle" idx="1"/>
          </p:nvPr>
        </p:nvSpPr>
        <p:spPr>
          <a:xfrm>
            <a:off x="1371600" y="4800600"/>
            <a:ext cx="6400800" cy="1498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7188300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4909866"/>
      </p:ext>
    </p:extLst>
  </p:cSld>
  <p:clrMapOvr>
    <a:masterClrMapping/>
  </p:clrMapOvr>
  <p:transition spd="med">
    <p:blinds/>
  </p:transition>
</p:sldLayout>
</file>

<file path=ppt/slideLayouts/slideLayout1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3"/>
          <p:cNvSpPr>
            <a:spLocks noGrp="1"/>
          </p:cNvSpPr>
          <p:nvPr>
            <p:ph type="dt" sz="half" idx="10"/>
          </p:nvPr>
        </p:nvSpPr>
        <p:spPr/>
        <p:txBody>
          <a:bodyPr/>
          <a:lstStyle>
            <a:lvl1pPr>
              <a:defRPr>
                <a:cs typeface="Tahoma" pitchFamily="34" charset="0"/>
              </a:defRPr>
            </a:lvl1pPr>
          </a:lstStyle>
          <a:p>
            <a:pPr>
              <a:defRPr/>
            </a:pPr>
            <a:fld id="{AF57609A-25E8-41BF-8284-0B00438551D5}" type="datetimeFigureOut">
              <a:rPr lang="id-ID"/>
              <a:pPr>
                <a:defRPr/>
              </a:pPr>
              <a:t>17/09/2013</a:t>
            </a:fld>
            <a:endParaRPr lang="id-ID"/>
          </a:p>
        </p:txBody>
      </p:sp>
      <p:sp>
        <p:nvSpPr>
          <p:cNvPr id="4"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5" name="Slide Number Placeholder 5"/>
          <p:cNvSpPr>
            <a:spLocks noGrp="1"/>
          </p:cNvSpPr>
          <p:nvPr>
            <p:ph type="sldNum" sz="quarter" idx="12"/>
          </p:nvPr>
        </p:nvSpPr>
        <p:spPr/>
        <p:txBody>
          <a:bodyPr/>
          <a:lstStyle>
            <a:lvl1pPr>
              <a:defRPr>
                <a:cs typeface="Tahoma" pitchFamily="34" charset="0"/>
              </a:defRPr>
            </a:lvl1pPr>
          </a:lstStyle>
          <a:p>
            <a:pPr>
              <a:defRPr/>
            </a:pPr>
            <a:fld id="{D9894C36-838D-4AF8-B9C3-1921B023CF65}" type="slidenum">
              <a:rPr lang="id-ID"/>
              <a:pPr>
                <a:defRPr/>
              </a:pPr>
              <a:t>‹#›</a:t>
            </a:fld>
            <a:endParaRPr lang="id-ID"/>
          </a:p>
        </p:txBody>
      </p:sp>
    </p:spTree>
    <p:extLst>
      <p:ext uri="{BB962C8B-B14F-4D97-AF65-F5344CB8AC3E}">
        <p14:creationId xmlns:p14="http://schemas.microsoft.com/office/powerpoint/2010/main" val="4005823778"/>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Tahoma" pitchFamily="34" charset="0"/>
              </a:defRPr>
            </a:lvl1pPr>
          </a:lstStyle>
          <a:p>
            <a:pPr>
              <a:defRPr/>
            </a:pPr>
            <a:fld id="{AC12B12A-6F91-47EF-9E82-983C48056E4A}" type="datetimeFigureOut">
              <a:rPr lang="id-ID"/>
              <a:pPr>
                <a:defRPr/>
              </a:pPr>
              <a:t>17/09/2013</a:t>
            </a:fld>
            <a:endParaRPr lang="id-ID"/>
          </a:p>
        </p:txBody>
      </p:sp>
      <p:sp>
        <p:nvSpPr>
          <p:cNvPr id="3"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4" name="Slide Number Placeholder 5"/>
          <p:cNvSpPr>
            <a:spLocks noGrp="1"/>
          </p:cNvSpPr>
          <p:nvPr>
            <p:ph type="sldNum" sz="quarter" idx="12"/>
          </p:nvPr>
        </p:nvSpPr>
        <p:spPr/>
        <p:txBody>
          <a:bodyPr/>
          <a:lstStyle>
            <a:lvl1pPr>
              <a:defRPr>
                <a:cs typeface="Tahoma" pitchFamily="34" charset="0"/>
              </a:defRPr>
            </a:lvl1pPr>
          </a:lstStyle>
          <a:p>
            <a:pPr>
              <a:defRPr/>
            </a:pPr>
            <a:fld id="{993F9EE9-D1DF-42DF-9D4E-D6899A6787A6}" type="slidenum">
              <a:rPr lang="id-ID"/>
              <a:pPr>
                <a:defRPr/>
              </a:pPr>
              <a:t>‹#›</a:t>
            </a:fld>
            <a:endParaRPr lang="id-ID"/>
          </a:p>
        </p:txBody>
      </p:sp>
    </p:spTree>
    <p:extLst>
      <p:ext uri="{BB962C8B-B14F-4D97-AF65-F5344CB8AC3E}">
        <p14:creationId xmlns:p14="http://schemas.microsoft.com/office/powerpoint/2010/main" val="1070939374"/>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Tahoma" pitchFamily="34" charset="0"/>
              </a:defRPr>
            </a:lvl1pPr>
          </a:lstStyle>
          <a:p>
            <a:pPr>
              <a:defRPr/>
            </a:pPr>
            <a:fld id="{E142B296-976E-4F59-841D-C5CDE26CA514}"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Tahoma" pitchFamily="34" charset="0"/>
              </a:defRPr>
            </a:lvl1pPr>
          </a:lstStyle>
          <a:p>
            <a:pPr>
              <a:defRPr/>
            </a:pPr>
            <a:fld id="{91FB1F91-8040-4185-A0AA-5C993E89AA62}" type="slidenum">
              <a:rPr lang="id-ID"/>
              <a:pPr>
                <a:defRPr/>
              </a:pPr>
              <a:t>‹#›</a:t>
            </a:fld>
            <a:endParaRPr lang="id-ID"/>
          </a:p>
        </p:txBody>
      </p:sp>
    </p:spTree>
    <p:extLst>
      <p:ext uri="{BB962C8B-B14F-4D97-AF65-F5344CB8AC3E}">
        <p14:creationId xmlns:p14="http://schemas.microsoft.com/office/powerpoint/2010/main" val="4158429208"/>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Tahoma" pitchFamily="34" charset="0"/>
              </a:defRPr>
            </a:lvl1pPr>
          </a:lstStyle>
          <a:p>
            <a:pPr>
              <a:defRPr/>
            </a:pPr>
            <a:fld id="{28880151-FF76-47FC-A5E5-ADC6AB74C31F}"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Tahoma" pitchFamily="34" charset="0"/>
              </a:defRPr>
            </a:lvl1pPr>
          </a:lstStyle>
          <a:p>
            <a:pPr>
              <a:defRPr/>
            </a:pPr>
            <a:fld id="{CAF8B669-F675-4300-805B-7AE745342F46}" type="slidenum">
              <a:rPr lang="id-ID"/>
              <a:pPr>
                <a:defRPr/>
              </a:pPr>
              <a:t>‹#›</a:t>
            </a:fld>
            <a:endParaRPr lang="id-ID"/>
          </a:p>
        </p:txBody>
      </p:sp>
    </p:spTree>
    <p:extLst>
      <p:ext uri="{BB962C8B-B14F-4D97-AF65-F5344CB8AC3E}">
        <p14:creationId xmlns:p14="http://schemas.microsoft.com/office/powerpoint/2010/main" val="2439641777"/>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cs typeface="Tahoma" pitchFamily="34" charset="0"/>
              </a:defRPr>
            </a:lvl1pPr>
          </a:lstStyle>
          <a:p>
            <a:pPr>
              <a:defRPr/>
            </a:pPr>
            <a:fld id="{5B092625-1CCC-467C-A274-AF8FC0AC92F0}"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Tahoma" pitchFamily="34" charset="0"/>
              </a:defRPr>
            </a:lvl1pPr>
          </a:lstStyle>
          <a:p>
            <a:pPr>
              <a:defRPr/>
            </a:pPr>
            <a:fld id="{59D59793-BFE2-4AA4-BF17-158CC8B8E906}" type="slidenum">
              <a:rPr lang="id-ID"/>
              <a:pPr>
                <a:defRPr/>
              </a:pPr>
              <a:t>‹#›</a:t>
            </a:fld>
            <a:endParaRPr lang="id-ID"/>
          </a:p>
        </p:txBody>
      </p:sp>
    </p:spTree>
    <p:extLst>
      <p:ext uri="{BB962C8B-B14F-4D97-AF65-F5344CB8AC3E}">
        <p14:creationId xmlns:p14="http://schemas.microsoft.com/office/powerpoint/2010/main" val="1497893318"/>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cs typeface="Tahoma" pitchFamily="34" charset="0"/>
              </a:defRPr>
            </a:lvl1pPr>
          </a:lstStyle>
          <a:p>
            <a:pPr>
              <a:defRPr/>
            </a:pPr>
            <a:fld id="{9B0F8DE0-B9C2-4A3D-98DC-476862B161C9}"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Tahoma" pitchFamily="34" charset="0"/>
              </a:defRPr>
            </a:lvl1pPr>
          </a:lstStyle>
          <a:p>
            <a:pPr>
              <a:defRPr/>
            </a:pPr>
            <a:fld id="{42A543CE-C13C-4E30-A59F-EEE4ACD42FF9}" type="slidenum">
              <a:rPr lang="id-ID"/>
              <a:pPr>
                <a:defRPr/>
              </a:pPr>
              <a:t>‹#›</a:t>
            </a:fld>
            <a:endParaRPr lang="id-ID"/>
          </a:p>
        </p:txBody>
      </p:sp>
    </p:spTree>
    <p:extLst>
      <p:ext uri="{BB962C8B-B14F-4D97-AF65-F5344CB8AC3E}">
        <p14:creationId xmlns:p14="http://schemas.microsoft.com/office/powerpoint/2010/main" val="773095258"/>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282" y="71415"/>
            <a:ext cx="8929718" cy="1143000"/>
          </a:xfrm>
        </p:spPr>
        <p:txBody>
          <a:bodyPr/>
          <a:lstStyle>
            <a:lvl1pPr>
              <a:lnSpc>
                <a:spcPct val="70000"/>
              </a:lnSpc>
              <a:defRPr>
                <a:solidFill>
                  <a:srgbClr val="663300"/>
                </a:solidFill>
                <a:effectLst>
                  <a:glow rad="101600">
                    <a:schemeClr val="bg1">
                      <a:alpha val="60000"/>
                    </a:schemeClr>
                  </a:glow>
                </a:effectLst>
              </a:defRPr>
            </a:lvl1pPr>
          </a:lstStyle>
          <a:p>
            <a:r>
              <a:rPr lang="en-US" dirty="0" smtClean="0"/>
              <a:t>Click to edit Master title style</a:t>
            </a:r>
            <a:endParaRPr lang="id-ID"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pPr>
              <a:defRPr/>
            </a:pPr>
            <a:fld id="{593E7539-FFB8-46D7-BA99-23A497259E2C}"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C84E4A0C-B4D8-46B4-99C9-242DC50FFB24}" type="slidenum">
              <a:rPr lang="id-ID"/>
              <a:pPr>
                <a:defRPr/>
              </a:pPr>
              <a:t>‹#›</a:t>
            </a:fld>
            <a:endParaRPr lang="id-ID"/>
          </a:p>
        </p:txBody>
      </p:sp>
    </p:spTree>
    <p:extLst>
      <p:ext uri="{BB962C8B-B14F-4D97-AF65-F5344CB8AC3E}">
        <p14:creationId xmlns:p14="http://schemas.microsoft.com/office/powerpoint/2010/main" val="2509215817"/>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93E7539-FFB8-46D7-BA99-23A497259E2C}"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83DA508E-8E7A-4558-8188-BB60A74F0754}" type="slidenum">
              <a:rPr lang="id-ID"/>
              <a:pPr>
                <a:defRPr/>
              </a:pPr>
              <a:t>‹#›</a:t>
            </a:fld>
            <a:endParaRPr lang="id-ID"/>
          </a:p>
        </p:txBody>
      </p:sp>
    </p:spTree>
    <p:extLst>
      <p:ext uri="{BB962C8B-B14F-4D97-AF65-F5344CB8AC3E}">
        <p14:creationId xmlns:p14="http://schemas.microsoft.com/office/powerpoint/2010/main" val="3249538122"/>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3"/>
          <p:cNvSpPr>
            <a:spLocks noGrp="1"/>
          </p:cNvSpPr>
          <p:nvPr>
            <p:ph type="dt" sz="half" idx="10"/>
          </p:nvPr>
        </p:nvSpPr>
        <p:spPr/>
        <p:txBody>
          <a:bodyPr/>
          <a:lstStyle>
            <a:lvl1pPr>
              <a:defRPr/>
            </a:lvl1pPr>
          </a:lstStyle>
          <a:p>
            <a:pPr>
              <a:defRPr/>
            </a:pPr>
            <a:fld id="{593E7539-FFB8-46D7-BA99-23A497259E2C}"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3DFECED8-CBD2-40A5-9E84-4F1F8B099729}" type="slidenum">
              <a:rPr lang="id-ID"/>
              <a:pPr>
                <a:defRPr/>
              </a:pPr>
              <a:t>‹#›</a:t>
            </a:fld>
            <a:endParaRPr lang="id-ID"/>
          </a:p>
        </p:txBody>
      </p:sp>
    </p:spTree>
    <p:extLst>
      <p:ext uri="{BB962C8B-B14F-4D97-AF65-F5344CB8AC3E}">
        <p14:creationId xmlns:p14="http://schemas.microsoft.com/office/powerpoint/2010/main" val="1796236340"/>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3"/>
          <p:cNvSpPr>
            <a:spLocks noGrp="1"/>
          </p:cNvSpPr>
          <p:nvPr>
            <p:ph type="dt" sz="half" idx="10"/>
          </p:nvPr>
        </p:nvSpPr>
        <p:spPr/>
        <p:txBody>
          <a:bodyPr/>
          <a:lstStyle>
            <a:lvl1pPr>
              <a:defRPr/>
            </a:lvl1pPr>
          </a:lstStyle>
          <a:p>
            <a:pPr>
              <a:defRPr/>
            </a:pPr>
            <a:fld id="{593E7539-FFB8-46D7-BA99-23A497259E2C}" type="datetimeFigureOut">
              <a:rPr lang="id-ID"/>
              <a:pPr>
                <a:defRPr/>
              </a:pPr>
              <a:t>17/09/2013</a:t>
            </a:fld>
            <a:endParaRPr lang="id-ID"/>
          </a:p>
        </p:txBody>
      </p:sp>
      <p:sp>
        <p:nvSpPr>
          <p:cNvPr id="8" name="Footer Placeholder 4"/>
          <p:cNvSpPr>
            <a:spLocks noGrp="1"/>
          </p:cNvSpPr>
          <p:nvPr>
            <p:ph type="ftr" sz="quarter" idx="11"/>
          </p:nvPr>
        </p:nvSpPr>
        <p:spPr/>
        <p:txBody>
          <a:bodyPr/>
          <a:lstStyle>
            <a:lvl1pPr>
              <a:defRPr/>
            </a:lvl1pPr>
          </a:lstStyle>
          <a:p>
            <a:pPr>
              <a:defRPr/>
            </a:pPr>
            <a:endParaRPr lang="id-ID"/>
          </a:p>
        </p:txBody>
      </p:sp>
      <p:sp>
        <p:nvSpPr>
          <p:cNvPr id="9" name="Slide Number Placeholder 5"/>
          <p:cNvSpPr>
            <a:spLocks noGrp="1"/>
          </p:cNvSpPr>
          <p:nvPr>
            <p:ph type="sldNum" sz="quarter" idx="12"/>
          </p:nvPr>
        </p:nvSpPr>
        <p:spPr/>
        <p:txBody>
          <a:bodyPr/>
          <a:lstStyle>
            <a:lvl1pPr>
              <a:defRPr/>
            </a:lvl1pPr>
          </a:lstStyle>
          <a:p>
            <a:pPr>
              <a:defRPr/>
            </a:pPr>
            <a:fld id="{0828C325-670B-46B2-97AB-E7110FF17A07}" type="slidenum">
              <a:rPr lang="id-ID"/>
              <a:pPr>
                <a:defRPr/>
              </a:pPr>
              <a:t>‹#›</a:t>
            </a:fld>
            <a:endParaRPr lang="id-ID"/>
          </a:p>
        </p:txBody>
      </p:sp>
    </p:spTree>
    <p:extLst>
      <p:ext uri="{BB962C8B-B14F-4D97-AF65-F5344CB8AC3E}">
        <p14:creationId xmlns:p14="http://schemas.microsoft.com/office/powerpoint/2010/main" val="4295070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6766993"/>
      </p:ext>
    </p:extLst>
  </p:cSld>
  <p:clrMapOvr>
    <a:masterClrMapping/>
  </p:clrMapOvr>
  <p:transition spd="med">
    <p:blinds/>
  </p:transition>
</p:sldLayout>
</file>

<file path=ppt/slideLayouts/slideLayout1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3"/>
          <p:cNvSpPr>
            <a:spLocks noGrp="1"/>
          </p:cNvSpPr>
          <p:nvPr>
            <p:ph type="dt" sz="half" idx="10"/>
          </p:nvPr>
        </p:nvSpPr>
        <p:spPr/>
        <p:txBody>
          <a:bodyPr/>
          <a:lstStyle>
            <a:lvl1pPr>
              <a:defRPr/>
            </a:lvl1pPr>
          </a:lstStyle>
          <a:p>
            <a:pPr>
              <a:defRPr/>
            </a:pPr>
            <a:fld id="{593E7539-FFB8-46D7-BA99-23A497259E2C}" type="datetimeFigureOut">
              <a:rPr lang="id-ID"/>
              <a:pPr>
                <a:defRPr/>
              </a:pPr>
              <a:t>17/09/2013</a:t>
            </a:fld>
            <a:endParaRPr lang="id-ID"/>
          </a:p>
        </p:txBody>
      </p:sp>
      <p:sp>
        <p:nvSpPr>
          <p:cNvPr id="4" name="Footer Placeholder 4"/>
          <p:cNvSpPr>
            <a:spLocks noGrp="1"/>
          </p:cNvSpPr>
          <p:nvPr>
            <p:ph type="ftr" sz="quarter" idx="11"/>
          </p:nvPr>
        </p:nvSpPr>
        <p:spPr/>
        <p:txBody>
          <a:bodyPr/>
          <a:lstStyle>
            <a:lvl1pPr>
              <a:defRPr/>
            </a:lvl1pPr>
          </a:lstStyle>
          <a:p>
            <a:pPr>
              <a:defRPr/>
            </a:pPr>
            <a:endParaRPr lang="id-ID"/>
          </a:p>
        </p:txBody>
      </p:sp>
      <p:sp>
        <p:nvSpPr>
          <p:cNvPr id="5" name="Slide Number Placeholder 5"/>
          <p:cNvSpPr>
            <a:spLocks noGrp="1"/>
          </p:cNvSpPr>
          <p:nvPr>
            <p:ph type="sldNum" sz="quarter" idx="12"/>
          </p:nvPr>
        </p:nvSpPr>
        <p:spPr/>
        <p:txBody>
          <a:bodyPr/>
          <a:lstStyle>
            <a:lvl1pPr>
              <a:defRPr/>
            </a:lvl1pPr>
          </a:lstStyle>
          <a:p>
            <a:pPr>
              <a:defRPr/>
            </a:pPr>
            <a:fld id="{9A69042D-8CB9-4804-8862-CF279933F998}" type="slidenum">
              <a:rPr lang="id-ID"/>
              <a:pPr>
                <a:defRPr/>
              </a:pPr>
              <a:t>‹#›</a:t>
            </a:fld>
            <a:endParaRPr lang="id-ID"/>
          </a:p>
        </p:txBody>
      </p:sp>
    </p:spTree>
    <p:extLst>
      <p:ext uri="{BB962C8B-B14F-4D97-AF65-F5344CB8AC3E}">
        <p14:creationId xmlns:p14="http://schemas.microsoft.com/office/powerpoint/2010/main" val="4051538413"/>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93E7539-FFB8-46D7-BA99-23A497259E2C}" type="datetimeFigureOut">
              <a:rPr lang="id-ID"/>
              <a:pPr>
                <a:defRPr/>
              </a:pPr>
              <a:t>17/09/2013</a:t>
            </a:fld>
            <a:endParaRPr lang="id-ID"/>
          </a:p>
        </p:txBody>
      </p:sp>
      <p:sp>
        <p:nvSpPr>
          <p:cNvPr id="3" name="Footer Placeholder 4"/>
          <p:cNvSpPr>
            <a:spLocks noGrp="1"/>
          </p:cNvSpPr>
          <p:nvPr>
            <p:ph type="ftr" sz="quarter" idx="11"/>
          </p:nvPr>
        </p:nvSpPr>
        <p:spPr/>
        <p:txBody>
          <a:bodyPr/>
          <a:lstStyle>
            <a:lvl1pPr>
              <a:defRPr/>
            </a:lvl1pPr>
          </a:lstStyle>
          <a:p>
            <a:pPr>
              <a:defRPr/>
            </a:pPr>
            <a:endParaRPr lang="id-ID"/>
          </a:p>
        </p:txBody>
      </p:sp>
      <p:sp>
        <p:nvSpPr>
          <p:cNvPr id="4" name="Slide Number Placeholder 5"/>
          <p:cNvSpPr>
            <a:spLocks noGrp="1"/>
          </p:cNvSpPr>
          <p:nvPr>
            <p:ph type="sldNum" sz="quarter" idx="12"/>
          </p:nvPr>
        </p:nvSpPr>
        <p:spPr/>
        <p:txBody>
          <a:bodyPr/>
          <a:lstStyle>
            <a:lvl1pPr>
              <a:defRPr/>
            </a:lvl1pPr>
          </a:lstStyle>
          <a:p>
            <a:pPr>
              <a:defRPr/>
            </a:pPr>
            <a:fld id="{08F337B2-7FBF-40FF-AD96-A00BC49BF403}" type="slidenum">
              <a:rPr lang="id-ID"/>
              <a:pPr>
                <a:defRPr/>
              </a:pPr>
              <a:t>‹#›</a:t>
            </a:fld>
            <a:endParaRPr lang="id-ID"/>
          </a:p>
        </p:txBody>
      </p:sp>
    </p:spTree>
    <p:extLst>
      <p:ext uri="{BB962C8B-B14F-4D97-AF65-F5344CB8AC3E}">
        <p14:creationId xmlns:p14="http://schemas.microsoft.com/office/powerpoint/2010/main" val="1534569041"/>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93E7539-FFB8-46D7-BA99-23A497259E2C}"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ADA61DD7-967B-4E94-AAB6-1AB759DE4FC7}" type="slidenum">
              <a:rPr lang="id-ID"/>
              <a:pPr>
                <a:defRPr/>
              </a:pPr>
              <a:t>‹#›</a:t>
            </a:fld>
            <a:endParaRPr lang="id-ID"/>
          </a:p>
        </p:txBody>
      </p:sp>
    </p:spTree>
    <p:extLst>
      <p:ext uri="{BB962C8B-B14F-4D97-AF65-F5344CB8AC3E}">
        <p14:creationId xmlns:p14="http://schemas.microsoft.com/office/powerpoint/2010/main" val="410820900"/>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93E7539-FFB8-46D7-BA99-23A497259E2C}"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6B291CD4-09B7-4FD7-AE0B-6FAA981D54EE}" type="slidenum">
              <a:rPr lang="id-ID"/>
              <a:pPr>
                <a:defRPr/>
              </a:pPr>
              <a:t>‹#›</a:t>
            </a:fld>
            <a:endParaRPr lang="id-ID"/>
          </a:p>
        </p:txBody>
      </p:sp>
    </p:spTree>
    <p:extLst>
      <p:ext uri="{BB962C8B-B14F-4D97-AF65-F5344CB8AC3E}">
        <p14:creationId xmlns:p14="http://schemas.microsoft.com/office/powerpoint/2010/main" val="3054409573"/>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pPr>
              <a:defRPr/>
            </a:pPr>
            <a:fld id="{593E7539-FFB8-46D7-BA99-23A497259E2C}"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E7B66259-1594-4EC4-91A2-6C32A57016CC}" type="slidenum">
              <a:rPr lang="id-ID"/>
              <a:pPr>
                <a:defRPr/>
              </a:pPr>
              <a:t>‹#›</a:t>
            </a:fld>
            <a:endParaRPr lang="id-ID"/>
          </a:p>
        </p:txBody>
      </p:sp>
    </p:spTree>
    <p:extLst>
      <p:ext uri="{BB962C8B-B14F-4D97-AF65-F5344CB8AC3E}">
        <p14:creationId xmlns:p14="http://schemas.microsoft.com/office/powerpoint/2010/main" val="1903428217"/>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pPr>
              <a:defRPr/>
            </a:pPr>
            <a:fld id="{593E7539-FFB8-46D7-BA99-23A497259E2C}"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AC27F53E-CA18-40D4-94A9-8F8E131EB46E}" type="slidenum">
              <a:rPr lang="id-ID"/>
              <a:pPr>
                <a:defRPr/>
              </a:pPr>
              <a:t>‹#›</a:t>
            </a:fld>
            <a:endParaRPr lang="id-ID"/>
          </a:p>
        </p:txBody>
      </p:sp>
    </p:spTree>
    <p:extLst>
      <p:ext uri="{BB962C8B-B14F-4D97-AF65-F5344CB8AC3E}">
        <p14:creationId xmlns:p14="http://schemas.microsoft.com/office/powerpoint/2010/main" val="128628129"/>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ctrTitle"/>
          </p:nvPr>
        </p:nvSpPr>
        <p:spPr>
          <a:xfrm>
            <a:off x="685800" y="2209800"/>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14692"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550127596"/>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49D69368-3497-4D29-A312-9F9B082F5260}" type="slidenum">
              <a:rPr lang="en-US"/>
              <a:pPr>
                <a:defRPr/>
              </a:pPr>
              <a:t>‹#›</a:t>
            </a:fld>
            <a:endParaRPr lang="en-US"/>
          </a:p>
        </p:txBody>
      </p:sp>
    </p:spTree>
    <p:extLst>
      <p:ext uri="{BB962C8B-B14F-4D97-AF65-F5344CB8AC3E}">
        <p14:creationId xmlns:p14="http://schemas.microsoft.com/office/powerpoint/2010/main" val="3319447037"/>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77C70BDD-B643-406E-8654-C4F21321D95F}" type="slidenum">
              <a:rPr lang="en-US"/>
              <a:pPr>
                <a:defRPr/>
              </a:pPr>
              <a:t>‹#›</a:t>
            </a:fld>
            <a:endParaRPr lang="en-US"/>
          </a:p>
        </p:txBody>
      </p:sp>
    </p:spTree>
    <p:extLst>
      <p:ext uri="{BB962C8B-B14F-4D97-AF65-F5344CB8AC3E}">
        <p14:creationId xmlns:p14="http://schemas.microsoft.com/office/powerpoint/2010/main" val="3086948572"/>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57157653-D4A2-4E3F-89DE-A2C9808C052A}" type="slidenum">
              <a:rPr lang="en-US"/>
              <a:pPr>
                <a:defRPr/>
              </a:pPr>
              <a:t>‹#›</a:t>
            </a:fld>
            <a:endParaRPr lang="en-US"/>
          </a:p>
        </p:txBody>
      </p:sp>
    </p:spTree>
    <p:extLst>
      <p:ext uri="{BB962C8B-B14F-4D97-AF65-F5344CB8AC3E}">
        <p14:creationId xmlns:p14="http://schemas.microsoft.com/office/powerpoint/2010/main" val="4646278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2754347"/>
      </p:ext>
    </p:extLst>
  </p:cSld>
  <p:clrMapOvr>
    <a:masterClrMapping/>
  </p:clrMapOvr>
  <p:transition spd="med">
    <p:blinds/>
  </p:transition>
</p:sldLayout>
</file>

<file path=ppt/slideLayouts/slideLayout1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39681B54-5211-4B69-B4C7-85F5098A32B3}" type="slidenum">
              <a:rPr lang="en-US"/>
              <a:pPr>
                <a:defRPr/>
              </a:pPr>
              <a:t>‹#›</a:t>
            </a:fld>
            <a:endParaRPr lang="en-US"/>
          </a:p>
        </p:txBody>
      </p:sp>
    </p:spTree>
    <p:extLst>
      <p:ext uri="{BB962C8B-B14F-4D97-AF65-F5344CB8AC3E}">
        <p14:creationId xmlns:p14="http://schemas.microsoft.com/office/powerpoint/2010/main" val="856536723"/>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00652949-C709-4EBF-B0CB-D8DDE4251445}" type="slidenum">
              <a:rPr lang="en-US"/>
              <a:pPr>
                <a:defRPr/>
              </a:pPr>
              <a:t>‹#›</a:t>
            </a:fld>
            <a:endParaRPr lang="en-US"/>
          </a:p>
        </p:txBody>
      </p:sp>
    </p:spTree>
    <p:extLst>
      <p:ext uri="{BB962C8B-B14F-4D97-AF65-F5344CB8AC3E}">
        <p14:creationId xmlns:p14="http://schemas.microsoft.com/office/powerpoint/2010/main" val="1475733818"/>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A52B69C3-CF14-46A3-9936-768A1B8AC98E}" type="slidenum">
              <a:rPr lang="en-US"/>
              <a:pPr>
                <a:defRPr/>
              </a:pPr>
              <a:t>‹#›</a:t>
            </a:fld>
            <a:endParaRPr lang="en-US"/>
          </a:p>
        </p:txBody>
      </p:sp>
    </p:spTree>
    <p:extLst>
      <p:ext uri="{BB962C8B-B14F-4D97-AF65-F5344CB8AC3E}">
        <p14:creationId xmlns:p14="http://schemas.microsoft.com/office/powerpoint/2010/main" val="3405158953"/>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851D64CD-DE06-43A0-B979-97101BE46E0A}" type="slidenum">
              <a:rPr lang="en-US"/>
              <a:pPr>
                <a:defRPr/>
              </a:pPr>
              <a:t>‹#›</a:t>
            </a:fld>
            <a:endParaRPr lang="en-US"/>
          </a:p>
        </p:txBody>
      </p:sp>
    </p:spTree>
    <p:extLst>
      <p:ext uri="{BB962C8B-B14F-4D97-AF65-F5344CB8AC3E}">
        <p14:creationId xmlns:p14="http://schemas.microsoft.com/office/powerpoint/2010/main" val="464376420"/>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644BEA11-74EB-4C5C-9549-776C24256971}" type="slidenum">
              <a:rPr lang="en-US"/>
              <a:pPr>
                <a:defRPr/>
              </a:pPr>
              <a:t>‹#›</a:t>
            </a:fld>
            <a:endParaRPr lang="en-US"/>
          </a:p>
        </p:txBody>
      </p:sp>
    </p:spTree>
    <p:extLst>
      <p:ext uri="{BB962C8B-B14F-4D97-AF65-F5344CB8AC3E}">
        <p14:creationId xmlns:p14="http://schemas.microsoft.com/office/powerpoint/2010/main" val="920797453"/>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6170E9BE-DDCF-485A-95A4-20C300F80B09}" type="slidenum">
              <a:rPr lang="en-US"/>
              <a:pPr>
                <a:defRPr/>
              </a:pPr>
              <a:t>‹#›</a:t>
            </a:fld>
            <a:endParaRPr lang="en-US"/>
          </a:p>
        </p:txBody>
      </p:sp>
    </p:spTree>
    <p:extLst>
      <p:ext uri="{BB962C8B-B14F-4D97-AF65-F5344CB8AC3E}">
        <p14:creationId xmlns:p14="http://schemas.microsoft.com/office/powerpoint/2010/main" val="176622056"/>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2FDBB53B-6C56-4377-80F6-244BA1CB0F52}" type="slidenum">
              <a:rPr lang="en-US"/>
              <a:pPr>
                <a:defRPr/>
              </a:pPr>
              <a:t>‹#›</a:t>
            </a:fld>
            <a:endParaRPr lang="en-US"/>
          </a:p>
        </p:txBody>
      </p:sp>
    </p:spTree>
    <p:extLst>
      <p:ext uri="{BB962C8B-B14F-4D97-AF65-F5344CB8AC3E}">
        <p14:creationId xmlns:p14="http://schemas.microsoft.com/office/powerpoint/2010/main" val="2238226680"/>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93270100"/>
      </p:ext>
    </p:extLst>
  </p:cSld>
  <p:clrMapOvr>
    <a:masterClrMapping/>
  </p:clrMapOvr>
  <p:transition spd="med">
    <p:blinds/>
  </p:transition>
</p:sldLayout>
</file>

<file path=ppt/slideLayouts/slideLayout1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4874056"/>
      </p:ext>
    </p:extLst>
  </p:cSld>
  <p:clrMapOvr>
    <a:masterClrMapping/>
  </p:clrMapOvr>
  <p:transition spd="med">
    <p:blinds/>
  </p:transition>
</p:sldLayout>
</file>

<file path=ppt/slideLayouts/slideLayout1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99534019"/>
      </p:ext>
    </p:extLst>
  </p:cSld>
  <p:clrMapOvr>
    <a:masterClrMapping/>
  </p:clrMapOvr>
  <p:transition spd="med">
    <p:blinds/>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09090" name="Rectangle 2"/>
          <p:cNvSpPr>
            <a:spLocks noGrp="1" noChangeArrowheads="1"/>
          </p:cNvSpPr>
          <p:nvPr>
            <p:ph type="ctrTitle"/>
          </p:nvPr>
        </p:nvSpPr>
        <p:spPr>
          <a:xfrm>
            <a:off x="838200" y="762000"/>
            <a:ext cx="5486400" cy="838200"/>
          </a:xfrm>
        </p:spPr>
        <p:txBody>
          <a:bodyPr/>
          <a:lstStyle>
            <a:lvl1pPr>
              <a:defRPr/>
            </a:lvl1pPr>
          </a:lstStyle>
          <a:p>
            <a:r>
              <a:rPr lang="en-US" altLang="zh-TW"/>
              <a:t>Click to edit Master title style</a:t>
            </a:r>
          </a:p>
        </p:txBody>
      </p:sp>
      <p:sp>
        <p:nvSpPr>
          <p:cNvPr id="2009091"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r>
              <a:rPr lang="en-US" altLang="zh-TW"/>
              <a:t>Click to edit Master subtitle style</a:t>
            </a:r>
          </a:p>
        </p:txBody>
      </p:sp>
    </p:spTree>
    <p:extLst>
      <p:ext uri="{BB962C8B-B14F-4D97-AF65-F5344CB8AC3E}">
        <p14:creationId xmlns:p14="http://schemas.microsoft.com/office/powerpoint/2010/main" val="236657413"/>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8207875"/>
      </p:ext>
    </p:extLst>
  </p:cSld>
  <p:clrMapOvr>
    <a:masterClrMapping/>
  </p:clrMapOvr>
  <p:transition spd="med">
    <p:blinds/>
  </p:transition>
</p:sldLayout>
</file>

<file path=ppt/slideLayouts/slideLayout1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3543993"/>
      </p:ext>
    </p:extLst>
  </p:cSld>
  <p:clrMapOvr>
    <a:masterClrMapping/>
  </p:clrMapOvr>
  <p:transition spd="med">
    <p:blinds/>
  </p:transition>
</p:sldLayout>
</file>

<file path=ppt/slideLayouts/slideLayout1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57937066"/>
      </p:ext>
    </p:extLst>
  </p:cSld>
  <p:clrMapOvr>
    <a:masterClrMapping/>
  </p:clrMapOvr>
  <p:transition spd="med">
    <p:blinds/>
  </p:transition>
</p:sldLayout>
</file>

<file path=ppt/slideLayouts/slideLayout1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206089"/>
      </p:ext>
    </p:extLst>
  </p:cSld>
  <p:clrMapOvr>
    <a:masterClrMapping/>
  </p:clrMapOvr>
  <p:transition spd="med">
    <p:blinds/>
  </p:transition>
</p:sldLayout>
</file>

<file path=ppt/slideLayouts/slideLayout1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47681689"/>
      </p:ext>
    </p:extLst>
  </p:cSld>
  <p:clrMapOvr>
    <a:masterClrMapping/>
  </p:clrMapOvr>
  <p:transition spd="med">
    <p:blinds/>
  </p:transition>
</p:sldLayout>
</file>

<file path=ppt/slideLayouts/slideLayout1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0867429"/>
      </p:ext>
    </p:extLst>
  </p:cSld>
  <p:clrMapOvr>
    <a:masterClrMapping/>
  </p:clrMapOvr>
  <p:transition spd="med">
    <p:blinds/>
  </p:transition>
</p:sldLayout>
</file>

<file path=ppt/slideLayouts/slideLayout1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427786"/>
      </p:ext>
    </p:extLst>
  </p:cSld>
  <p:clrMapOvr>
    <a:masterClrMapping/>
  </p:clrMapOvr>
  <p:transition spd="med">
    <p:blinds/>
  </p:transition>
</p:sldLayout>
</file>

<file path=ppt/slideLayouts/slideLayout1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1210581"/>
      </p:ext>
    </p:extLst>
  </p:cSld>
  <p:clrMapOvr>
    <a:masterClrMapping/>
  </p:clrMapOvr>
  <p:transition spd="med">
    <p:blinds/>
  </p:transition>
</p:sldLayout>
</file>

<file path=ppt/slideLayouts/slideLayout1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46702343"/>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37818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2202153"/>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58165011"/>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240991"/>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7998737"/>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33965010"/>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943306"/>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4692095"/>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59828732"/>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6269191"/>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9664286"/>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F:\5 PEMBINAAN Penginjilan &amp; Tindak Lanjut Dasar\1 MODEL\Meekness &amp; Truth, Conversational Evangelism\ce-book.jpg"/>
          <p:cNvPicPr>
            <a:picLocks noChangeAspect="1" noChangeArrowheads="1"/>
          </p:cNvPicPr>
          <p:nvPr userDrawn="1"/>
        </p:nvPicPr>
        <p:blipFill>
          <a:blip r:embed="rId2" cstate="print">
            <a:lum bright="-10000" contrast="10000"/>
          </a:blip>
          <a:srcRect l="1287" t="870" r="1888" b="51814"/>
          <a:stretch>
            <a:fillRect/>
          </a:stretch>
        </p:blipFill>
        <p:spPr bwMode="auto">
          <a:xfrm>
            <a:off x="1"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ctrTitle"/>
          </p:nvPr>
        </p:nvSpPr>
        <p:spPr>
          <a:xfrm>
            <a:off x="685800" y="1063641"/>
            <a:ext cx="7772400" cy="1470025"/>
          </a:xfrm>
        </p:spPr>
        <p:txBody>
          <a:bodyPr/>
          <a:lstStyle>
            <a:lvl1pPr>
              <a:defRPr b="1">
                <a:latin typeface="Candara" pitchFamily="34" charset="0"/>
              </a:defRPr>
            </a:lvl1pPr>
          </a:lstStyle>
          <a:p>
            <a:r>
              <a:rPr lang="en-US" smtClean="0"/>
              <a:t>Click to edit Master title style</a:t>
            </a:r>
            <a:endParaRPr lang="id-ID"/>
          </a:p>
        </p:txBody>
      </p:sp>
      <p:sp>
        <p:nvSpPr>
          <p:cNvPr id="3" name="Subtitle 2"/>
          <p:cNvSpPr>
            <a:spLocks noGrp="1"/>
          </p:cNvSpPr>
          <p:nvPr>
            <p:ph type="subTitle" idx="1"/>
          </p:nvPr>
        </p:nvSpPr>
        <p:spPr>
          <a:xfrm>
            <a:off x="1371600" y="2819408"/>
            <a:ext cx="6400800" cy="1752600"/>
          </a:xfrm>
        </p:spPr>
        <p:txBody>
          <a:bodyPr/>
          <a:lstStyle>
            <a:lvl1pPr marL="0" indent="0" algn="ctr">
              <a:buNone/>
              <a:defRPr b="1">
                <a:solidFill>
                  <a:schemeClr val="tx1">
                    <a:tint val="75000"/>
                  </a:schemeClr>
                </a:solidFill>
                <a:latin typeface="Candar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a:p>
        </p:txBody>
      </p:sp>
      <p:sp>
        <p:nvSpPr>
          <p:cNvPr id="5" name="Date Placeholder 3"/>
          <p:cNvSpPr>
            <a:spLocks noGrp="1"/>
          </p:cNvSpPr>
          <p:nvPr>
            <p:ph type="dt" sz="half" idx="10"/>
          </p:nvPr>
        </p:nvSpPr>
        <p:spPr/>
        <p:txBody>
          <a:bodyPr/>
          <a:lstStyle>
            <a:lvl1pPr>
              <a:defRPr/>
            </a:lvl1pPr>
          </a:lstStyle>
          <a:p>
            <a:pPr>
              <a:defRPr/>
            </a:pPr>
            <a:fld id="{10FC38B0-206A-4A75-A272-72CAE2C55F63}"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10E8E9C5-42F6-49A0-AB25-38848A7F8823}" type="slidenum">
              <a:rPr lang="id-ID"/>
              <a:pPr>
                <a:defRPr/>
              </a:pPr>
              <a:t>‹#›</a:t>
            </a:fld>
            <a:endParaRPr lang="id-ID"/>
          </a:p>
        </p:txBody>
      </p:sp>
    </p:spTree>
    <p:extLst>
      <p:ext uri="{BB962C8B-B14F-4D97-AF65-F5344CB8AC3E}">
        <p14:creationId xmlns:p14="http://schemas.microsoft.com/office/powerpoint/2010/main" val="6577526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15792135"/>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286" y="71414"/>
            <a:ext cx="8929719" cy="1143000"/>
          </a:xfrm>
        </p:spPr>
        <p:txBody>
          <a:bodyPr/>
          <a:lstStyle>
            <a:lvl1pPr>
              <a:lnSpc>
                <a:spcPct val="70000"/>
              </a:lnSpc>
              <a:defRPr>
                <a:solidFill>
                  <a:srgbClr val="663300"/>
                </a:solidFill>
                <a:effectLst>
                  <a:glow rad="101600">
                    <a:schemeClr val="bg1">
                      <a:alpha val="60000"/>
                    </a:schemeClr>
                  </a:glow>
                </a:effectLst>
              </a:defRPr>
            </a:lvl1pPr>
          </a:lstStyle>
          <a:p>
            <a:r>
              <a:rPr lang="en-US" dirty="0" smtClean="0"/>
              <a:t>Click to edit Master title style</a:t>
            </a:r>
            <a:endParaRPr lang="id-ID"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pPr>
              <a:defRPr/>
            </a:pPr>
            <a:fld id="{2D036F70-9D33-4C68-B13B-83C4AD17141E}"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6280CD20-D35D-4C15-9425-3E5EA2C9CC93}" type="slidenum">
              <a:rPr lang="id-ID"/>
              <a:pPr>
                <a:defRPr/>
              </a:pPr>
              <a:t>‹#›</a:t>
            </a:fld>
            <a:endParaRPr lang="id-ID"/>
          </a:p>
        </p:txBody>
      </p:sp>
    </p:spTree>
    <p:extLst>
      <p:ext uri="{BB962C8B-B14F-4D97-AF65-F5344CB8AC3E}">
        <p14:creationId xmlns:p14="http://schemas.microsoft.com/office/powerpoint/2010/main" val="3958001520"/>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6"/>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D036F70-9D33-4C68-B13B-83C4AD17141E}"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FB51F7D1-EB9F-4F51-A4BD-C672C94F6FA2}" type="slidenum">
              <a:rPr lang="id-ID"/>
              <a:pPr>
                <a:defRPr/>
              </a:pPr>
              <a:t>‹#›</a:t>
            </a:fld>
            <a:endParaRPr lang="id-ID"/>
          </a:p>
        </p:txBody>
      </p:sp>
    </p:spTree>
    <p:extLst>
      <p:ext uri="{BB962C8B-B14F-4D97-AF65-F5344CB8AC3E}">
        <p14:creationId xmlns:p14="http://schemas.microsoft.com/office/powerpoint/2010/main" val="239443757"/>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3"/>
          <p:cNvSpPr>
            <a:spLocks noGrp="1"/>
          </p:cNvSpPr>
          <p:nvPr>
            <p:ph type="dt" sz="half" idx="10"/>
          </p:nvPr>
        </p:nvSpPr>
        <p:spPr/>
        <p:txBody>
          <a:bodyPr/>
          <a:lstStyle>
            <a:lvl1pPr>
              <a:defRPr/>
            </a:lvl1pPr>
          </a:lstStyle>
          <a:p>
            <a:pPr>
              <a:defRPr/>
            </a:pPr>
            <a:fld id="{2D036F70-9D33-4C68-B13B-83C4AD17141E}"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CCA0E024-4B51-410B-846F-221E57B6C326}" type="slidenum">
              <a:rPr lang="id-ID"/>
              <a:pPr>
                <a:defRPr/>
              </a:pPr>
              <a:t>‹#›</a:t>
            </a:fld>
            <a:endParaRPr lang="id-ID"/>
          </a:p>
        </p:txBody>
      </p:sp>
    </p:spTree>
    <p:extLst>
      <p:ext uri="{BB962C8B-B14F-4D97-AF65-F5344CB8AC3E}">
        <p14:creationId xmlns:p14="http://schemas.microsoft.com/office/powerpoint/2010/main" val="1994340272"/>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3"/>
          <p:cNvSpPr>
            <a:spLocks noGrp="1"/>
          </p:cNvSpPr>
          <p:nvPr>
            <p:ph type="dt" sz="half" idx="10"/>
          </p:nvPr>
        </p:nvSpPr>
        <p:spPr/>
        <p:txBody>
          <a:bodyPr/>
          <a:lstStyle>
            <a:lvl1pPr>
              <a:defRPr/>
            </a:lvl1pPr>
          </a:lstStyle>
          <a:p>
            <a:pPr>
              <a:defRPr/>
            </a:pPr>
            <a:fld id="{2D036F70-9D33-4C68-B13B-83C4AD17141E}" type="datetimeFigureOut">
              <a:rPr lang="id-ID"/>
              <a:pPr>
                <a:defRPr/>
              </a:pPr>
              <a:t>17/09/2013</a:t>
            </a:fld>
            <a:endParaRPr lang="id-ID"/>
          </a:p>
        </p:txBody>
      </p:sp>
      <p:sp>
        <p:nvSpPr>
          <p:cNvPr id="8" name="Footer Placeholder 4"/>
          <p:cNvSpPr>
            <a:spLocks noGrp="1"/>
          </p:cNvSpPr>
          <p:nvPr>
            <p:ph type="ftr" sz="quarter" idx="11"/>
          </p:nvPr>
        </p:nvSpPr>
        <p:spPr/>
        <p:txBody>
          <a:bodyPr/>
          <a:lstStyle>
            <a:lvl1pPr>
              <a:defRPr/>
            </a:lvl1pPr>
          </a:lstStyle>
          <a:p>
            <a:pPr>
              <a:defRPr/>
            </a:pPr>
            <a:endParaRPr lang="id-ID"/>
          </a:p>
        </p:txBody>
      </p:sp>
      <p:sp>
        <p:nvSpPr>
          <p:cNvPr id="9" name="Slide Number Placeholder 5"/>
          <p:cNvSpPr>
            <a:spLocks noGrp="1"/>
          </p:cNvSpPr>
          <p:nvPr>
            <p:ph type="sldNum" sz="quarter" idx="12"/>
          </p:nvPr>
        </p:nvSpPr>
        <p:spPr/>
        <p:txBody>
          <a:bodyPr/>
          <a:lstStyle>
            <a:lvl1pPr>
              <a:defRPr/>
            </a:lvl1pPr>
          </a:lstStyle>
          <a:p>
            <a:pPr>
              <a:defRPr/>
            </a:pPr>
            <a:fld id="{8E9BB808-7D0A-4E23-9EEA-17A39B4277F5}" type="slidenum">
              <a:rPr lang="id-ID"/>
              <a:pPr>
                <a:defRPr/>
              </a:pPr>
              <a:t>‹#›</a:t>
            </a:fld>
            <a:endParaRPr lang="id-ID"/>
          </a:p>
        </p:txBody>
      </p:sp>
    </p:spTree>
    <p:extLst>
      <p:ext uri="{BB962C8B-B14F-4D97-AF65-F5344CB8AC3E}">
        <p14:creationId xmlns:p14="http://schemas.microsoft.com/office/powerpoint/2010/main" val="2791142963"/>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3"/>
          <p:cNvSpPr>
            <a:spLocks noGrp="1"/>
          </p:cNvSpPr>
          <p:nvPr>
            <p:ph type="dt" sz="half" idx="10"/>
          </p:nvPr>
        </p:nvSpPr>
        <p:spPr/>
        <p:txBody>
          <a:bodyPr/>
          <a:lstStyle>
            <a:lvl1pPr>
              <a:defRPr/>
            </a:lvl1pPr>
          </a:lstStyle>
          <a:p>
            <a:pPr>
              <a:defRPr/>
            </a:pPr>
            <a:fld id="{2D036F70-9D33-4C68-B13B-83C4AD17141E}" type="datetimeFigureOut">
              <a:rPr lang="id-ID"/>
              <a:pPr>
                <a:defRPr/>
              </a:pPr>
              <a:t>17/09/2013</a:t>
            </a:fld>
            <a:endParaRPr lang="id-ID"/>
          </a:p>
        </p:txBody>
      </p:sp>
      <p:sp>
        <p:nvSpPr>
          <p:cNvPr id="4" name="Footer Placeholder 4"/>
          <p:cNvSpPr>
            <a:spLocks noGrp="1"/>
          </p:cNvSpPr>
          <p:nvPr>
            <p:ph type="ftr" sz="quarter" idx="11"/>
          </p:nvPr>
        </p:nvSpPr>
        <p:spPr/>
        <p:txBody>
          <a:bodyPr/>
          <a:lstStyle>
            <a:lvl1pPr>
              <a:defRPr/>
            </a:lvl1pPr>
          </a:lstStyle>
          <a:p>
            <a:pPr>
              <a:defRPr/>
            </a:pPr>
            <a:endParaRPr lang="id-ID"/>
          </a:p>
        </p:txBody>
      </p:sp>
      <p:sp>
        <p:nvSpPr>
          <p:cNvPr id="5" name="Slide Number Placeholder 5"/>
          <p:cNvSpPr>
            <a:spLocks noGrp="1"/>
          </p:cNvSpPr>
          <p:nvPr>
            <p:ph type="sldNum" sz="quarter" idx="12"/>
          </p:nvPr>
        </p:nvSpPr>
        <p:spPr/>
        <p:txBody>
          <a:bodyPr/>
          <a:lstStyle>
            <a:lvl1pPr>
              <a:defRPr/>
            </a:lvl1pPr>
          </a:lstStyle>
          <a:p>
            <a:pPr>
              <a:defRPr/>
            </a:pPr>
            <a:fld id="{6E933503-0C9F-4865-9089-D4A794F19BFB}" type="slidenum">
              <a:rPr lang="id-ID"/>
              <a:pPr>
                <a:defRPr/>
              </a:pPr>
              <a:t>‹#›</a:t>
            </a:fld>
            <a:endParaRPr lang="id-ID"/>
          </a:p>
        </p:txBody>
      </p:sp>
    </p:spTree>
    <p:extLst>
      <p:ext uri="{BB962C8B-B14F-4D97-AF65-F5344CB8AC3E}">
        <p14:creationId xmlns:p14="http://schemas.microsoft.com/office/powerpoint/2010/main" val="1103565835"/>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036F70-9D33-4C68-B13B-83C4AD17141E}" type="datetimeFigureOut">
              <a:rPr lang="id-ID"/>
              <a:pPr>
                <a:defRPr/>
              </a:pPr>
              <a:t>17/09/2013</a:t>
            </a:fld>
            <a:endParaRPr lang="id-ID"/>
          </a:p>
        </p:txBody>
      </p:sp>
      <p:sp>
        <p:nvSpPr>
          <p:cNvPr id="3" name="Footer Placeholder 4"/>
          <p:cNvSpPr>
            <a:spLocks noGrp="1"/>
          </p:cNvSpPr>
          <p:nvPr>
            <p:ph type="ftr" sz="quarter" idx="11"/>
          </p:nvPr>
        </p:nvSpPr>
        <p:spPr/>
        <p:txBody>
          <a:bodyPr/>
          <a:lstStyle>
            <a:lvl1pPr>
              <a:defRPr/>
            </a:lvl1pPr>
          </a:lstStyle>
          <a:p>
            <a:pPr>
              <a:defRPr/>
            </a:pPr>
            <a:endParaRPr lang="id-ID"/>
          </a:p>
        </p:txBody>
      </p:sp>
      <p:sp>
        <p:nvSpPr>
          <p:cNvPr id="4" name="Slide Number Placeholder 5"/>
          <p:cNvSpPr>
            <a:spLocks noGrp="1"/>
          </p:cNvSpPr>
          <p:nvPr>
            <p:ph type="sldNum" sz="quarter" idx="12"/>
          </p:nvPr>
        </p:nvSpPr>
        <p:spPr/>
        <p:txBody>
          <a:bodyPr/>
          <a:lstStyle>
            <a:lvl1pPr>
              <a:defRPr/>
            </a:lvl1pPr>
          </a:lstStyle>
          <a:p>
            <a:pPr>
              <a:defRPr/>
            </a:pPr>
            <a:fld id="{150DEC8A-5C38-4D20-B307-C8166CD233C1}" type="slidenum">
              <a:rPr lang="id-ID"/>
              <a:pPr>
                <a:defRPr/>
              </a:pPr>
              <a:t>‹#›</a:t>
            </a:fld>
            <a:endParaRPr lang="id-ID"/>
          </a:p>
        </p:txBody>
      </p:sp>
    </p:spTree>
    <p:extLst>
      <p:ext uri="{BB962C8B-B14F-4D97-AF65-F5344CB8AC3E}">
        <p14:creationId xmlns:p14="http://schemas.microsoft.com/office/powerpoint/2010/main" val="2716927420"/>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4" y="273100"/>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D036F70-9D33-4C68-B13B-83C4AD17141E}"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92D9DE8D-0E90-44A0-BD41-18054089D994}" type="slidenum">
              <a:rPr lang="id-ID"/>
              <a:pPr>
                <a:defRPr/>
              </a:pPr>
              <a:t>‹#›</a:t>
            </a:fld>
            <a:endParaRPr lang="id-ID"/>
          </a:p>
        </p:txBody>
      </p:sp>
    </p:spTree>
    <p:extLst>
      <p:ext uri="{BB962C8B-B14F-4D97-AF65-F5344CB8AC3E}">
        <p14:creationId xmlns:p14="http://schemas.microsoft.com/office/powerpoint/2010/main" val="2383877890"/>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D036F70-9D33-4C68-B13B-83C4AD17141E}"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2EB63D4E-08DD-4324-911C-E01CAA551A61}" type="slidenum">
              <a:rPr lang="id-ID"/>
              <a:pPr>
                <a:defRPr/>
              </a:pPr>
              <a:t>‹#›</a:t>
            </a:fld>
            <a:endParaRPr lang="id-ID"/>
          </a:p>
        </p:txBody>
      </p:sp>
    </p:spTree>
    <p:extLst>
      <p:ext uri="{BB962C8B-B14F-4D97-AF65-F5344CB8AC3E}">
        <p14:creationId xmlns:p14="http://schemas.microsoft.com/office/powerpoint/2010/main" val="1403698178"/>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pPr>
              <a:defRPr/>
            </a:pPr>
            <a:fld id="{2D036F70-9D33-4C68-B13B-83C4AD17141E}"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E3902032-D6F1-4661-A508-03582363B84F}" type="slidenum">
              <a:rPr lang="id-ID"/>
              <a:pPr>
                <a:defRPr/>
              </a:pPr>
              <a:t>‹#›</a:t>
            </a:fld>
            <a:endParaRPr lang="id-ID"/>
          </a:p>
        </p:txBody>
      </p:sp>
    </p:spTree>
    <p:extLst>
      <p:ext uri="{BB962C8B-B14F-4D97-AF65-F5344CB8AC3E}">
        <p14:creationId xmlns:p14="http://schemas.microsoft.com/office/powerpoint/2010/main" val="205955280"/>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8"/>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8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pPr>
              <a:defRPr/>
            </a:pPr>
            <a:fld id="{2D036F70-9D33-4C68-B13B-83C4AD17141E}"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2F30EB75-414F-4758-8B8F-B030680691CA}" type="slidenum">
              <a:rPr lang="id-ID"/>
              <a:pPr>
                <a:defRPr/>
              </a:pPr>
              <a:t>‹#›</a:t>
            </a:fld>
            <a:endParaRPr lang="id-ID"/>
          </a:p>
        </p:txBody>
      </p:sp>
    </p:spTree>
    <p:extLst>
      <p:ext uri="{BB962C8B-B14F-4D97-AF65-F5344CB8AC3E}">
        <p14:creationId xmlns:p14="http://schemas.microsoft.com/office/powerpoint/2010/main" val="28491238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214965"/>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6" name="Picture 6" descr="mtlogowebsite_final_0322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6643" name="Rectangle 3"/>
          <p:cNvSpPr>
            <a:spLocks noGrp="1" noChangeArrowheads="1"/>
          </p:cNvSpPr>
          <p:nvPr>
            <p:ph type="ctrTitle"/>
          </p:nvPr>
        </p:nvSpPr>
        <p:spPr>
          <a:xfrm>
            <a:off x="685800" y="2209800"/>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776644"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652074174"/>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8683457C-43A4-4C4F-9C3F-A5F3492E09EE}" type="slidenum">
              <a:rPr lang="en-US"/>
              <a:pPr>
                <a:defRPr/>
              </a:pPr>
              <a:t>‹#›</a:t>
            </a:fld>
            <a:endParaRPr lang="en-US"/>
          </a:p>
        </p:txBody>
      </p:sp>
    </p:spTree>
    <p:extLst>
      <p:ext uri="{BB962C8B-B14F-4D97-AF65-F5344CB8AC3E}">
        <p14:creationId xmlns:p14="http://schemas.microsoft.com/office/powerpoint/2010/main" val="4118793621"/>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ED2124BE-23C8-45DC-B398-FC8551B3C4D9}" type="slidenum">
              <a:rPr lang="en-US"/>
              <a:pPr>
                <a:defRPr/>
              </a:pPr>
              <a:t>‹#›</a:t>
            </a:fld>
            <a:endParaRPr lang="en-US"/>
          </a:p>
        </p:txBody>
      </p:sp>
    </p:spTree>
    <p:extLst>
      <p:ext uri="{BB962C8B-B14F-4D97-AF65-F5344CB8AC3E}">
        <p14:creationId xmlns:p14="http://schemas.microsoft.com/office/powerpoint/2010/main" val="1012781915"/>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8F2BBC59-D8E4-4494-A2E0-FC4ED362E6F2}" type="slidenum">
              <a:rPr lang="en-US"/>
              <a:pPr>
                <a:defRPr/>
              </a:pPr>
              <a:t>‹#›</a:t>
            </a:fld>
            <a:endParaRPr lang="en-US"/>
          </a:p>
        </p:txBody>
      </p:sp>
    </p:spTree>
    <p:extLst>
      <p:ext uri="{BB962C8B-B14F-4D97-AF65-F5344CB8AC3E}">
        <p14:creationId xmlns:p14="http://schemas.microsoft.com/office/powerpoint/2010/main" val="3819430712"/>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4335D97D-542E-4ECD-896B-F0B4BAE8BA1A}" type="slidenum">
              <a:rPr lang="en-US"/>
              <a:pPr>
                <a:defRPr/>
              </a:pPr>
              <a:t>‹#›</a:t>
            </a:fld>
            <a:endParaRPr lang="en-US"/>
          </a:p>
        </p:txBody>
      </p:sp>
    </p:spTree>
    <p:extLst>
      <p:ext uri="{BB962C8B-B14F-4D97-AF65-F5344CB8AC3E}">
        <p14:creationId xmlns:p14="http://schemas.microsoft.com/office/powerpoint/2010/main" val="1091426616"/>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2BEFD23D-F854-4B28-AB38-7C803177D3C2}" type="slidenum">
              <a:rPr lang="en-US"/>
              <a:pPr>
                <a:defRPr/>
              </a:pPr>
              <a:t>‹#›</a:t>
            </a:fld>
            <a:endParaRPr lang="en-US"/>
          </a:p>
        </p:txBody>
      </p:sp>
    </p:spTree>
    <p:extLst>
      <p:ext uri="{BB962C8B-B14F-4D97-AF65-F5344CB8AC3E}">
        <p14:creationId xmlns:p14="http://schemas.microsoft.com/office/powerpoint/2010/main" val="2950475206"/>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37351386-69FF-489B-B134-B84F7285743E}" type="slidenum">
              <a:rPr lang="en-US"/>
              <a:pPr>
                <a:defRPr/>
              </a:pPr>
              <a:t>‹#›</a:t>
            </a:fld>
            <a:endParaRPr lang="en-US"/>
          </a:p>
        </p:txBody>
      </p:sp>
    </p:spTree>
    <p:extLst>
      <p:ext uri="{BB962C8B-B14F-4D97-AF65-F5344CB8AC3E}">
        <p14:creationId xmlns:p14="http://schemas.microsoft.com/office/powerpoint/2010/main" val="3332157481"/>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3373575E-6DA7-422C-9B62-1D9DD70CBA8C}" type="slidenum">
              <a:rPr lang="en-US"/>
              <a:pPr>
                <a:defRPr/>
              </a:pPr>
              <a:t>‹#›</a:t>
            </a:fld>
            <a:endParaRPr lang="en-US"/>
          </a:p>
        </p:txBody>
      </p:sp>
    </p:spTree>
    <p:extLst>
      <p:ext uri="{BB962C8B-B14F-4D97-AF65-F5344CB8AC3E}">
        <p14:creationId xmlns:p14="http://schemas.microsoft.com/office/powerpoint/2010/main" val="2977992034"/>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C4E412A7-9B9C-4AB2-94F1-6AE4DD0B2422}" type="slidenum">
              <a:rPr lang="en-US"/>
              <a:pPr>
                <a:defRPr/>
              </a:pPr>
              <a:t>‹#›</a:t>
            </a:fld>
            <a:endParaRPr lang="en-US"/>
          </a:p>
        </p:txBody>
      </p:sp>
    </p:spTree>
    <p:extLst>
      <p:ext uri="{BB962C8B-B14F-4D97-AF65-F5344CB8AC3E}">
        <p14:creationId xmlns:p14="http://schemas.microsoft.com/office/powerpoint/2010/main" val="2404886838"/>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C4ACDA4E-9817-40AB-B6BA-C7A23249E330}" type="slidenum">
              <a:rPr lang="en-US"/>
              <a:pPr>
                <a:defRPr/>
              </a:pPr>
              <a:t>‹#›</a:t>
            </a:fld>
            <a:endParaRPr lang="en-US"/>
          </a:p>
        </p:txBody>
      </p:sp>
    </p:spTree>
    <p:extLst>
      <p:ext uri="{BB962C8B-B14F-4D97-AF65-F5344CB8AC3E}">
        <p14:creationId xmlns:p14="http://schemas.microsoft.com/office/powerpoint/2010/main" val="16103452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493404"/>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DB22FF6D-BB5A-4952-9908-ECB7EA11E869}" type="slidenum">
              <a:rPr lang="en-US"/>
              <a:pPr>
                <a:defRPr/>
              </a:pPr>
              <a:t>‹#›</a:t>
            </a:fld>
            <a:endParaRPr lang="en-US"/>
          </a:p>
        </p:txBody>
      </p:sp>
    </p:spTree>
    <p:extLst>
      <p:ext uri="{BB962C8B-B14F-4D97-AF65-F5344CB8AC3E}">
        <p14:creationId xmlns:p14="http://schemas.microsoft.com/office/powerpoint/2010/main" val="947334904"/>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28441621"/>
      </p:ext>
    </p:extLst>
  </p:cSld>
  <p:clrMapOvr>
    <a:masterClrMapping/>
  </p:clrMapOvr>
  <p:transition spd="med">
    <p:blinds/>
  </p:transition>
</p:sldLayout>
</file>

<file path=ppt/slideLayouts/slideLayout1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7547965"/>
      </p:ext>
    </p:extLst>
  </p:cSld>
  <p:clrMapOvr>
    <a:masterClrMapping/>
  </p:clrMapOvr>
  <p:transition spd="med">
    <p:blinds/>
  </p:transition>
</p:sldLayout>
</file>

<file path=ppt/slideLayouts/slideLayout1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65208261"/>
      </p:ext>
    </p:extLst>
  </p:cSld>
  <p:clrMapOvr>
    <a:masterClrMapping/>
  </p:clrMapOvr>
  <p:transition spd="med">
    <p:blinds/>
  </p:transition>
</p:sldLayout>
</file>

<file path=ppt/slideLayouts/slideLayout1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7490915"/>
      </p:ext>
    </p:extLst>
  </p:cSld>
  <p:clrMapOvr>
    <a:masterClrMapping/>
  </p:clrMapOvr>
  <p:transition spd="med">
    <p:blinds/>
  </p:transition>
</p:sldLayout>
</file>

<file path=ppt/slideLayouts/slideLayout1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9429411"/>
      </p:ext>
    </p:extLst>
  </p:cSld>
  <p:clrMapOvr>
    <a:masterClrMapping/>
  </p:clrMapOvr>
  <p:transition spd="med">
    <p:blinds/>
  </p:transition>
</p:sldLayout>
</file>

<file path=ppt/slideLayouts/slideLayout1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82797229"/>
      </p:ext>
    </p:extLst>
  </p:cSld>
  <p:clrMapOvr>
    <a:masterClrMapping/>
  </p:clrMapOvr>
  <p:transition spd="med">
    <p:blinds/>
  </p:transition>
</p:sldLayout>
</file>

<file path=ppt/slideLayouts/slideLayout1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859837"/>
      </p:ext>
    </p:extLst>
  </p:cSld>
  <p:clrMapOvr>
    <a:masterClrMapping/>
  </p:clrMapOvr>
  <p:transition spd="med">
    <p:blinds/>
  </p:transition>
</p:sldLayout>
</file>

<file path=ppt/slideLayouts/slideLayout1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647030"/>
      </p:ext>
    </p:extLst>
  </p:cSld>
  <p:clrMapOvr>
    <a:masterClrMapping/>
  </p:clrMapOvr>
  <p:transition spd="med">
    <p:blinds/>
  </p:transition>
</p:sldLayout>
</file>

<file path=ppt/slideLayouts/slideLayout1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7556041"/>
      </p:ext>
    </p:extLst>
  </p:cSld>
  <p:clrMapOvr>
    <a:masterClrMapping/>
  </p:clrMapOvr>
  <p:transition spd="med">
    <p:blinds/>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5083475"/>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8179835"/>
      </p:ext>
    </p:extLst>
  </p:cSld>
  <p:clrMapOvr>
    <a:masterClrMapping/>
  </p:clrMapOvr>
  <p:transition spd="med">
    <p:blinds/>
  </p:transition>
</p:sldLayout>
</file>

<file path=ppt/slideLayouts/slideLayout1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9682416"/>
      </p:ext>
    </p:extLst>
  </p:cSld>
  <p:clrMapOvr>
    <a:masterClrMapping/>
  </p:clrMapOvr>
  <p:transition spd="med">
    <p:blinds/>
  </p:transition>
</p:sldLayout>
</file>

<file path=ppt/slideLayouts/slideLayout1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54077045"/>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0503226"/>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9784824"/>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5717037"/>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1365693"/>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05532129"/>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7146"/>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73002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959162"/>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35269601"/>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4400755"/>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9247869"/>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userDrawn="1"/>
        </p:nvGrpSpPr>
        <p:grpSpPr bwMode="auto">
          <a:xfrm>
            <a:off x="76200" y="0"/>
            <a:ext cx="9050338" cy="6858000"/>
            <a:chOff x="28" y="17"/>
            <a:chExt cx="5780" cy="4265"/>
          </a:xfrm>
        </p:grpSpPr>
        <p:pic>
          <p:nvPicPr>
            <p:cNvPr id="5" name="Picture 3"/>
            <p:cNvPicPr preferRelativeResize="0">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 y="1200"/>
              <a:ext cx="1388" cy="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0" y="124"/>
              <a:ext cx="1549" cy="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4" y="768"/>
              <a:ext cx="2372" cy="2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83" y="271"/>
              <a:ext cx="1889" cy="1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857" y="2819"/>
              <a:ext cx="1463" cy="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512" y="1602"/>
              <a:ext cx="1296" cy="2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9"/>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8" y="17"/>
              <a:ext cx="541" cy="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 name="Picture 10" descr="Facbanna"/>
          <p:cNvPicPr>
            <a:picLocks noChangeAspect="1" noChangeArrowheads="1"/>
          </p:cNvPicPr>
          <p:nvPr userDrawn="1"/>
        </p:nvPicPr>
        <p:blipFill>
          <a:blip r:embed="rId9">
            <a:extLst>
              <a:ext uri="{28A0092B-C50C-407E-A947-70E740481C1C}">
                <a14:useLocalDpi xmlns:a14="http://schemas.microsoft.com/office/drawing/2010/main" val="0"/>
              </a:ext>
            </a:extLst>
          </a:blip>
          <a:srcRect r="34059"/>
          <a:stretch>
            <a:fillRect/>
          </a:stretch>
        </p:blipFill>
        <p:spPr bwMode="invGray">
          <a:xfrm>
            <a:off x="4763" y="0"/>
            <a:ext cx="5286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shield"/>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458200" y="63246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14"/>
          <p:cNvSpPr>
            <a:spLocks/>
          </p:cNvSpPr>
          <p:nvPr userDrawn="1"/>
        </p:nvSpPr>
        <p:spPr bwMode="hidden">
          <a:xfrm>
            <a:off x="4763" y="4797425"/>
            <a:ext cx="3416300" cy="2097088"/>
          </a:xfrm>
          <a:custGeom>
            <a:avLst/>
            <a:gdLst>
              <a:gd name="T0" fmla="*/ 2147483647 w 2153"/>
              <a:gd name="T1" fmla="*/ 2147483647 h 1321"/>
              <a:gd name="T2" fmla="*/ 2147483647 w 2153"/>
              <a:gd name="T3" fmla="*/ 2147483647 h 1321"/>
              <a:gd name="T4" fmla="*/ 2147483647 w 2153"/>
              <a:gd name="T5" fmla="*/ 0 h 1321"/>
              <a:gd name="T6" fmla="*/ 2147483647 w 2153"/>
              <a:gd name="T7" fmla="*/ 2147483647 h 1321"/>
              <a:gd name="T8" fmla="*/ 2147483647 w 2153"/>
              <a:gd name="T9" fmla="*/ 2147483647 h 1321"/>
              <a:gd name="T10" fmla="*/ 2147483647 w 2153"/>
              <a:gd name="T11" fmla="*/ 2147483647 h 1321"/>
              <a:gd name="T12" fmla="*/ 2147483647 w 2153"/>
              <a:gd name="T13" fmla="*/ 2147483647 h 1321"/>
              <a:gd name="T14" fmla="*/ 2147483647 w 2153"/>
              <a:gd name="T15" fmla="*/ 2147483647 h 1321"/>
              <a:gd name="T16" fmla="*/ 2147483647 w 2153"/>
              <a:gd name="T17" fmla="*/ 2147483647 h 1321"/>
              <a:gd name="T18" fmla="*/ 2147483647 w 2153"/>
              <a:gd name="T19" fmla="*/ 2147483647 h 1321"/>
              <a:gd name="T20" fmla="*/ 2147483647 w 2153"/>
              <a:gd name="T21" fmla="*/ 2147483647 h 1321"/>
              <a:gd name="T22" fmla="*/ 2147483647 w 2153"/>
              <a:gd name="T23" fmla="*/ 2147483647 h 1321"/>
              <a:gd name="T24" fmla="*/ 2147483647 w 2153"/>
              <a:gd name="T25" fmla="*/ 2147483647 h 1321"/>
              <a:gd name="T26" fmla="*/ 2147483647 w 2153"/>
              <a:gd name="T27" fmla="*/ 2147483647 h 1321"/>
              <a:gd name="T28" fmla="*/ 2147483647 w 2153"/>
              <a:gd name="T29" fmla="*/ 2147483647 h 1321"/>
              <a:gd name="T30" fmla="*/ 0 w 2153"/>
              <a:gd name="T31" fmla="*/ 2147483647 h 1321"/>
              <a:gd name="T32" fmla="*/ 2147483647 w 2153"/>
              <a:gd name="T33" fmla="*/ 2147483647 h 1321"/>
              <a:gd name="T34" fmla="*/ 2147483647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2147483647 h 1321"/>
              <a:gd name="T48" fmla="*/ 2147483647 w 2153"/>
              <a:gd name="T49" fmla="*/ 2147483647 h 1321"/>
              <a:gd name="T50" fmla="*/ 2147483647 w 2153"/>
              <a:gd name="T51" fmla="*/ 2147483647 h 1321"/>
              <a:gd name="T52" fmla="*/ 2147483647 w 2153"/>
              <a:gd name="T53" fmla="*/ 2147483647 h 1321"/>
              <a:gd name="T54" fmla="*/ 2147483647 w 2153"/>
              <a:gd name="T55" fmla="*/ 2147483647 h 1321"/>
              <a:gd name="T56" fmla="*/ 2147483647 w 2153"/>
              <a:gd name="T57" fmla="*/ 2147483647 h 1321"/>
              <a:gd name="T58" fmla="*/ 2147483647 w 2153"/>
              <a:gd name="T59" fmla="*/ 2147483647 h 1321"/>
              <a:gd name="T60" fmla="*/ 2147483647 w 2153"/>
              <a:gd name="T61" fmla="*/ 2147483647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6604" name="Rectangle 12"/>
          <p:cNvSpPr>
            <a:spLocks noGrp="1" noChangeArrowheads="1"/>
          </p:cNvSpPr>
          <p:nvPr>
            <p:ph type="ctrTitle" sz="quarter"/>
          </p:nvPr>
        </p:nvSpPr>
        <p:spPr>
          <a:xfrm>
            <a:off x="1066800" y="152400"/>
            <a:ext cx="7086600" cy="609600"/>
          </a:xfrm>
        </p:spPr>
        <p:txBody>
          <a:bodyPr anchor="b"/>
          <a:lstStyle>
            <a:lvl1pPr>
              <a:defRPr/>
            </a:lvl1pPr>
          </a:lstStyle>
          <a:p>
            <a:pPr lvl="0"/>
            <a:r>
              <a:rPr lang="en-US" noProof="0" smtClean="0"/>
              <a:t>Click to edit Master title style</a:t>
            </a:r>
          </a:p>
        </p:txBody>
      </p:sp>
      <p:sp>
        <p:nvSpPr>
          <p:cNvPr id="366605" name="Rectangle 13"/>
          <p:cNvSpPr>
            <a:spLocks noGrp="1" noChangeArrowheads="1"/>
          </p:cNvSpPr>
          <p:nvPr>
            <p:ph type="subTitle" sz="quarter" idx="1"/>
          </p:nvPr>
        </p:nvSpPr>
        <p:spPr>
          <a:xfrm>
            <a:off x="1371600" y="990600"/>
            <a:ext cx="6400800" cy="609600"/>
          </a:xfrm>
        </p:spPr>
        <p:txBody>
          <a:bodyPr/>
          <a:lstStyle>
            <a:lvl1pPr marL="0" indent="0">
              <a:buFont typeface="Wingdings" pitchFamily="2" charset="2"/>
              <a:buNone/>
              <a:defRPr/>
            </a:lvl1pPr>
          </a:lstStyle>
          <a:p>
            <a:pPr lvl="0"/>
            <a:r>
              <a:rPr lang="en-US" noProof="0" smtClean="0"/>
              <a:t>Click to edit Master subtitle style</a:t>
            </a:r>
          </a:p>
        </p:txBody>
      </p:sp>
    </p:spTree>
    <p:extLst>
      <p:ext uri="{BB962C8B-B14F-4D97-AF65-F5344CB8AC3E}">
        <p14:creationId xmlns:p14="http://schemas.microsoft.com/office/powerpoint/2010/main" val="4129254873"/>
      </p:ext>
    </p:extLst>
  </p:cSld>
  <p:clrMapOvr>
    <a:masterClrMapping/>
  </p:clrMapOvr>
  <p:transition spd="med">
    <p:blinds/>
  </p:transition>
</p:sldLayout>
</file>

<file path=ppt/slideLayouts/slideLayout1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cs typeface="Tahoma" pitchFamily="34" charset="0"/>
              </a:defRPr>
            </a:lvl1pPr>
          </a:lstStyle>
          <a:p>
            <a:pPr>
              <a:defRPr/>
            </a:pPr>
            <a:endParaRPr lang="en-GB"/>
          </a:p>
        </p:txBody>
      </p:sp>
      <p:sp>
        <p:nvSpPr>
          <p:cNvPr id="5" name="Rectangle 12"/>
          <p:cNvSpPr>
            <a:spLocks noGrp="1" noChangeArrowheads="1"/>
          </p:cNvSpPr>
          <p:nvPr>
            <p:ph type="ftr" sz="quarter" idx="11"/>
          </p:nvPr>
        </p:nvSpPr>
        <p:spPr/>
        <p:txBody>
          <a:bodyPr/>
          <a:lstStyle>
            <a:lvl1pPr>
              <a:defRPr>
                <a:cs typeface="Tahoma" pitchFamily="34" charset="0"/>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cs typeface="Tahoma" pitchFamily="34" charset="0"/>
              </a:defRPr>
            </a:lvl1pPr>
          </a:lstStyle>
          <a:p>
            <a:pPr>
              <a:defRPr/>
            </a:pPr>
            <a:endParaRPr lang="en-GB"/>
          </a:p>
        </p:txBody>
      </p:sp>
    </p:spTree>
    <p:extLst>
      <p:ext uri="{BB962C8B-B14F-4D97-AF65-F5344CB8AC3E}">
        <p14:creationId xmlns:p14="http://schemas.microsoft.com/office/powerpoint/2010/main" val="468415587"/>
      </p:ext>
    </p:extLst>
  </p:cSld>
  <p:clrMapOvr>
    <a:masterClrMapping/>
  </p:clrMapOvr>
  <p:transition spd="med">
    <p:blinds/>
  </p:transition>
</p:sldLayout>
</file>

<file path=ppt/slideLayouts/slideLayout1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p:txBody>
          <a:bodyPr/>
          <a:lstStyle>
            <a:lvl1pPr>
              <a:defRPr>
                <a:cs typeface="Tahoma" pitchFamily="34" charset="0"/>
              </a:defRPr>
            </a:lvl1pPr>
          </a:lstStyle>
          <a:p>
            <a:pPr>
              <a:defRPr/>
            </a:pPr>
            <a:endParaRPr lang="en-GB"/>
          </a:p>
        </p:txBody>
      </p:sp>
      <p:sp>
        <p:nvSpPr>
          <p:cNvPr id="5" name="Rectangle 12"/>
          <p:cNvSpPr>
            <a:spLocks noGrp="1" noChangeArrowheads="1"/>
          </p:cNvSpPr>
          <p:nvPr>
            <p:ph type="ftr" sz="quarter" idx="11"/>
          </p:nvPr>
        </p:nvSpPr>
        <p:spPr/>
        <p:txBody>
          <a:bodyPr/>
          <a:lstStyle>
            <a:lvl1pPr>
              <a:defRPr>
                <a:cs typeface="Tahoma" pitchFamily="34" charset="0"/>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cs typeface="Tahoma" pitchFamily="34" charset="0"/>
              </a:defRPr>
            </a:lvl1pPr>
          </a:lstStyle>
          <a:p>
            <a:pPr>
              <a:defRPr/>
            </a:pPr>
            <a:endParaRPr lang="en-GB"/>
          </a:p>
        </p:txBody>
      </p:sp>
    </p:spTree>
    <p:extLst>
      <p:ext uri="{BB962C8B-B14F-4D97-AF65-F5344CB8AC3E}">
        <p14:creationId xmlns:p14="http://schemas.microsoft.com/office/powerpoint/2010/main" val="2964792564"/>
      </p:ext>
    </p:extLst>
  </p:cSld>
  <p:clrMapOvr>
    <a:masterClrMapping/>
  </p:clrMapOvr>
  <p:transition spd="med">
    <p:blinds/>
  </p:transition>
</p:sldLayout>
</file>

<file path=ppt/slideLayouts/slideLayout1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defRPr>
                <a:cs typeface="Tahoma" pitchFamily="34" charset="0"/>
              </a:defRPr>
            </a:lvl1pPr>
          </a:lstStyle>
          <a:p>
            <a:pPr>
              <a:defRPr/>
            </a:pPr>
            <a:endParaRPr lang="en-GB"/>
          </a:p>
        </p:txBody>
      </p:sp>
      <p:sp>
        <p:nvSpPr>
          <p:cNvPr id="6" name="Rectangle 12"/>
          <p:cNvSpPr>
            <a:spLocks noGrp="1" noChangeArrowheads="1"/>
          </p:cNvSpPr>
          <p:nvPr>
            <p:ph type="ftr" sz="quarter" idx="11"/>
          </p:nvPr>
        </p:nvSpPr>
        <p:spPr/>
        <p:txBody>
          <a:bodyPr/>
          <a:lstStyle>
            <a:lvl1pPr>
              <a:defRPr>
                <a:cs typeface="Tahoma" pitchFamily="34" charset="0"/>
              </a:defRPr>
            </a:lvl1pPr>
          </a:lstStyle>
          <a:p>
            <a:pPr>
              <a:defRPr/>
            </a:pPr>
            <a:endParaRPr lang="en-GB"/>
          </a:p>
        </p:txBody>
      </p:sp>
      <p:sp>
        <p:nvSpPr>
          <p:cNvPr id="7" name="Rectangle 13"/>
          <p:cNvSpPr>
            <a:spLocks noGrp="1" noChangeArrowheads="1"/>
          </p:cNvSpPr>
          <p:nvPr>
            <p:ph type="sldNum" sz="quarter" idx="12"/>
          </p:nvPr>
        </p:nvSpPr>
        <p:spPr/>
        <p:txBody>
          <a:bodyPr/>
          <a:lstStyle>
            <a:lvl1pPr>
              <a:defRPr>
                <a:cs typeface="Tahoma" pitchFamily="34" charset="0"/>
              </a:defRPr>
            </a:lvl1pPr>
          </a:lstStyle>
          <a:p>
            <a:pPr>
              <a:defRPr/>
            </a:pPr>
            <a:endParaRPr lang="en-GB"/>
          </a:p>
        </p:txBody>
      </p:sp>
    </p:spTree>
    <p:extLst>
      <p:ext uri="{BB962C8B-B14F-4D97-AF65-F5344CB8AC3E}">
        <p14:creationId xmlns:p14="http://schemas.microsoft.com/office/powerpoint/2010/main" val="2350208482"/>
      </p:ext>
    </p:extLst>
  </p:cSld>
  <p:clrMapOvr>
    <a:masterClrMapping/>
  </p:clrMapOvr>
  <p:transition spd="med">
    <p:blinds/>
  </p:transition>
</p:sldLayout>
</file>

<file path=ppt/slideLayouts/slideLayout1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p:txBody>
          <a:bodyPr/>
          <a:lstStyle>
            <a:lvl1pPr>
              <a:defRPr>
                <a:cs typeface="Tahoma" pitchFamily="34" charset="0"/>
              </a:defRPr>
            </a:lvl1pPr>
          </a:lstStyle>
          <a:p>
            <a:pPr>
              <a:defRPr/>
            </a:pPr>
            <a:endParaRPr lang="en-GB"/>
          </a:p>
        </p:txBody>
      </p:sp>
      <p:sp>
        <p:nvSpPr>
          <p:cNvPr id="8" name="Rectangle 12"/>
          <p:cNvSpPr>
            <a:spLocks noGrp="1" noChangeArrowheads="1"/>
          </p:cNvSpPr>
          <p:nvPr>
            <p:ph type="ftr" sz="quarter" idx="11"/>
          </p:nvPr>
        </p:nvSpPr>
        <p:spPr/>
        <p:txBody>
          <a:bodyPr/>
          <a:lstStyle>
            <a:lvl1pPr>
              <a:defRPr>
                <a:cs typeface="Tahoma" pitchFamily="34" charset="0"/>
              </a:defRPr>
            </a:lvl1pPr>
          </a:lstStyle>
          <a:p>
            <a:pPr>
              <a:defRPr/>
            </a:pPr>
            <a:endParaRPr lang="en-GB"/>
          </a:p>
        </p:txBody>
      </p:sp>
      <p:sp>
        <p:nvSpPr>
          <p:cNvPr id="9" name="Rectangle 13"/>
          <p:cNvSpPr>
            <a:spLocks noGrp="1" noChangeArrowheads="1"/>
          </p:cNvSpPr>
          <p:nvPr>
            <p:ph type="sldNum" sz="quarter" idx="12"/>
          </p:nvPr>
        </p:nvSpPr>
        <p:spPr/>
        <p:txBody>
          <a:bodyPr/>
          <a:lstStyle>
            <a:lvl1pPr>
              <a:defRPr>
                <a:cs typeface="Tahoma" pitchFamily="34" charset="0"/>
              </a:defRPr>
            </a:lvl1pPr>
          </a:lstStyle>
          <a:p>
            <a:pPr>
              <a:defRPr/>
            </a:pPr>
            <a:endParaRPr lang="en-GB"/>
          </a:p>
        </p:txBody>
      </p:sp>
    </p:spTree>
    <p:extLst>
      <p:ext uri="{BB962C8B-B14F-4D97-AF65-F5344CB8AC3E}">
        <p14:creationId xmlns:p14="http://schemas.microsoft.com/office/powerpoint/2010/main" val="1614272899"/>
      </p:ext>
    </p:extLst>
  </p:cSld>
  <p:clrMapOvr>
    <a:masterClrMapping/>
  </p:clrMapOvr>
  <p:transition spd="med">
    <p:blinds/>
  </p:transition>
</p:sldLayout>
</file>

<file path=ppt/slideLayouts/slideLayout1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p:txBody>
          <a:bodyPr/>
          <a:lstStyle>
            <a:lvl1pPr>
              <a:defRPr>
                <a:cs typeface="Tahoma" pitchFamily="34" charset="0"/>
              </a:defRPr>
            </a:lvl1pPr>
          </a:lstStyle>
          <a:p>
            <a:pPr>
              <a:defRPr/>
            </a:pPr>
            <a:endParaRPr lang="en-GB"/>
          </a:p>
        </p:txBody>
      </p:sp>
      <p:sp>
        <p:nvSpPr>
          <p:cNvPr id="4" name="Rectangle 12"/>
          <p:cNvSpPr>
            <a:spLocks noGrp="1" noChangeArrowheads="1"/>
          </p:cNvSpPr>
          <p:nvPr>
            <p:ph type="ftr" sz="quarter" idx="11"/>
          </p:nvPr>
        </p:nvSpPr>
        <p:spPr/>
        <p:txBody>
          <a:bodyPr/>
          <a:lstStyle>
            <a:lvl1pPr>
              <a:defRPr>
                <a:cs typeface="Tahoma" pitchFamily="34" charset="0"/>
              </a:defRPr>
            </a:lvl1pPr>
          </a:lstStyle>
          <a:p>
            <a:pPr>
              <a:defRPr/>
            </a:pPr>
            <a:endParaRPr lang="en-GB"/>
          </a:p>
        </p:txBody>
      </p:sp>
      <p:sp>
        <p:nvSpPr>
          <p:cNvPr id="5" name="Rectangle 13"/>
          <p:cNvSpPr>
            <a:spLocks noGrp="1" noChangeArrowheads="1"/>
          </p:cNvSpPr>
          <p:nvPr>
            <p:ph type="sldNum" sz="quarter" idx="12"/>
          </p:nvPr>
        </p:nvSpPr>
        <p:spPr/>
        <p:txBody>
          <a:bodyPr/>
          <a:lstStyle>
            <a:lvl1pPr>
              <a:defRPr>
                <a:cs typeface="Tahoma" pitchFamily="34" charset="0"/>
              </a:defRPr>
            </a:lvl1pPr>
          </a:lstStyle>
          <a:p>
            <a:pPr>
              <a:defRPr/>
            </a:pPr>
            <a:endParaRPr lang="en-GB"/>
          </a:p>
        </p:txBody>
      </p:sp>
    </p:spTree>
    <p:extLst>
      <p:ext uri="{BB962C8B-B14F-4D97-AF65-F5344CB8AC3E}">
        <p14:creationId xmlns:p14="http://schemas.microsoft.com/office/powerpoint/2010/main" val="1620235801"/>
      </p:ext>
    </p:extLst>
  </p:cSld>
  <p:clrMapOvr>
    <a:masterClrMapping/>
  </p:clrMapOvr>
  <p:transition spd="med">
    <p:blinds/>
  </p:transition>
</p:sldLayout>
</file>

<file path=ppt/slideLayouts/slideLayout1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cs typeface="Tahoma" pitchFamily="34" charset="0"/>
              </a:defRPr>
            </a:lvl1pPr>
          </a:lstStyle>
          <a:p>
            <a:pPr>
              <a:defRPr/>
            </a:pPr>
            <a:endParaRPr lang="en-GB"/>
          </a:p>
        </p:txBody>
      </p:sp>
      <p:sp>
        <p:nvSpPr>
          <p:cNvPr id="3" name="Rectangle 12"/>
          <p:cNvSpPr>
            <a:spLocks noGrp="1" noChangeArrowheads="1"/>
          </p:cNvSpPr>
          <p:nvPr>
            <p:ph type="ftr" sz="quarter" idx="11"/>
          </p:nvPr>
        </p:nvSpPr>
        <p:spPr/>
        <p:txBody>
          <a:bodyPr/>
          <a:lstStyle>
            <a:lvl1pPr>
              <a:defRPr>
                <a:cs typeface="Tahoma" pitchFamily="34" charset="0"/>
              </a:defRPr>
            </a:lvl1pPr>
          </a:lstStyle>
          <a:p>
            <a:pPr>
              <a:defRPr/>
            </a:pPr>
            <a:endParaRPr lang="en-GB"/>
          </a:p>
        </p:txBody>
      </p:sp>
      <p:sp>
        <p:nvSpPr>
          <p:cNvPr id="4" name="Rectangle 13"/>
          <p:cNvSpPr>
            <a:spLocks noGrp="1" noChangeArrowheads="1"/>
          </p:cNvSpPr>
          <p:nvPr>
            <p:ph type="sldNum" sz="quarter" idx="12"/>
          </p:nvPr>
        </p:nvSpPr>
        <p:spPr/>
        <p:txBody>
          <a:bodyPr/>
          <a:lstStyle>
            <a:lvl1pPr>
              <a:defRPr>
                <a:cs typeface="Tahoma" pitchFamily="34" charset="0"/>
              </a:defRPr>
            </a:lvl1pPr>
          </a:lstStyle>
          <a:p>
            <a:pPr>
              <a:defRPr/>
            </a:pPr>
            <a:endParaRPr lang="en-GB"/>
          </a:p>
        </p:txBody>
      </p:sp>
    </p:spTree>
    <p:extLst>
      <p:ext uri="{BB962C8B-B14F-4D97-AF65-F5344CB8AC3E}">
        <p14:creationId xmlns:p14="http://schemas.microsoft.com/office/powerpoint/2010/main" val="861605205"/>
      </p:ext>
    </p:extLst>
  </p:cSld>
  <p:clrMapOvr>
    <a:masterClrMapping/>
  </p:clrMapOvr>
  <p:transition spd="med">
    <p:blinds/>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E903F29-0E6A-4386-9E81-279970A6FC52}" type="slidenum">
              <a:rPr lang="en-US"/>
              <a:pPr>
                <a:defRPr/>
              </a:pPr>
              <a:t>‹#›</a:t>
            </a:fld>
            <a:endParaRPr lang="en-US"/>
          </a:p>
        </p:txBody>
      </p:sp>
    </p:spTree>
    <p:extLst>
      <p:ext uri="{BB962C8B-B14F-4D97-AF65-F5344CB8AC3E}">
        <p14:creationId xmlns:p14="http://schemas.microsoft.com/office/powerpoint/2010/main" val="5604740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37619421"/>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defRPr>
                <a:cs typeface="Tahoma" pitchFamily="34" charset="0"/>
              </a:defRPr>
            </a:lvl1pPr>
          </a:lstStyle>
          <a:p>
            <a:pPr>
              <a:defRPr/>
            </a:pPr>
            <a:endParaRPr lang="en-GB"/>
          </a:p>
        </p:txBody>
      </p:sp>
      <p:sp>
        <p:nvSpPr>
          <p:cNvPr id="6" name="Rectangle 12"/>
          <p:cNvSpPr>
            <a:spLocks noGrp="1" noChangeArrowheads="1"/>
          </p:cNvSpPr>
          <p:nvPr>
            <p:ph type="ftr" sz="quarter" idx="11"/>
          </p:nvPr>
        </p:nvSpPr>
        <p:spPr/>
        <p:txBody>
          <a:bodyPr/>
          <a:lstStyle>
            <a:lvl1pPr>
              <a:defRPr>
                <a:cs typeface="Tahoma" pitchFamily="34" charset="0"/>
              </a:defRPr>
            </a:lvl1pPr>
          </a:lstStyle>
          <a:p>
            <a:pPr>
              <a:defRPr/>
            </a:pPr>
            <a:endParaRPr lang="en-GB"/>
          </a:p>
        </p:txBody>
      </p:sp>
      <p:sp>
        <p:nvSpPr>
          <p:cNvPr id="7" name="Rectangle 13"/>
          <p:cNvSpPr>
            <a:spLocks noGrp="1" noChangeArrowheads="1"/>
          </p:cNvSpPr>
          <p:nvPr>
            <p:ph type="sldNum" sz="quarter" idx="12"/>
          </p:nvPr>
        </p:nvSpPr>
        <p:spPr/>
        <p:txBody>
          <a:bodyPr/>
          <a:lstStyle>
            <a:lvl1pPr>
              <a:defRPr>
                <a:cs typeface="Tahoma" pitchFamily="34" charset="0"/>
              </a:defRPr>
            </a:lvl1pPr>
          </a:lstStyle>
          <a:p>
            <a:pPr>
              <a:defRPr/>
            </a:pPr>
            <a:endParaRPr lang="en-GB"/>
          </a:p>
        </p:txBody>
      </p:sp>
    </p:spTree>
    <p:extLst>
      <p:ext uri="{BB962C8B-B14F-4D97-AF65-F5344CB8AC3E}">
        <p14:creationId xmlns:p14="http://schemas.microsoft.com/office/powerpoint/2010/main" val="254245004"/>
      </p:ext>
    </p:extLst>
  </p:cSld>
  <p:clrMapOvr>
    <a:masterClrMapping/>
  </p:clrMapOvr>
  <p:transition spd="med">
    <p:blinds/>
  </p:transition>
</p:sldLayout>
</file>

<file path=ppt/slideLayouts/slideLayout1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defRPr>
                <a:cs typeface="Tahoma" pitchFamily="34" charset="0"/>
              </a:defRPr>
            </a:lvl1pPr>
          </a:lstStyle>
          <a:p>
            <a:pPr>
              <a:defRPr/>
            </a:pPr>
            <a:endParaRPr lang="en-GB"/>
          </a:p>
        </p:txBody>
      </p:sp>
      <p:sp>
        <p:nvSpPr>
          <p:cNvPr id="6" name="Rectangle 12"/>
          <p:cNvSpPr>
            <a:spLocks noGrp="1" noChangeArrowheads="1"/>
          </p:cNvSpPr>
          <p:nvPr>
            <p:ph type="ftr" sz="quarter" idx="11"/>
          </p:nvPr>
        </p:nvSpPr>
        <p:spPr/>
        <p:txBody>
          <a:bodyPr/>
          <a:lstStyle>
            <a:lvl1pPr>
              <a:defRPr>
                <a:cs typeface="Tahoma" pitchFamily="34" charset="0"/>
              </a:defRPr>
            </a:lvl1pPr>
          </a:lstStyle>
          <a:p>
            <a:pPr>
              <a:defRPr/>
            </a:pPr>
            <a:endParaRPr lang="en-GB"/>
          </a:p>
        </p:txBody>
      </p:sp>
      <p:sp>
        <p:nvSpPr>
          <p:cNvPr id="7" name="Rectangle 13"/>
          <p:cNvSpPr>
            <a:spLocks noGrp="1" noChangeArrowheads="1"/>
          </p:cNvSpPr>
          <p:nvPr>
            <p:ph type="sldNum" sz="quarter" idx="12"/>
          </p:nvPr>
        </p:nvSpPr>
        <p:spPr/>
        <p:txBody>
          <a:bodyPr/>
          <a:lstStyle>
            <a:lvl1pPr>
              <a:defRPr>
                <a:cs typeface="Tahoma" pitchFamily="34" charset="0"/>
              </a:defRPr>
            </a:lvl1pPr>
          </a:lstStyle>
          <a:p>
            <a:pPr>
              <a:defRPr/>
            </a:pPr>
            <a:endParaRPr lang="en-GB"/>
          </a:p>
        </p:txBody>
      </p:sp>
    </p:spTree>
    <p:extLst>
      <p:ext uri="{BB962C8B-B14F-4D97-AF65-F5344CB8AC3E}">
        <p14:creationId xmlns:p14="http://schemas.microsoft.com/office/powerpoint/2010/main" val="1611083129"/>
      </p:ext>
    </p:extLst>
  </p:cSld>
  <p:clrMapOvr>
    <a:masterClrMapping/>
  </p:clrMapOvr>
  <p:transition spd="med">
    <p:blinds/>
  </p:transition>
</p:sldLayout>
</file>

<file path=ppt/slideLayouts/slideLayout1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cs typeface="Tahoma" pitchFamily="34" charset="0"/>
              </a:defRPr>
            </a:lvl1pPr>
          </a:lstStyle>
          <a:p>
            <a:pPr>
              <a:defRPr/>
            </a:pPr>
            <a:endParaRPr lang="en-GB"/>
          </a:p>
        </p:txBody>
      </p:sp>
      <p:sp>
        <p:nvSpPr>
          <p:cNvPr id="5" name="Rectangle 12"/>
          <p:cNvSpPr>
            <a:spLocks noGrp="1" noChangeArrowheads="1"/>
          </p:cNvSpPr>
          <p:nvPr>
            <p:ph type="ftr" sz="quarter" idx="11"/>
          </p:nvPr>
        </p:nvSpPr>
        <p:spPr/>
        <p:txBody>
          <a:bodyPr/>
          <a:lstStyle>
            <a:lvl1pPr>
              <a:defRPr>
                <a:cs typeface="Tahoma" pitchFamily="34" charset="0"/>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cs typeface="Tahoma" pitchFamily="34" charset="0"/>
              </a:defRPr>
            </a:lvl1pPr>
          </a:lstStyle>
          <a:p>
            <a:pPr>
              <a:defRPr/>
            </a:pPr>
            <a:endParaRPr lang="en-GB"/>
          </a:p>
        </p:txBody>
      </p:sp>
    </p:spTree>
    <p:extLst>
      <p:ext uri="{BB962C8B-B14F-4D97-AF65-F5344CB8AC3E}">
        <p14:creationId xmlns:p14="http://schemas.microsoft.com/office/powerpoint/2010/main" val="1185268114"/>
      </p:ext>
    </p:extLst>
  </p:cSld>
  <p:clrMapOvr>
    <a:masterClrMapping/>
  </p:clrMapOvr>
  <p:transition spd="med">
    <p:blinds/>
  </p:transition>
</p:sldLayout>
</file>

<file path=ppt/slideLayouts/slideLayout1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152400"/>
            <a:ext cx="188595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50545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cs typeface="Tahoma" pitchFamily="34" charset="0"/>
              </a:defRPr>
            </a:lvl1pPr>
          </a:lstStyle>
          <a:p>
            <a:pPr>
              <a:defRPr/>
            </a:pPr>
            <a:endParaRPr lang="en-GB"/>
          </a:p>
        </p:txBody>
      </p:sp>
      <p:sp>
        <p:nvSpPr>
          <p:cNvPr id="5" name="Rectangle 12"/>
          <p:cNvSpPr>
            <a:spLocks noGrp="1" noChangeArrowheads="1"/>
          </p:cNvSpPr>
          <p:nvPr>
            <p:ph type="ftr" sz="quarter" idx="11"/>
          </p:nvPr>
        </p:nvSpPr>
        <p:spPr/>
        <p:txBody>
          <a:bodyPr/>
          <a:lstStyle>
            <a:lvl1pPr>
              <a:defRPr>
                <a:cs typeface="Tahoma" pitchFamily="34" charset="0"/>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cs typeface="Tahoma" pitchFamily="34" charset="0"/>
              </a:defRPr>
            </a:lvl1pPr>
          </a:lstStyle>
          <a:p>
            <a:pPr>
              <a:defRPr/>
            </a:pPr>
            <a:endParaRPr lang="en-GB"/>
          </a:p>
        </p:txBody>
      </p:sp>
    </p:spTree>
    <p:extLst>
      <p:ext uri="{BB962C8B-B14F-4D97-AF65-F5344CB8AC3E}">
        <p14:creationId xmlns:p14="http://schemas.microsoft.com/office/powerpoint/2010/main" val="2916748183"/>
      </p:ext>
    </p:extLst>
  </p:cSld>
  <p:clrMapOvr>
    <a:masterClrMapping/>
  </p:clrMapOvr>
  <p:transition spd="med">
    <p:blinds/>
  </p:transition>
</p:sldLayout>
</file>

<file path=ppt/slideLayouts/slideLayout1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cs typeface="Tahoma" pitchFamily="-1" charset="0"/>
              </a:defRPr>
            </a:lvl1pPr>
          </a:lstStyle>
          <a:p>
            <a:pPr>
              <a:defRPr/>
            </a:pPr>
            <a:fld id="{738440E9-CFFA-4A7F-9884-621426E00FE2}"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Tahoma" pitchFamily="-1"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Tahoma" pitchFamily="-1" charset="0"/>
              </a:defRPr>
            </a:lvl1pPr>
          </a:lstStyle>
          <a:p>
            <a:pPr>
              <a:defRPr/>
            </a:pPr>
            <a:fld id="{1EFD665E-403C-431F-99B1-A895A4645D16}" type="slidenum">
              <a:rPr lang="id-ID"/>
              <a:pPr>
                <a:defRPr/>
              </a:pPr>
              <a:t>‹#›</a:t>
            </a:fld>
            <a:endParaRPr lang="id-ID"/>
          </a:p>
        </p:txBody>
      </p:sp>
    </p:spTree>
    <p:extLst>
      <p:ext uri="{BB962C8B-B14F-4D97-AF65-F5344CB8AC3E}">
        <p14:creationId xmlns:p14="http://schemas.microsoft.com/office/powerpoint/2010/main" val="1291197243"/>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Tahoma" pitchFamily="-1" charset="0"/>
              </a:defRPr>
            </a:lvl1pPr>
          </a:lstStyle>
          <a:p>
            <a:pPr>
              <a:defRPr/>
            </a:pPr>
            <a:fld id="{C96F2ED2-9D29-4724-BEC2-6320BF47E245}"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Tahoma" pitchFamily="-1"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Tahoma" pitchFamily="-1" charset="0"/>
              </a:defRPr>
            </a:lvl1pPr>
          </a:lstStyle>
          <a:p>
            <a:pPr>
              <a:defRPr/>
            </a:pPr>
            <a:fld id="{A200D229-B9A0-4121-9F93-6C55B959B41D}" type="slidenum">
              <a:rPr lang="id-ID"/>
              <a:pPr>
                <a:defRPr/>
              </a:pPr>
              <a:t>‹#›</a:t>
            </a:fld>
            <a:endParaRPr lang="id-ID"/>
          </a:p>
        </p:txBody>
      </p:sp>
    </p:spTree>
    <p:extLst>
      <p:ext uri="{BB962C8B-B14F-4D97-AF65-F5344CB8AC3E}">
        <p14:creationId xmlns:p14="http://schemas.microsoft.com/office/powerpoint/2010/main" val="3441791600"/>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Tahoma" pitchFamily="-1" charset="0"/>
              </a:defRPr>
            </a:lvl1pPr>
          </a:lstStyle>
          <a:p>
            <a:pPr>
              <a:defRPr/>
            </a:pPr>
            <a:fld id="{0BD1E93B-83E8-4092-88E5-254E3FC08B4C}"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Tahoma" pitchFamily="-1"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Tahoma" pitchFamily="-1" charset="0"/>
              </a:defRPr>
            </a:lvl1pPr>
          </a:lstStyle>
          <a:p>
            <a:pPr>
              <a:defRPr/>
            </a:pPr>
            <a:fld id="{DF5306C8-6744-4BE5-B65B-E351DBC2C143}" type="slidenum">
              <a:rPr lang="id-ID"/>
              <a:pPr>
                <a:defRPr/>
              </a:pPr>
              <a:t>‹#›</a:t>
            </a:fld>
            <a:endParaRPr lang="id-ID"/>
          </a:p>
        </p:txBody>
      </p:sp>
    </p:spTree>
    <p:extLst>
      <p:ext uri="{BB962C8B-B14F-4D97-AF65-F5344CB8AC3E}">
        <p14:creationId xmlns:p14="http://schemas.microsoft.com/office/powerpoint/2010/main" val="1615612649"/>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7188" y="1357313"/>
            <a:ext cx="4138612" cy="514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57313"/>
            <a:ext cx="4138613" cy="514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cs typeface="Tahoma" pitchFamily="-1" charset="0"/>
              </a:defRPr>
            </a:lvl1pPr>
          </a:lstStyle>
          <a:p>
            <a:pPr>
              <a:defRPr/>
            </a:pPr>
            <a:fld id="{D3C3143D-A3BA-4FDC-BE17-A00125CF9AF3}"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Tahoma" pitchFamily="-1"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Tahoma" pitchFamily="-1" charset="0"/>
              </a:defRPr>
            </a:lvl1pPr>
          </a:lstStyle>
          <a:p>
            <a:pPr>
              <a:defRPr/>
            </a:pPr>
            <a:fld id="{2D00FC57-BA64-4E90-AB16-63060908195E}" type="slidenum">
              <a:rPr lang="id-ID"/>
              <a:pPr>
                <a:defRPr/>
              </a:pPr>
              <a:t>‹#›</a:t>
            </a:fld>
            <a:endParaRPr lang="id-ID"/>
          </a:p>
        </p:txBody>
      </p:sp>
    </p:spTree>
    <p:extLst>
      <p:ext uri="{BB962C8B-B14F-4D97-AF65-F5344CB8AC3E}">
        <p14:creationId xmlns:p14="http://schemas.microsoft.com/office/powerpoint/2010/main" val="800373066"/>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cs typeface="Tahoma" pitchFamily="-1" charset="0"/>
              </a:defRPr>
            </a:lvl1pPr>
          </a:lstStyle>
          <a:p>
            <a:pPr>
              <a:defRPr/>
            </a:pPr>
            <a:fld id="{C71AC4D3-9523-4FB8-AB24-8F9039A3A5FB}" type="datetimeFigureOut">
              <a:rPr lang="id-ID"/>
              <a:pPr>
                <a:defRPr/>
              </a:pPr>
              <a:t>17/09/2013</a:t>
            </a:fld>
            <a:endParaRPr lang="id-ID"/>
          </a:p>
        </p:txBody>
      </p:sp>
      <p:sp>
        <p:nvSpPr>
          <p:cNvPr id="8" name="Footer Placeholder 4"/>
          <p:cNvSpPr>
            <a:spLocks noGrp="1"/>
          </p:cNvSpPr>
          <p:nvPr>
            <p:ph type="ftr" sz="quarter" idx="11"/>
          </p:nvPr>
        </p:nvSpPr>
        <p:spPr/>
        <p:txBody>
          <a:bodyPr/>
          <a:lstStyle>
            <a:lvl1pPr>
              <a:defRPr>
                <a:cs typeface="Tahoma" pitchFamily="-1" charset="0"/>
              </a:defRPr>
            </a:lvl1pPr>
          </a:lstStyle>
          <a:p>
            <a:pPr>
              <a:defRPr/>
            </a:pPr>
            <a:endParaRPr lang="id-ID"/>
          </a:p>
        </p:txBody>
      </p:sp>
      <p:sp>
        <p:nvSpPr>
          <p:cNvPr id="9" name="Slide Number Placeholder 5"/>
          <p:cNvSpPr>
            <a:spLocks noGrp="1"/>
          </p:cNvSpPr>
          <p:nvPr>
            <p:ph type="sldNum" sz="quarter" idx="12"/>
          </p:nvPr>
        </p:nvSpPr>
        <p:spPr/>
        <p:txBody>
          <a:bodyPr/>
          <a:lstStyle>
            <a:lvl1pPr>
              <a:defRPr>
                <a:cs typeface="Tahoma" pitchFamily="-1" charset="0"/>
              </a:defRPr>
            </a:lvl1pPr>
          </a:lstStyle>
          <a:p>
            <a:pPr>
              <a:defRPr/>
            </a:pPr>
            <a:fld id="{309FE4EA-311E-451C-AE08-261C02F30A8B}" type="slidenum">
              <a:rPr lang="id-ID"/>
              <a:pPr>
                <a:defRPr/>
              </a:pPr>
              <a:t>‹#›</a:t>
            </a:fld>
            <a:endParaRPr lang="id-ID"/>
          </a:p>
        </p:txBody>
      </p:sp>
    </p:spTree>
    <p:extLst>
      <p:ext uri="{BB962C8B-B14F-4D97-AF65-F5344CB8AC3E}">
        <p14:creationId xmlns:p14="http://schemas.microsoft.com/office/powerpoint/2010/main" val="2089552105"/>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cs typeface="Tahoma" pitchFamily="-1" charset="0"/>
              </a:defRPr>
            </a:lvl1pPr>
          </a:lstStyle>
          <a:p>
            <a:pPr>
              <a:defRPr/>
            </a:pPr>
            <a:fld id="{D91DA973-211F-4B36-AC5F-8A56F2809A2D}" type="datetimeFigureOut">
              <a:rPr lang="id-ID"/>
              <a:pPr>
                <a:defRPr/>
              </a:pPr>
              <a:t>17/09/2013</a:t>
            </a:fld>
            <a:endParaRPr lang="id-ID"/>
          </a:p>
        </p:txBody>
      </p:sp>
      <p:sp>
        <p:nvSpPr>
          <p:cNvPr id="4" name="Footer Placeholder 4"/>
          <p:cNvSpPr>
            <a:spLocks noGrp="1"/>
          </p:cNvSpPr>
          <p:nvPr>
            <p:ph type="ftr" sz="quarter" idx="11"/>
          </p:nvPr>
        </p:nvSpPr>
        <p:spPr/>
        <p:txBody>
          <a:bodyPr/>
          <a:lstStyle>
            <a:lvl1pPr>
              <a:defRPr>
                <a:cs typeface="Tahoma" pitchFamily="-1" charset="0"/>
              </a:defRPr>
            </a:lvl1pPr>
          </a:lstStyle>
          <a:p>
            <a:pPr>
              <a:defRPr/>
            </a:pPr>
            <a:endParaRPr lang="id-ID"/>
          </a:p>
        </p:txBody>
      </p:sp>
      <p:sp>
        <p:nvSpPr>
          <p:cNvPr id="5" name="Slide Number Placeholder 5"/>
          <p:cNvSpPr>
            <a:spLocks noGrp="1"/>
          </p:cNvSpPr>
          <p:nvPr>
            <p:ph type="sldNum" sz="quarter" idx="12"/>
          </p:nvPr>
        </p:nvSpPr>
        <p:spPr/>
        <p:txBody>
          <a:bodyPr/>
          <a:lstStyle>
            <a:lvl1pPr>
              <a:defRPr>
                <a:cs typeface="Tahoma" pitchFamily="-1" charset="0"/>
              </a:defRPr>
            </a:lvl1pPr>
          </a:lstStyle>
          <a:p>
            <a:pPr>
              <a:defRPr/>
            </a:pPr>
            <a:fld id="{CC65B150-AB48-418F-8054-92F408CF0EA0}" type="slidenum">
              <a:rPr lang="id-ID"/>
              <a:pPr>
                <a:defRPr/>
              </a:pPr>
              <a:t>‹#›</a:t>
            </a:fld>
            <a:endParaRPr lang="id-ID"/>
          </a:p>
        </p:txBody>
      </p:sp>
    </p:spTree>
    <p:extLst>
      <p:ext uri="{BB962C8B-B14F-4D97-AF65-F5344CB8AC3E}">
        <p14:creationId xmlns:p14="http://schemas.microsoft.com/office/powerpoint/2010/main" val="5019672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0363024"/>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Tahoma" pitchFamily="-1" charset="0"/>
              </a:defRPr>
            </a:lvl1pPr>
          </a:lstStyle>
          <a:p>
            <a:pPr>
              <a:defRPr/>
            </a:pPr>
            <a:fld id="{640B132C-F7F9-4676-8119-D8DFE1B720E2}" type="datetimeFigureOut">
              <a:rPr lang="id-ID"/>
              <a:pPr>
                <a:defRPr/>
              </a:pPr>
              <a:t>17/09/2013</a:t>
            </a:fld>
            <a:endParaRPr lang="id-ID"/>
          </a:p>
        </p:txBody>
      </p:sp>
      <p:sp>
        <p:nvSpPr>
          <p:cNvPr id="3" name="Footer Placeholder 4"/>
          <p:cNvSpPr>
            <a:spLocks noGrp="1"/>
          </p:cNvSpPr>
          <p:nvPr>
            <p:ph type="ftr" sz="quarter" idx="11"/>
          </p:nvPr>
        </p:nvSpPr>
        <p:spPr/>
        <p:txBody>
          <a:bodyPr/>
          <a:lstStyle>
            <a:lvl1pPr>
              <a:defRPr>
                <a:cs typeface="Tahoma" pitchFamily="-1" charset="0"/>
              </a:defRPr>
            </a:lvl1pPr>
          </a:lstStyle>
          <a:p>
            <a:pPr>
              <a:defRPr/>
            </a:pPr>
            <a:endParaRPr lang="id-ID"/>
          </a:p>
        </p:txBody>
      </p:sp>
      <p:sp>
        <p:nvSpPr>
          <p:cNvPr id="4" name="Slide Number Placeholder 5"/>
          <p:cNvSpPr>
            <a:spLocks noGrp="1"/>
          </p:cNvSpPr>
          <p:nvPr>
            <p:ph type="sldNum" sz="quarter" idx="12"/>
          </p:nvPr>
        </p:nvSpPr>
        <p:spPr/>
        <p:txBody>
          <a:bodyPr/>
          <a:lstStyle>
            <a:lvl1pPr>
              <a:defRPr>
                <a:cs typeface="Tahoma" pitchFamily="-1" charset="0"/>
              </a:defRPr>
            </a:lvl1pPr>
          </a:lstStyle>
          <a:p>
            <a:pPr>
              <a:defRPr/>
            </a:pPr>
            <a:fld id="{6B229B3D-0488-462F-BAE0-04978F408AFA}" type="slidenum">
              <a:rPr lang="id-ID"/>
              <a:pPr>
                <a:defRPr/>
              </a:pPr>
              <a:t>‹#›</a:t>
            </a:fld>
            <a:endParaRPr lang="id-ID"/>
          </a:p>
        </p:txBody>
      </p:sp>
    </p:spTree>
    <p:extLst>
      <p:ext uri="{BB962C8B-B14F-4D97-AF65-F5344CB8AC3E}">
        <p14:creationId xmlns:p14="http://schemas.microsoft.com/office/powerpoint/2010/main" val="1919020220"/>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Tahoma" pitchFamily="-1" charset="0"/>
              </a:defRPr>
            </a:lvl1pPr>
          </a:lstStyle>
          <a:p>
            <a:pPr>
              <a:defRPr/>
            </a:pPr>
            <a:fld id="{77558385-2E44-42F7-BF85-FA27020A2255}"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Tahoma" pitchFamily="-1"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Tahoma" pitchFamily="-1" charset="0"/>
              </a:defRPr>
            </a:lvl1pPr>
          </a:lstStyle>
          <a:p>
            <a:pPr>
              <a:defRPr/>
            </a:pPr>
            <a:fld id="{85661787-9678-4B1F-8E04-D431E8589B50}" type="slidenum">
              <a:rPr lang="id-ID"/>
              <a:pPr>
                <a:defRPr/>
              </a:pPr>
              <a:t>‹#›</a:t>
            </a:fld>
            <a:endParaRPr lang="id-ID"/>
          </a:p>
        </p:txBody>
      </p:sp>
    </p:spTree>
    <p:extLst>
      <p:ext uri="{BB962C8B-B14F-4D97-AF65-F5344CB8AC3E}">
        <p14:creationId xmlns:p14="http://schemas.microsoft.com/office/powerpoint/2010/main" val="2649748328"/>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Tahoma" pitchFamily="-1" charset="0"/>
              </a:defRPr>
            </a:lvl1pPr>
          </a:lstStyle>
          <a:p>
            <a:pPr>
              <a:defRPr/>
            </a:pPr>
            <a:fld id="{64C0C484-53AD-47DC-9A6A-10370DE101AD}"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Tahoma" pitchFamily="-1"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Tahoma" pitchFamily="-1" charset="0"/>
              </a:defRPr>
            </a:lvl1pPr>
          </a:lstStyle>
          <a:p>
            <a:pPr>
              <a:defRPr/>
            </a:pPr>
            <a:fld id="{90BFEDCC-C265-41E4-8A4E-FE7503102CFB}" type="slidenum">
              <a:rPr lang="id-ID"/>
              <a:pPr>
                <a:defRPr/>
              </a:pPr>
              <a:t>‹#›</a:t>
            </a:fld>
            <a:endParaRPr lang="id-ID"/>
          </a:p>
        </p:txBody>
      </p:sp>
    </p:spTree>
    <p:extLst>
      <p:ext uri="{BB962C8B-B14F-4D97-AF65-F5344CB8AC3E}">
        <p14:creationId xmlns:p14="http://schemas.microsoft.com/office/powerpoint/2010/main" val="2371546910"/>
      </p:ext>
    </p:extLst>
  </p:cSld>
  <p:clrMapOvr>
    <a:masterClrMapping/>
  </p:clrMapOvr>
</p:sldLayout>
</file>

<file path=ppt/slideLayouts/slideLayout1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Tahoma" pitchFamily="-1" charset="0"/>
              </a:defRPr>
            </a:lvl1pPr>
          </a:lstStyle>
          <a:p>
            <a:pPr>
              <a:defRPr/>
            </a:pPr>
            <a:fld id="{9ACDF8BB-A301-4344-B27E-461B651B7BD4}"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Tahoma" pitchFamily="-1"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Tahoma" pitchFamily="-1" charset="0"/>
              </a:defRPr>
            </a:lvl1pPr>
          </a:lstStyle>
          <a:p>
            <a:pPr>
              <a:defRPr/>
            </a:pPr>
            <a:fld id="{473D52CF-7DBD-4197-AB30-881425F5B050}" type="slidenum">
              <a:rPr lang="id-ID"/>
              <a:pPr>
                <a:defRPr/>
              </a:pPr>
              <a:t>‹#›</a:t>
            </a:fld>
            <a:endParaRPr lang="id-ID"/>
          </a:p>
        </p:txBody>
      </p:sp>
    </p:spTree>
    <p:extLst>
      <p:ext uri="{BB962C8B-B14F-4D97-AF65-F5344CB8AC3E}">
        <p14:creationId xmlns:p14="http://schemas.microsoft.com/office/powerpoint/2010/main" val="2776977887"/>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3688" y="0"/>
            <a:ext cx="2143125" cy="6500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4313" y="0"/>
            <a:ext cx="6276975" cy="6500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Tahoma" pitchFamily="-1" charset="0"/>
              </a:defRPr>
            </a:lvl1pPr>
          </a:lstStyle>
          <a:p>
            <a:pPr>
              <a:defRPr/>
            </a:pPr>
            <a:fld id="{5814ED64-FF0A-40E4-88A8-73E194793CCE}"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Tahoma" pitchFamily="-1"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Tahoma" pitchFamily="-1" charset="0"/>
              </a:defRPr>
            </a:lvl1pPr>
          </a:lstStyle>
          <a:p>
            <a:pPr>
              <a:defRPr/>
            </a:pPr>
            <a:fld id="{B85DDFAE-57FA-444E-AE66-247294E78F63}" type="slidenum">
              <a:rPr lang="id-ID"/>
              <a:pPr>
                <a:defRPr/>
              </a:pPr>
              <a:t>‹#›</a:t>
            </a:fld>
            <a:endParaRPr lang="id-ID"/>
          </a:p>
        </p:txBody>
      </p:sp>
    </p:spTree>
    <p:extLst>
      <p:ext uri="{BB962C8B-B14F-4D97-AF65-F5344CB8AC3E}">
        <p14:creationId xmlns:p14="http://schemas.microsoft.com/office/powerpoint/2010/main" val="3481475920"/>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F:\5 PEMBINAAN Penginjilan &amp; Tindak Lanjut Dasar\1 MODEL\Meekness &amp; Truth, Conversational Evangelism\ce-book.jpg"/>
          <p:cNvPicPr>
            <a:picLocks noChangeAspect="1" noChangeArrowheads="1"/>
          </p:cNvPicPr>
          <p:nvPr userDrawn="1"/>
        </p:nvPicPr>
        <p:blipFill>
          <a:blip r:embed="rId2" cstate="print">
            <a:lum bright="-10000" contrast="10000"/>
          </a:blip>
          <a:srcRect l="1287" t="870" r="1888" b="51814"/>
          <a:stretch>
            <a:fillRect/>
          </a:stretch>
        </p:blipFill>
        <p:spPr bwMode="auto">
          <a:xfrm>
            <a:off x="1"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ctrTitle"/>
          </p:nvPr>
        </p:nvSpPr>
        <p:spPr>
          <a:xfrm>
            <a:off x="685800" y="1063684"/>
            <a:ext cx="7772400" cy="1470025"/>
          </a:xfrm>
        </p:spPr>
        <p:txBody>
          <a:bodyPr/>
          <a:lstStyle>
            <a:lvl1pPr>
              <a:defRPr b="1">
                <a:latin typeface="Candara" pitchFamily="34" charset="0"/>
              </a:defRPr>
            </a:lvl1pPr>
          </a:lstStyle>
          <a:p>
            <a:r>
              <a:rPr lang="en-US" smtClean="0"/>
              <a:t>Click to edit Master title style</a:t>
            </a:r>
            <a:endParaRPr lang="id-ID"/>
          </a:p>
        </p:txBody>
      </p:sp>
      <p:sp>
        <p:nvSpPr>
          <p:cNvPr id="3" name="Subtitle 2"/>
          <p:cNvSpPr>
            <a:spLocks noGrp="1"/>
          </p:cNvSpPr>
          <p:nvPr>
            <p:ph type="subTitle" idx="1"/>
          </p:nvPr>
        </p:nvSpPr>
        <p:spPr>
          <a:xfrm>
            <a:off x="1371600" y="2819408"/>
            <a:ext cx="6400800" cy="1752600"/>
          </a:xfrm>
        </p:spPr>
        <p:txBody>
          <a:bodyPr/>
          <a:lstStyle>
            <a:lvl1pPr marL="0" indent="0" algn="ctr">
              <a:buNone/>
              <a:defRPr b="1">
                <a:solidFill>
                  <a:schemeClr val="tx1">
                    <a:tint val="75000"/>
                  </a:schemeClr>
                </a:solidFill>
                <a:latin typeface="Candar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a:p>
        </p:txBody>
      </p:sp>
      <p:sp>
        <p:nvSpPr>
          <p:cNvPr id="5" name="Date Placeholder 3"/>
          <p:cNvSpPr>
            <a:spLocks noGrp="1"/>
          </p:cNvSpPr>
          <p:nvPr>
            <p:ph type="dt" sz="half" idx="10"/>
          </p:nvPr>
        </p:nvSpPr>
        <p:spPr/>
        <p:txBody>
          <a:bodyPr/>
          <a:lstStyle>
            <a:lvl1pPr>
              <a:defRPr/>
            </a:lvl1pPr>
          </a:lstStyle>
          <a:p>
            <a:pPr>
              <a:defRPr/>
            </a:pPr>
            <a:fld id="{DCE4444E-7E82-4454-93BC-74CADD833456}"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56DB95B1-FB47-42E9-B99C-5C46818645BB}" type="slidenum">
              <a:rPr lang="id-ID"/>
              <a:pPr>
                <a:defRPr/>
              </a:pPr>
              <a:t>‹#›</a:t>
            </a:fld>
            <a:endParaRPr lang="id-ID"/>
          </a:p>
        </p:txBody>
      </p:sp>
    </p:spTree>
    <p:extLst>
      <p:ext uri="{BB962C8B-B14F-4D97-AF65-F5344CB8AC3E}">
        <p14:creationId xmlns:p14="http://schemas.microsoft.com/office/powerpoint/2010/main" val="3861380854"/>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304" y="71415"/>
            <a:ext cx="8929719" cy="1143000"/>
          </a:xfrm>
        </p:spPr>
        <p:txBody>
          <a:bodyPr/>
          <a:lstStyle>
            <a:lvl1pPr>
              <a:lnSpc>
                <a:spcPct val="70000"/>
              </a:lnSpc>
              <a:defRPr>
                <a:solidFill>
                  <a:srgbClr val="663300"/>
                </a:solidFill>
                <a:effectLst>
                  <a:glow rad="101600">
                    <a:schemeClr val="bg1">
                      <a:alpha val="60000"/>
                    </a:schemeClr>
                  </a:glow>
                </a:effectLst>
              </a:defRPr>
            </a:lvl1pPr>
          </a:lstStyle>
          <a:p>
            <a:r>
              <a:rPr lang="en-US" dirty="0" smtClean="0"/>
              <a:t>Click to edit Master title style</a:t>
            </a:r>
            <a:endParaRPr lang="id-ID"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pPr>
              <a:defRPr/>
            </a:pPr>
            <a:fld id="{DBAE72C3-A3CC-42D2-BEC6-F8A6A3432ED4}"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378D40AB-EE7E-44C9-A673-BDAD83EC167C}" type="slidenum">
              <a:rPr lang="id-ID"/>
              <a:pPr>
                <a:defRPr/>
              </a:pPr>
              <a:t>‹#›</a:t>
            </a:fld>
            <a:endParaRPr lang="id-ID"/>
          </a:p>
        </p:txBody>
      </p:sp>
    </p:spTree>
    <p:extLst>
      <p:ext uri="{BB962C8B-B14F-4D97-AF65-F5344CB8AC3E}">
        <p14:creationId xmlns:p14="http://schemas.microsoft.com/office/powerpoint/2010/main" val="167829430"/>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BAE72C3-A3CC-42D2-BEC6-F8A6A3432ED4}"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FC481019-8091-4DEE-BE61-EEBA456F4B04}" type="slidenum">
              <a:rPr lang="id-ID"/>
              <a:pPr>
                <a:defRPr/>
              </a:pPr>
              <a:t>‹#›</a:t>
            </a:fld>
            <a:endParaRPr lang="id-ID"/>
          </a:p>
        </p:txBody>
      </p:sp>
    </p:spTree>
    <p:extLst>
      <p:ext uri="{BB962C8B-B14F-4D97-AF65-F5344CB8AC3E}">
        <p14:creationId xmlns:p14="http://schemas.microsoft.com/office/powerpoint/2010/main" val="295233315"/>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3"/>
          <p:cNvSpPr>
            <a:spLocks noGrp="1"/>
          </p:cNvSpPr>
          <p:nvPr>
            <p:ph type="dt" sz="half" idx="10"/>
          </p:nvPr>
        </p:nvSpPr>
        <p:spPr/>
        <p:txBody>
          <a:bodyPr/>
          <a:lstStyle>
            <a:lvl1pPr>
              <a:defRPr/>
            </a:lvl1pPr>
          </a:lstStyle>
          <a:p>
            <a:pPr>
              <a:defRPr/>
            </a:pPr>
            <a:fld id="{DBAE72C3-A3CC-42D2-BEC6-F8A6A3432ED4}"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D7E9A278-07B5-485A-AF7C-62282B8E7017}" type="slidenum">
              <a:rPr lang="id-ID"/>
              <a:pPr>
                <a:defRPr/>
              </a:pPr>
              <a:t>‹#›</a:t>
            </a:fld>
            <a:endParaRPr lang="id-ID"/>
          </a:p>
        </p:txBody>
      </p:sp>
    </p:spTree>
    <p:extLst>
      <p:ext uri="{BB962C8B-B14F-4D97-AF65-F5344CB8AC3E}">
        <p14:creationId xmlns:p14="http://schemas.microsoft.com/office/powerpoint/2010/main" val="48078917"/>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3"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66"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3"/>
          <p:cNvSpPr>
            <a:spLocks noGrp="1"/>
          </p:cNvSpPr>
          <p:nvPr>
            <p:ph type="dt" sz="half" idx="10"/>
          </p:nvPr>
        </p:nvSpPr>
        <p:spPr/>
        <p:txBody>
          <a:bodyPr/>
          <a:lstStyle>
            <a:lvl1pPr>
              <a:defRPr/>
            </a:lvl1pPr>
          </a:lstStyle>
          <a:p>
            <a:pPr>
              <a:defRPr/>
            </a:pPr>
            <a:fld id="{DBAE72C3-A3CC-42D2-BEC6-F8A6A3432ED4}" type="datetimeFigureOut">
              <a:rPr lang="id-ID"/>
              <a:pPr>
                <a:defRPr/>
              </a:pPr>
              <a:t>17/09/2013</a:t>
            </a:fld>
            <a:endParaRPr lang="id-ID"/>
          </a:p>
        </p:txBody>
      </p:sp>
      <p:sp>
        <p:nvSpPr>
          <p:cNvPr id="8" name="Footer Placeholder 4"/>
          <p:cNvSpPr>
            <a:spLocks noGrp="1"/>
          </p:cNvSpPr>
          <p:nvPr>
            <p:ph type="ftr" sz="quarter" idx="11"/>
          </p:nvPr>
        </p:nvSpPr>
        <p:spPr/>
        <p:txBody>
          <a:bodyPr/>
          <a:lstStyle>
            <a:lvl1pPr>
              <a:defRPr/>
            </a:lvl1pPr>
          </a:lstStyle>
          <a:p>
            <a:pPr>
              <a:defRPr/>
            </a:pPr>
            <a:endParaRPr lang="id-ID"/>
          </a:p>
        </p:txBody>
      </p:sp>
      <p:sp>
        <p:nvSpPr>
          <p:cNvPr id="9" name="Slide Number Placeholder 5"/>
          <p:cNvSpPr>
            <a:spLocks noGrp="1"/>
          </p:cNvSpPr>
          <p:nvPr>
            <p:ph type="sldNum" sz="quarter" idx="12"/>
          </p:nvPr>
        </p:nvSpPr>
        <p:spPr/>
        <p:txBody>
          <a:bodyPr/>
          <a:lstStyle>
            <a:lvl1pPr>
              <a:defRPr/>
            </a:lvl1pPr>
          </a:lstStyle>
          <a:p>
            <a:pPr>
              <a:defRPr/>
            </a:pPr>
            <a:fld id="{2FCE3322-9A57-4BFC-B182-AB1606C7A665}" type="slidenum">
              <a:rPr lang="id-ID"/>
              <a:pPr>
                <a:defRPr/>
              </a:pPr>
              <a:t>‹#›</a:t>
            </a:fld>
            <a:endParaRPr lang="id-ID"/>
          </a:p>
        </p:txBody>
      </p:sp>
    </p:spTree>
    <p:extLst>
      <p:ext uri="{BB962C8B-B14F-4D97-AF65-F5344CB8AC3E}">
        <p14:creationId xmlns:p14="http://schemas.microsoft.com/office/powerpoint/2010/main" val="38186173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4242771"/>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3"/>
          <p:cNvSpPr>
            <a:spLocks noGrp="1"/>
          </p:cNvSpPr>
          <p:nvPr>
            <p:ph type="dt" sz="half" idx="10"/>
          </p:nvPr>
        </p:nvSpPr>
        <p:spPr/>
        <p:txBody>
          <a:bodyPr/>
          <a:lstStyle>
            <a:lvl1pPr>
              <a:defRPr/>
            </a:lvl1pPr>
          </a:lstStyle>
          <a:p>
            <a:pPr>
              <a:defRPr/>
            </a:pPr>
            <a:fld id="{DBAE72C3-A3CC-42D2-BEC6-F8A6A3432ED4}" type="datetimeFigureOut">
              <a:rPr lang="id-ID"/>
              <a:pPr>
                <a:defRPr/>
              </a:pPr>
              <a:t>17/09/2013</a:t>
            </a:fld>
            <a:endParaRPr lang="id-ID"/>
          </a:p>
        </p:txBody>
      </p:sp>
      <p:sp>
        <p:nvSpPr>
          <p:cNvPr id="4" name="Footer Placeholder 4"/>
          <p:cNvSpPr>
            <a:spLocks noGrp="1"/>
          </p:cNvSpPr>
          <p:nvPr>
            <p:ph type="ftr" sz="quarter" idx="11"/>
          </p:nvPr>
        </p:nvSpPr>
        <p:spPr/>
        <p:txBody>
          <a:bodyPr/>
          <a:lstStyle>
            <a:lvl1pPr>
              <a:defRPr/>
            </a:lvl1pPr>
          </a:lstStyle>
          <a:p>
            <a:pPr>
              <a:defRPr/>
            </a:pPr>
            <a:endParaRPr lang="id-ID"/>
          </a:p>
        </p:txBody>
      </p:sp>
      <p:sp>
        <p:nvSpPr>
          <p:cNvPr id="5" name="Slide Number Placeholder 5"/>
          <p:cNvSpPr>
            <a:spLocks noGrp="1"/>
          </p:cNvSpPr>
          <p:nvPr>
            <p:ph type="sldNum" sz="quarter" idx="12"/>
          </p:nvPr>
        </p:nvSpPr>
        <p:spPr/>
        <p:txBody>
          <a:bodyPr/>
          <a:lstStyle>
            <a:lvl1pPr>
              <a:defRPr/>
            </a:lvl1pPr>
          </a:lstStyle>
          <a:p>
            <a:pPr>
              <a:defRPr/>
            </a:pPr>
            <a:fld id="{752FFCCD-9FB3-4C9E-9444-34E7FC07C701}" type="slidenum">
              <a:rPr lang="id-ID"/>
              <a:pPr>
                <a:defRPr/>
              </a:pPr>
              <a:t>‹#›</a:t>
            </a:fld>
            <a:endParaRPr lang="id-ID"/>
          </a:p>
        </p:txBody>
      </p:sp>
    </p:spTree>
    <p:extLst>
      <p:ext uri="{BB962C8B-B14F-4D97-AF65-F5344CB8AC3E}">
        <p14:creationId xmlns:p14="http://schemas.microsoft.com/office/powerpoint/2010/main" val="1743484022"/>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BAE72C3-A3CC-42D2-BEC6-F8A6A3432ED4}" type="datetimeFigureOut">
              <a:rPr lang="id-ID"/>
              <a:pPr>
                <a:defRPr/>
              </a:pPr>
              <a:t>17/09/2013</a:t>
            </a:fld>
            <a:endParaRPr lang="id-ID"/>
          </a:p>
        </p:txBody>
      </p:sp>
      <p:sp>
        <p:nvSpPr>
          <p:cNvPr id="3" name="Footer Placeholder 4"/>
          <p:cNvSpPr>
            <a:spLocks noGrp="1"/>
          </p:cNvSpPr>
          <p:nvPr>
            <p:ph type="ftr" sz="quarter" idx="11"/>
          </p:nvPr>
        </p:nvSpPr>
        <p:spPr/>
        <p:txBody>
          <a:bodyPr/>
          <a:lstStyle>
            <a:lvl1pPr>
              <a:defRPr/>
            </a:lvl1pPr>
          </a:lstStyle>
          <a:p>
            <a:pPr>
              <a:defRPr/>
            </a:pPr>
            <a:endParaRPr lang="id-ID"/>
          </a:p>
        </p:txBody>
      </p:sp>
      <p:sp>
        <p:nvSpPr>
          <p:cNvPr id="4" name="Slide Number Placeholder 5"/>
          <p:cNvSpPr>
            <a:spLocks noGrp="1"/>
          </p:cNvSpPr>
          <p:nvPr>
            <p:ph type="sldNum" sz="quarter" idx="12"/>
          </p:nvPr>
        </p:nvSpPr>
        <p:spPr/>
        <p:txBody>
          <a:bodyPr/>
          <a:lstStyle>
            <a:lvl1pPr>
              <a:defRPr/>
            </a:lvl1pPr>
          </a:lstStyle>
          <a:p>
            <a:pPr>
              <a:defRPr/>
            </a:pPr>
            <a:fld id="{250D0316-CE88-486E-811D-14619AFDC3BA}" type="slidenum">
              <a:rPr lang="id-ID"/>
              <a:pPr>
                <a:defRPr/>
              </a:pPr>
              <a:t>‹#›</a:t>
            </a:fld>
            <a:endParaRPr lang="id-ID"/>
          </a:p>
        </p:txBody>
      </p:sp>
    </p:spTree>
    <p:extLst>
      <p:ext uri="{BB962C8B-B14F-4D97-AF65-F5344CB8AC3E}">
        <p14:creationId xmlns:p14="http://schemas.microsoft.com/office/powerpoint/2010/main" val="2785589067"/>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69" y="27314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BAE72C3-A3CC-42D2-BEC6-F8A6A3432ED4}"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81662DA4-9016-40DA-8EC6-FA43C00AFC67}" type="slidenum">
              <a:rPr lang="id-ID"/>
              <a:pPr>
                <a:defRPr/>
              </a:pPr>
              <a:t>‹#›</a:t>
            </a:fld>
            <a:endParaRPr lang="id-ID"/>
          </a:p>
        </p:txBody>
      </p:sp>
    </p:spTree>
    <p:extLst>
      <p:ext uri="{BB962C8B-B14F-4D97-AF65-F5344CB8AC3E}">
        <p14:creationId xmlns:p14="http://schemas.microsoft.com/office/powerpoint/2010/main" val="2622320383"/>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a:p>
        </p:txBody>
      </p:sp>
      <p:sp>
        <p:nvSpPr>
          <p:cNvPr id="4" name="Text Placeholder 3"/>
          <p:cNvSpPr>
            <a:spLocks noGrp="1"/>
          </p:cNvSpPr>
          <p:nvPr>
            <p:ph type="body" sz="half" idx="2"/>
          </p:nvPr>
        </p:nvSpPr>
        <p:spPr>
          <a:xfrm>
            <a:off x="1792288" y="536738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BAE72C3-A3CC-42D2-BEC6-F8A6A3432ED4}"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35FD79F1-60E2-42A0-9761-9BE02D9C6066}" type="slidenum">
              <a:rPr lang="id-ID"/>
              <a:pPr>
                <a:defRPr/>
              </a:pPr>
              <a:t>‹#›</a:t>
            </a:fld>
            <a:endParaRPr lang="id-ID"/>
          </a:p>
        </p:txBody>
      </p:sp>
    </p:spTree>
    <p:extLst>
      <p:ext uri="{BB962C8B-B14F-4D97-AF65-F5344CB8AC3E}">
        <p14:creationId xmlns:p14="http://schemas.microsoft.com/office/powerpoint/2010/main" val="3322441308"/>
      </p:ext>
    </p:extLst>
  </p:cSld>
  <p:clrMapOvr>
    <a:masterClrMapping/>
  </p:clrMapOvr>
</p:sldLayout>
</file>

<file path=ppt/slideLayouts/slideLayout1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pPr>
              <a:defRPr/>
            </a:pPr>
            <a:fld id="{DBAE72C3-A3CC-42D2-BEC6-F8A6A3432ED4}"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5CCA9AD0-2322-46BB-BD52-0B927559D3C8}" type="slidenum">
              <a:rPr lang="id-ID"/>
              <a:pPr>
                <a:defRPr/>
              </a:pPr>
              <a:t>‹#›</a:t>
            </a:fld>
            <a:endParaRPr lang="id-ID"/>
          </a:p>
        </p:txBody>
      </p:sp>
    </p:spTree>
    <p:extLst>
      <p:ext uri="{BB962C8B-B14F-4D97-AF65-F5344CB8AC3E}">
        <p14:creationId xmlns:p14="http://schemas.microsoft.com/office/powerpoint/2010/main" val="235191274"/>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8"/>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8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pPr>
              <a:defRPr/>
            </a:pPr>
            <a:fld id="{DBAE72C3-A3CC-42D2-BEC6-F8A6A3432ED4}"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5E10D128-F7D7-400F-AC4C-15DCC80EC01C}" type="slidenum">
              <a:rPr lang="id-ID"/>
              <a:pPr>
                <a:defRPr/>
              </a:pPr>
              <a:t>‹#›</a:t>
            </a:fld>
            <a:endParaRPr lang="id-ID"/>
          </a:p>
        </p:txBody>
      </p:sp>
    </p:spTree>
    <p:extLst>
      <p:ext uri="{BB962C8B-B14F-4D97-AF65-F5344CB8AC3E}">
        <p14:creationId xmlns:p14="http://schemas.microsoft.com/office/powerpoint/2010/main" val="3191885757"/>
      </p:ext>
    </p:extLst>
  </p:cSld>
  <p:clrMapOvr>
    <a:masterClrMapping/>
  </p:clrMapOvr>
</p:sldLayout>
</file>

<file path=ppt/slideLayouts/slideLayout1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F:\5 PEMBINAAN Penginjilan &amp; Tindak Lanjut Dasar\1 MODEL\Meekness &amp; Truth, Conversational Evangelism\ce-book.jpg"/>
          <p:cNvPicPr>
            <a:picLocks noChangeAspect="1" noChangeArrowheads="1"/>
          </p:cNvPicPr>
          <p:nvPr userDrawn="1"/>
        </p:nvPicPr>
        <p:blipFill>
          <a:blip r:embed="rId2" cstate="print">
            <a:lum bright="-10000" contrast="10000"/>
          </a:blip>
          <a:srcRect l="1287" t="870" r="1888" b="51814"/>
          <a:stretch>
            <a:fillRect/>
          </a:stretch>
        </p:blipFill>
        <p:spPr bwMode="auto">
          <a:xfrm>
            <a:off x="1"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ctrTitle"/>
          </p:nvPr>
        </p:nvSpPr>
        <p:spPr>
          <a:xfrm>
            <a:off x="685800" y="1063633"/>
            <a:ext cx="7772400" cy="1470025"/>
          </a:xfrm>
        </p:spPr>
        <p:txBody>
          <a:bodyPr/>
          <a:lstStyle>
            <a:lvl1pPr>
              <a:defRPr b="1">
                <a:latin typeface="Candara" pitchFamily="34" charset="0"/>
              </a:defRPr>
            </a:lvl1pPr>
          </a:lstStyle>
          <a:p>
            <a:r>
              <a:rPr lang="en-US" smtClean="0"/>
              <a:t>Click to edit Master title style</a:t>
            </a:r>
            <a:endParaRPr lang="id-ID"/>
          </a:p>
        </p:txBody>
      </p:sp>
      <p:sp>
        <p:nvSpPr>
          <p:cNvPr id="3" name="Subtitle 2"/>
          <p:cNvSpPr>
            <a:spLocks noGrp="1"/>
          </p:cNvSpPr>
          <p:nvPr>
            <p:ph type="subTitle" idx="1"/>
          </p:nvPr>
        </p:nvSpPr>
        <p:spPr>
          <a:xfrm>
            <a:off x="1371600" y="2819408"/>
            <a:ext cx="6400800" cy="1752600"/>
          </a:xfrm>
        </p:spPr>
        <p:txBody>
          <a:bodyPr/>
          <a:lstStyle>
            <a:lvl1pPr marL="0" indent="0" algn="ctr">
              <a:buNone/>
              <a:defRPr b="1">
                <a:solidFill>
                  <a:schemeClr val="tx1">
                    <a:tint val="75000"/>
                  </a:schemeClr>
                </a:solidFill>
                <a:latin typeface="Candar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a:p>
        </p:txBody>
      </p:sp>
      <p:sp>
        <p:nvSpPr>
          <p:cNvPr id="5" name="Date Placeholder 3"/>
          <p:cNvSpPr>
            <a:spLocks noGrp="1"/>
          </p:cNvSpPr>
          <p:nvPr>
            <p:ph type="dt" sz="half" idx="10"/>
          </p:nvPr>
        </p:nvSpPr>
        <p:spPr/>
        <p:txBody>
          <a:bodyPr/>
          <a:lstStyle>
            <a:lvl1pPr>
              <a:defRPr>
                <a:cs typeface="Arial" pitchFamily="34" charset="0"/>
              </a:defRPr>
            </a:lvl1pPr>
          </a:lstStyle>
          <a:p>
            <a:pPr>
              <a:defRPr/>
            </a:pPr>
            <a:fld id="{2C11C748-AA69-468B-8CD8-19E7E5F22D80}"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Arial" pitchFamily="34" charset="0"/>
              </a:defRPr>
            </a:lvl1pPr>
          </a:lstStyle>
          <a:p>
            <a:pPr>
              <a:defRPr/>
            </a:pPr>
            <a:fld id="{95A787C5-FA40-465C-B321-0B08CDB87687}" type="slidenum">
              <a:rPr lang="id-ID"/>
              <a:pPr>
                <a:defRPr/>
              </a:pPr>
              <a:t>‹#›</a:t>
            </a:fld>
            <a:endParaRPr lang="id-ID"/>
          </a:p>
        </p:txBody>
      </p:sp>
    </p:spTree>
    <p:extLst>
      <p:ext uri="{BB962C8B-B14F-4D97-AF65-F5344CB8AC3E}">
        <p14:creationId xmlns:p14="http://schemas.microsoft.com/office/powerpoint/2010/main" val="5295789"/>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282" y="71414"/>
            <a:ext cx="8929718" cy="1143000"/>
          </a:xfrm>
        </p:spPr>
        <p:txBody>
          <a:bodyPr/>
          <a:lstStyle>
            <a:lvl1pPr>
              <a:lnSpc>
                <a:spcPct val="70000"/>
              </a:lnSpc>
              <a:defRPr>
                <a:solidFill>
                  <a:srgbClr val="663300"/>
                </a:solidFill>
                <a:effectLst>
                  <a:glow rad="101600">
                    <a:schemeClr val="bg1">
                      <a:alpha val="60000"/>
                    </a:schemeClr>
                  </a:glow>
                </a:effectLst>
              </a:defRPr>
            </a:lvl1pPr>
          </a:lstStyle>
          <a:p>
            <a:r>
              <a:rPr lang="en-US" dirty="0" smtClean="0"/>
              <a:t>Click to edit Master title style</a:t>
            </a:r>
            <a:endParaRPr lang="id-ID"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FEC86A12-F45D-4DEF-A20C-6D4397F6CEA3}"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F3666D75-E5A1-4E44-A554-8A6544465B39}" type="slidenum">
              <a:rPr lang="id-ID"/>
              <a:pPr>
                <a:defRPr/>
              </a:pPr>
              <a:t>‹#›</a:t>
            </a:fld>
            <a:endParaRPr lang="id-ID"/>
          </a:p>
        </p:txBody>
      </p:sp>
    </p:spTree>
    <p:extLst>
      <p:ext uri="{BB962C8B-B14F-4D97-AF65-F5344CB8AC3E}">
        <p14:creationId xmlns:p14="http://schemas.microsoft.com/office/powerpoint/2010/main" val="1383593423"/>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71866402-C54E-44FE-A3E8-691D310C93C5}"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A3B432D5-68D9-4D65-A985-815C1DCA930C}" type="slidenum">
              <a:rPr lang="id-ID"/>
              <a:pPr>
                <a:defRPr/>
              </a:pPr>
              <a:t>‹#›</a:t>
            </a:fld>
            <a:endParaRPr lang="id-ID"/>
          </a:p>
        </p:txBody>
      </p:sp>
    </p:spTree>
    <p:extLst>
      <p:ext uri="{BB962C8B-B14F-4D97-AF65-F5344CB8AC3E}">
        <p14:creationId xmlns:p14="http://schemas.microsoft.com/office/powerpoint/2010/main" val="3107975795"/>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3"/>
          <p:cNvSpPr>
            <a:spLocks noGrp="1"/>
          </p:cNvSpPr>
          <p:nvPr>
            <p:ph type="dt" sz="half" idx="10"/>
          </p:nvPr>
        </p:nvSpPr>
        <p:spPr/>
        <p:txBody>
          <a:bodyPr/>
          <a:lstStyle>
            <a:lvl1pPr>
              <a:defRPr>
                <a:cs typeface="Arial" pitchFamily="34" charset="0"/>
              </a:defRPr>
            </a:lvl1pPr>
          </a:lstStyle>
          <a:p>
            <a:pPr>
              <a:defRPr/>
            </a:pPr>
            <a:fld id="{4D804309-604D-4F41-8CD4-D70BF8E317C6}"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Arial" pitchFamily="34" charset="0"/>
              </a:defRPr>
            </a:lvl1pPr>
          </a:lstStyle>
          <a:p>
            <a:pPr>
              <a:defRPr/>
            </a:pPr>
            <a:fld id="{6A2F700B-2A75-4DC6-9F6B-195A34132334}" type="slidenum">
              <a:rPr lang="id-ID"/>
              <a:pPr>
                <a:defRPr/>
              </a:pPr>
              <a:t>‹#›</a:t>
            </a:fld>
            <a:endParaRPr lang="id-ID"/>
          </a:p>
        </p:txBody>
      </p:sp>
    </p:spTree>
    <p:extLst>
      <p:ext uri="{BB962C8B-B14F-4D97-AF65-F5344CB8AC3E}">
        <p14:creationId xmlns:p14="http://schemas.microsoft.com/office/powerpoint/2010/main" val="24223068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4236098"/>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3"/>
          <p:cNvSpPr>
            <a:spLocks noGrp="1"/>
          </p:cNvSpPr>
          <p:nvPr>
            <p:ph type="dt" sz="half" idx="10"/>
          </p:nvPr>
        </p:nvSpPr>
        <p:spPr/>
        <p:txBody>
          <a:bodyPr/>
          <a:lstStyle>
            <a:lvl1pPr>
              <a:defRPr>
                <a:cs typeface="Arial" pitchFamily="34" charset="0"/>
              </a:defRPr>
            </a:lvl1pPr>
          </a:lstStyle>
          <a:p>
            <a:pPr>
              <a:defRPr/>
            </a:pPr>
            <a:fld id="{B80E099B-BB50-48CE-92C8-BAB0CBA40E7B}" type="datetimeFigureOut">
              <a:rPr lang="id-ID"/>
              <a:pPr>
                <a:defRPr/>
              </a:pPr>
              <a:t>17/09/2013</a:t>
            </a:fld>
            <a:endParaRPr lang="id-ID"/>
          </a:p>
        </p:txBody>
      </p:sp>
      <p:sp>
        <p:nvSpPr>
          <p:cNvPr id="8"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9" name="Slide Number Placeholder 5"/>
          <p:cNvSpPr>
            <a:spLocks noGrp="1"/>
          </p:cNvSpPr>
          <p:nvPr>
            <p:ph type="sldNum" sz="quarter" idx="12"/>
          </p:nvPr>
        </p:nvSpPr>
        <p:spPr/>
        <p:txBody>
          <a:bodyPr/>
          <a:lstStyle>
            <a:lvl1pPr>
              <a:defRPr>
                <a:cs typeface="Arial" pitchFamily="34" charset="0"/>
              </a:defRPr>
            </a:lvl1pPr>
          </a:lstStyle>
          <a:p>
            <a:pPr>
              <a:defRPr/>
            </a:pPr>
            <a:fld id="{FC2ACB56-097D-49C7-B9F9-CC71C7B53CF0}" type="slidenum">
              <a:rPr lang="id-ID"/>
              <a:pPr>
                <a:defRPr/>
              </a:pPr>
              <a:t>‹#›</a:t>
            </a:fld>
            <a:endParaRPr lang="id-ID"/>
          </a:p>
        </p:txBody>
      </p:sp>
    </p:spTree>
    <p:extLst>
      <p:ext uri="{BB962C8B-B14F-4D97-AF65-F5344CB8AC3E}">
        <p14:creationId xmlns:p14="http://schemas.microsoft.com/office/powerpoint/2010/main" val="2553553398"/>
      </p:ext>
    </p:extLst>
  </p:cSld>
  <p:clrMapOvr>
    <a:masterClrMapping/>
  </p:clrMapOvr>
</p:sldLayout>
</file>

<file path=ppt/slideLayouts/slideLayout1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3"/>
          <p:cNvSpPr>
            <a:spLocks noGrp="1"/>
          </p:cNvSpPr>
          <p:nvPr>
            <p:ph type="dt" sz="half" idx="10"/>
          </p:nvPr>
        </p:nvSpPr>
        <p:spPr/>
        <p:txBody>
          <a:bodyPr/>
          <a:lstStyle>
            <a:lvl1pPr>
              <a:defRPr>
                <a:cs typeface="Arial" pitchFamily="34" charset="0"/>
              </a:defRPr>
            </a:lvl1pPr>
          </a:lstStyle>
          <a:p>
            <a:pPr>
              <a:defRPr/>
            </a:pPr>
            <a:fld id="{12EAF6ED-B5D2-4DF1-AF14-B4736038208D}" type="datetimeFigureOut">
              <a:rPr lang="id-ID"/>
              <a:pPr>
                <a:defRPr/>
              </a:pPr>
              <a:t>17/09/2013</a:t>
            </a:fld>
            <a:endParaRPr lang="id-ID"/>
          </a:p>
        </p:txBody>
      </p:sp>
      <p:sp>
        <p:nvSpPr>
          <p:cNvPr id="4"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5" name="Slide Number Placeholder 5"/>
          <p:cNvSpPr>
            <a:spLocks noGrp="1"/>
          </p:cNvSpPr>
          <p:nvPr>
            <p:ph type="sldNum" sz="quarter" idx="12"/>
          </p:nvPr>
        </p:nvSpPr>
        <p:spPr/>
        <p:txBody>
          <a:bodyPr/>
          <a:lstStyle>
            <a:lvl1pPr>
              <a:defRPr>
                <a:cs typeface="Arial" pitchFamily="34" charset="0"/>
              </a:defRPr>
            </a:lvl1pPr>
          </a:lstStyle>
          <a:p>
            <a:pPr>
              <a:defRPr/>
            </a:pPr>
            <a:fld id="{02D1D5C5-AA31-4873-91D1-3B3B7257E5FD}" type="slidenum">
              <a:rPr lang="id-ID"/>
              <a:pPr>
                <a:defRPr/>
              </a:pPr>
              <a:t>‹#›</a:t>
            </a:fld>
            <a:endParaRPr lang="id-ID"/>
          </a:p>
        </p:txBody>
      </p:sp>
    </p:spTree>
    <p:extLst>
      <p:ext uri="{BB962C8B-B14F-4D97-AF65-F5344CB8AC3E}">
        <p14:creationId xmlns:p14="http://schemas.microsoft.com/office/powerpoint/2010/main" val="2625548656"/>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Arial" pitchFamily="34" charset="0"/>
              </a:defRPr>
            </a:lvl1pPr>
          </a:lstStyle>
          <a:p>
            <a:pPr>
              <a:defRPr/>
            </a:pPr>
            <a:fld id="{61272971-BAD2-45CB-95A6-DD2D3BE22EB8}" type="datetimeFigureOut">
              <a:rPr lang="id-ID"/>
              <a:pPr>
                <a:defRPr/>
              </a:pPr>
              <a:t>17/09/2013</a:t>
            </a:fld>
            <a:endParaRPr lang="id-ID"/>
          </a:p>
        </p:txBody>
      </p:sp>
      <p:sp>
        <p:nvSpPr>
          <p:cNvPr id="3"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4" name="Slide Number Placeholder 5"/>
          <p:cNvSpPr>
            <a:spLocks noGrp="1"/>
          </p:cNvSpPr>
          <p:nvPr>
            <p:ph type="sldNum" sz="quarter" idx="12"/>
          </p:nvPr>
        </p:nvSpPr>
        <p:spPr/>
        <p:txBody>
          <a:bodyPr/>
          <a:lstStyle>
            <a:lvl1pPr>
              <a:defRPr>
                <a:cs typeface="Arial" pitchFamily="34" charset="0"/>
              </a:defRPr>
            </a:lvl1pPr>
          </a:lstStyle>
          <a:p>
            <a:pPr>
              <a:defRPr/>
            </a:pPr>
            <a:fld id="{349F0D57-0722-44EF-9EF4-91850A6AB92A}" type="slidenum">
              <a:rPr lang="id-ID"/>
              <a:pPr>
                <a:defRPr/>
              </a:pPr>
              <a:t>‹#›</a:t>
            </a:fld>
            <a:endParaRPr lang="id-ID"/>
          </a:p>
        </p:txBody>
      </p:sp>
    </p:spTree>
    <p:extLst>
      <p:ext uri="{BB962C8B-B14F-4D97-AF65-F5344CB8AC3E}">
        <p14:creationId xmlns:p14="http://schemas.microsoft.com/office/powerpoint/2010/main" val="2356378097"/>
      </p:ext>
    </p:extLst>
  </p:cSld>
  <p:clrMapOvr>
    <a:masterClrMapping/>
  </p:clrMapOvr>
</p:sldLayout>
</file>

<file path=ppt/slideLayouts/slideLayout1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Arial" pitchFamily="34" charset="0"/>
              </a:defRPr>
            </a:lvl1pPr>
          </a:lstStyle>
          <a:p>
            <a:pPr>
              <a:defRPr/>
            </a:pPr>
            <a:fld id="{7D5D5E05-DA12-4C1C-BA25-B9E22280E297}"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Arial" pitchFamily="34" charset="0"/>
              </a:defRPr>
            </a:lvl1pPr>
          </a:lstStyle>
          <a:p>
            <a:pPr>
              <a:defRPr/>
            </a:pPr>
            <a:fld id="{67ED2390-F622-4371-A24C-CB5A37376C58}" type="slidenum">
              <a:rPr lang="id-ID"/>
              <a:pPr>
                <a:defRPr/>
              </a:pPr>
              <a:t>‹#›</a:t>
            </a:fld>
            <a:endParaRPr lang="id-ID"/>
          </a:p>
        </p:txBody>
      </p:sp>
    </p:spTree>
    <p:extLst>
      <p:ext uri="{BB962C8B-B14F-4D97-AF65-F5344CB8AC3E}">
        <p14:creationId xmlns:p14="http://schemas.microsoft.com/office/powerpoint/2010/main" val="297838411"/>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Arial" pitchFamily="34" charset="0"/>
              </a:defRPr>
            </a:lvl1pPr>
          </a:lstStyle>
          <a:p>
            <a:pPr>
              <a:defRPr/>
            </a:pPr>
            <a:fld id="{B40A01C7-AFFC-45A3-966A-1CB0F753B4CA}"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Arial" pitchFamily="34" charset="0"/>
              </a:defRPr>
            </a:lvl1pPr>
          </a:lstStyle>
          <a:p>
            <a:pPr>
              <a:defRPr/>
            </a:pPr>
            <a:fld id="{A00F242A-445E-4612-8FB2-DD6769D43997}" type="slidenum">
              <a:rPr lang="id-ID"/>
              <a:pPr>
                <a:defRPr/>
              </a:pPr>
              <a:t>‹#›</a:t>
            </a:fld>
            <a:endParaRPr lang="id-ID"/>
          </a:p>
        </p:txBody>
      </p:sp>
    </p:spTree>
    <p:extLst>
      <p:ext uri="{BB962C8B-B14F-4D97-AF65-F5344CB8AC3E}">
        <p14:creationId xmlns:p14="http://schemas.microsoft.com/office/powerpoint/2010/main" val="357329435"/>
      </p:ext>
    </p:extLst>
  </p:cSld>
  <p:clrMapOvr>
    <a:masterClrMapping/>
  </p:clrMapOvr>
</p:sldLayout>
</file>

<file path=ppt/slideLayouts/slideLayout1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DD23F056-AEDC-4801-93E7-82B1FD7D2FFD}"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0CB46E24-C438-4C72-A115-23FA4A5C7BA3}" type="slidenum">
              <a:rPr lang="id-ID"/>
              <a:pPr>
                <a:defRPr/>
              </a:pPr>
              <a:t>‹#›</a:t>
            </a:fld>
            <a:endParaRPr lang="id-ID"/>
          </a:p>
        </p:txBody>
      </p:sp>
    </p:spTree>
    <p:extLst>
      <p:ext uri="{BB962C8B-B14F-4D97-AF65-F5344CB8AC3E}">
        <p14:creationId xmlns:p14="http://schemas.microsoft.com/office/powerpoint/2010/main" val="4033247886"/>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B5E42711-7A99-4746-9532-5C5006617CA8}"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C662B473-DCC9-4791-A4D0-93FC7FB5CAB4}" type="slidenum">
              <a:rPr lang="id-ID"/>
              <a:pPr>
                <a:defRPr/>
              </a:pPr>
              <a:t>‹#›</a:t>
            </a:fld>
            <a:endParaRPr lang="id-ID"/>
          </a:p>
        </p:txBody>
      </p:sp>
    </p:spTree>
    <p:extLst>
      <p:ext uri="{BB962C8B-B14F-4D97-AF65-F5344CB8AC3E}">
        <p14:creationId xmlns:p14="http://schemas.microsoft.com/office/powerpoint/2010/main" val="4278162900"/>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557890"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557891" name="Rectangle 3"/>
          <p:cNvSpPr>
            <a:spLocks noGrp="1" noChangeArrowheads="1"/>
          </p:cNvSpPr>
          <p:nvPr>
            <p:ph type="ctrTitle"/>
          </p:nvPr>
        </p:nvSpPr>
        <p:spPr>
          <a:xfrm>
            <a:off x="685800" y="2209800"/>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pPr lvl="0"/>
            <a:r>
              <a:rPr lang="en-US" noProof="0" smtClean="0"/>
              <a:t>Click to edit Master title style</a:t>
            </a:r>
          </a:p>
        </p:txBody>
      </p:sp>
      <p:sp>
        <p:nvSpPr>
          <p:cNvPr id="11557892"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pPr lvl="0"/>
            <a:r>
              <a:rPr lang="en-US" noProof="0" smtClean="0"/>
              <a:t>Click to edit Master subtitle style</a:t>
            </a:r>
          </a:p>
        </p:txBody>
      </p:sp>
      <p:sp>
        <p:nvSpPr>
          <p:cNvPr id="11557893" name="Rectangle 5"/>
          <p:cNvSpPr>
            <a:spLocks noChangeArrowheads="1"/>
          </p:cNvSpPr>
          <p:nvPr userDrawn="1"/>
        </p:nvSpPr>
        <p:spPr bwMode="auto">
          <a:xfrm>
            <a:off x="0" y="1612900"/>
            <a:ext cx="9144000" cy="420688"/>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3200" u="sng">
              <a:solidFill>
                <a:srgbClr val="FFA200"/>
              </a:solidFill>
              <a:latin typeface="Galatia SIL" pitchFamily="2" charset="0"/>
              <a:cs typeface="Arial"/>
            </a:endParaRPr>
          </a:p>
        </p:txBody>
      </p:sp>
      <p:pic>
        <p:nvPicPr>
          <p:cNvPr id="11557894"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926452"/>
      </p:ext>
    </p:extLst>
  </p:cSld>
  <p:clrMapOvr>
    <a:masterClrMapping/>
  </p:clrMapOvr>
  <p:timing>
    <p:tnLst>
      <p:par>
        <p:cTn id="1" dur="indefinite" restart="never" nodeType="tmRoot"/>
      </p:par>
    </p:tnLst>
  </p:timing>
</p:sldLayout>
</file>

<file path=ppt/slideLayouts/slideLayout1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endParaRPr lang="en-SG">
              <a:solidFill>
                <a:srgbClr val="000000"/>
              </a:solidFill>
            </a:endParaRPr>
          </a:p>
        </p:txBody>
      </p:sp>
    </p:spTree>
    <p:extLst>
      <p:ext uri="{BB962C8B-B14F-4D97-AF65-F5344CB8AC3E}">
        <p14:creationId xmlns:p14="http://schemas.microsoft.com/office/powerpoint/2010/main" val="7368467"/>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endParaRPr lang="en-SG">
              <a:solidFill>
                <a:srgbClr val="000000"/>
              </a:solidFill>
            </a:endParaRPr>
          </a:p>
        </p:txBody>
      </p:sp>
    </p:spTree>
    <p:extLst>
      <p:ext uri="{BB962C8B-B14F-4D97-AF65-F5344CB8AC3E}">
        <p14:creationId xmlns:p14="http://schemas.microsoft.com/office/powerpoint/2010/main" val="25149032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38869163"/>
      </p:ext>
    </p:extLst>
  </p:cSld>
  <p:clrMapOvr>
    <a:masterClrMapping/>
  </p:clrMapOvr>
  <p:transition spd="med">
    <p:blinds/>
  </p:transition>
</p:sldLayout>
</file>

<file path=ppt/slideLayouts/slideLayout1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endParaRPr lang="en-SG">
              <a:solidFill>
                <a:srgbClr val="000000"/>
              </a:solidFill>
            </a:endParaRPr>
          </a:p>
        </p:txBody>
      </p:sp>
    </p:spTree>
    <p:extLst>
      <p:ext uri="{BB962C8B-B14F-4D97-AF65-F5344CB8AC3E}">
        <p14:creationId xmlns:p14="http://schemas.microsoft.com/office/powerpoint/2010/main" val="1817058284"/>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endParaRPr lang="en-SG">
              <a:solidFill>
                <a:srgbClr val="000000"/>
              </a:solidFill>
            </a:endParaRPr>
          </a:p>
        </p:txBody>
      </p:sp>
    </p:spTree>
    <p:extLst>
      <p:ext uri="{BB962C8B-B14F-4D97-AF65-F5344CB8AC3E}">
        <p14:creationId xmlns:p14="http://schemas.microsoft.com/office/powerpoint/2010/main" val="3728554291"/>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endParaRPr lang="en-SG">
              <a:solidFill>
                <a:srgbClr val="000000"/>
              </a:solidFill>
            </a:endParaRPr>
          </a:p>
        </p:txBody>
      </p:sp>
    </p:spTree>
    <p:extLst>
      <p:ext uri="{BB962C8B-B14F-4D97-AF65-F5344CB8AC3E}">
        <p14:creationId xmlns:p14="http://schemas.microsoft.com/office/powerpoint/2010/main" val="428239902"/>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endParaRPr lang="en-SG">
              <a:solidFill>
                <a:srgbClr val="000000"/>
              </a:solidFill>
            </a:endParaRPr>
          </a:p>
        </p:txBody>
      </p:sp>
    </p:spTree>
    <p:extLst>
      <p:ext uri="{BB962C8B-B14F-4D97-AF65-F5344CB8AC3E}">
        <p14:creationId xmlns:p14="http://schemas.microsoft.com/office/powerpoint/2010/main" val="3073252367"/>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endParaRPr lang="en-SG">
              <a:solidFill>
                <a:srgbClr val="000000"/>
              </a:solidFill>
            </a:endParaRPr>
          </a:p>
        </p:txBody>
      </p:sp>
    </p:spTree>
    <p:extLst>
      <p:ext uri="{BB962C8B-B14F-4D97-AF65-F5344CB8AC3E}">
        <p14:creationId xmlns:p14="http://schemas.microsoft.com/office/powerpoint/2010/main" val="3010894966"/>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endParaRPr lang="en-SG">
              <a:solidFill>
                <a:srgbClr val="000000"/>
              </a:solidFill>
            </a:endParaRPr>
          </a:p>
        </p:txBody>
      </p:sp>
    </p:spTree>
    <p:extLst>
      <p:ext uri="{BB962C8B-B14F-4D97-AF65-F5344CB8AC3E}">
        <p14:creationId xmlns:p14="http://schemas.microsoft.com/office/powerpoint/2010/main" val="2679883761"/>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endParaRPr lang="en-SG">
              <a:solidFill>
                <a:srgbClr val="000000"/>
              </a:solidFill>
            </a:endParaRPr>
          </a:p>
        </p:txBody>
      </p:sp>
    </p:spTree>
    <p:extLst>
      <p:ext uri="{BB962C8B-B14F-4D97-AF65-F5344CB8AC3E}">
        <p14:creationId xmlns:p14="http://schemas.microsoft.com/office/powerpoint/2010/main" val="1705097179"/>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endParaRPr lang="en-SG">
              <a:solidFill>
                <a:srgbClr val="000000"/>
              </a:solidFill>
            </a:endParaRPr>
          </a:p>
        </p:txBody>
      </p:sp>
    </p:spTree>
    <p:extLst>
      <p:ext uri="{BB962C8B-B14F-4D97-AF65-F5344CB8AC3E}">
        <p14:creationId xmlns:p14="http://schemas.microsoft.com/office/powerpoint/2010/main" val="130002216"/>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282" y="71415"/>
            <a:ext cx="8929718" cy="1143000"/>
          </a:xfrm>
        </p:spPr>
        <p:txBody>
          <a:bodyPr/>
          <a:lstStyle>
            <a:lvl1pPr>
              <a:lnSpc>
                <a:spcPct val="70000"/>
              </a:lnSpc>
              <a:defRPr>
                <a:solidFill>
                  <a:srgbClr val="663300"/>
                </a:solidFill>
                <a:effectLst>
                  <a:glow rad="101600">
                    <a:schemeClr val="bg1">
                      <a:alpha val="60000"/>
                    </a:schemeClr>
                  </a:glow>
                </a:effectLst>
              </a:defRPr>
            </a:lvl1pPr>
          </a:lstStyle>
          <a:p>
            <a:r>
              <a:rPr lang="en-US" dirty="0" smtClean="0"/>
              <a:t>Click to edit Master title style</a:t>
            </a:r>
            <a:endParaRPr lang="id-ID"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cs typeface="Tahoma" pitchFamily="34" charset="0"/>
              </a:defRPr>
            </a:lvl1pPr>
          </a:lstStyle>
          <a:p>
            <a:pPr>
              <a:defRPr/>
            </a:pPr>
            <a:fld id="{CB99F0E2-9645-4C73-BE6B-98118DB9C1E4}"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Tahoma" pitchFamily="34" charset="0"/>
              </a:defRPr>
            </a:lvl1pPr>
          </a:lstStyle>
          <a:p>
            <a:pPr>
              <a:defRPr/>
            </a:pPr>
            <a:fld id="{1FA556A7-86CD-4FE4-A39A-EDD43D0D1F7C}" type="slidenum">
              <a:rPr lang="id-ID"/>
              <a:pPr>
                <a:defRPr/>
              </a:pPr>
              <a:t>‹#›</a:t>
            </a:fld>
            <a:endParaRPr lang="id-ID"/>
          </a:p>
        </p:txBody>
      </p:sp>
    </p:spTree>
    <p:extLst>
      <p:ext uri="{BB962C8B-B14F-4D97-AF65-F5344CB8AC3E}">
        <p14:creationId xmlns:p14="http://schemas.microsoft.com/office/powerpoint/2010/main" val="1222082707"/>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Tahoma" pitchFamily="34" charset="0"/>
              </a:defRPr>
            </a:lvl1pPr>
          </a:lstStyle>
          <a:p>
            <a:pPr>
              <a:defRPr/>
            </a:pPr>
            <a:fld id="{5E0DF45F-56DA-4AB9-9B5A-DAF29426B073}"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Tahoma" pitchFamily="34" charset="0"/>
              </a:defRPr>
            </a:lvl1pPr>
          </a:lstStyle>
          <a:p>
            <a:pPr>
              <a:defRPr/>
            </a:pPr>
            <a:fld id="{2C2C9C29-D6D7-4D71-A0A2-80291FAFDC00}" type="slidenum">
              <a:rPr lang="id-ID"/>
              <a:pPr>
                <a:defRPr/>
              </a:pPr>
              <a:t>‹#›</a:t>
            </a:fld>
            <a:endParaRPr lang="id-ID"/>
          </a:p>
        </p:txBody>
      </p:sp>
    </p:spTree>
    <p:extLst>
      <p:ext uri="{BB962C8B-B14F-4D97-AF65-F5344CB8AC3E}">
        <p14:creationId xmlns:p14="http://schemas.microsoft.com/office/powerpoint/2010/main" val="24883371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6405206"/>
      </p:ext>
    </p:extLst>
  </p:cSld>
  <p:clrMapOvr>
    <a:masterClrMapping/>
  </p:clrMapOvr>
  <p:transition spd="med">
    <p:blinds/>
  </p:transition>
</p:sldLayout>
</file>

<file path=ppt/slideLayouts/slideLayout1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3"/>
          <p:cNvSpPr>
            <a:spLocks noGrp="1"/>
          </p:cNvSpPr>
          <p:nvPr>
            <p:ph type="dt" sz="half" idx="10"/>
          </p:nvPr>
        </p:nvSpPr>
        <p:spPr/>
        <p:txBody>
          <a:bodyPr/>
          <a:lstStyle>
            <a:lvl1pPr>
              <a:defRPr>
                <a:cs typeface="Tahoma" pitchFamily="34" charset="0"/>
              </a:defRPr>
            </a:lvl1pPr>
          </a:lstStyle>
          <a:p>
            <a:pPr>
              <a:defRPr/>
            </a:pPr>
            <a:fld id="{15B874B9-4ACB-42ED-99F4-F7EEEE3EAE00}"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Tahoma" pitchFamily="34" charset="0"/>
              </a:defRPr>
            </a:lvl1pPr>
          </a:lstStyle>
          <a:p>
            <a:pPr>
              <a:defRPr/>
            </a:pPr>
            <a:fld id="{EE94B8F4-E7F9-496E-AD5C-3B94C483D301}" type="slidenum">
              <a:rPr lang="id-ID"/>
              <a:pPr>
                <a:defRPr/>
              </a:pPr>
              <a:t>‹#›</a:t>
            </a:fld>
            <a:endParaRPr lang="id-ID"/>
          </a:p>
        </p:txBody>
      </p:sp>
    </p:spTree>
    <p:extLst>
      <p:ext uri="{BB962C8B-B14F-4D97-AF65-F5344CB8AC3E}">
        <p14:creationId xmlns:p14="http://schemas.microsoft.com/office/powerpoint/2010/main" val="4141346027"/>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3"/>
          <p:cNvSpPr>
            <a:spLocks noGrp="1"/>
          </p:cNvSpPr>
          <p:nvPr>
            <p:ph type="dt" sz="half" idx="10"/>
          </p:nvPr>
        </p:nvSpPr>
        <p:spPr/>
        <p:txBody>
          <a:bodyPr/>
          <a:lstStyle>
            <a:lvl1pPr>
              <a:defRPr>
                <a:cs typeface="Tahoma" pitchFamily="34" charset="0"/>
              </a:defRPr>
            </a:lvl1pPr>
          </a:lstStyle>
          <a:p>
            <a:pPr>
              <a:defRPr/>
            </a:pPr>
            <a:fld id="{ED6CB9D1-A263-4BAB-9C8A-1C3FFC5317E6}" type="datetimeFigureOut">
              <a:rPr lang="id-ID"/>
              <a:pPr>
                <a:defRPr/>
              </a:pPr>
              <a:t>17/09/2013</a:t>
            </a:fld>
            <a:endParaRPr lang="id-ID"/>
          </a:p>
        </p:txBody>
      </p:sp>
      <p:sp>
        <p:nvSpPr>
          <p:cNvPr id="8"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9" name="Slide Number Placeholder 5"/>
          <p:cNvSpPr>
            <a:spLocks noGrp="1"/>
          </p:cNvSpPr>
          <p:nvPr>
            <p:ph type="sldNum" sz="quarter" idx="12"/>
          </p:nvPr>
        </p:nvSpPr>
        <p:spPr/>
        <p:txBody>
          <a:bodyPr/>
          <a:lstStyle>
            <a:lvl1pPr>
              <a:defRPr>
                <a:cs typeface="Tahoma" pitchFamily="34" charset="0"/>
              </a:defRPr>
            </a:lvl1pPr>
          </a:lstStyle>
          <a:p>
            <a:pPr>
              <a:defRPr/>
            </a:pPr>
            <a:fld id="{9B9DAE92-0551-4145-ADCA-589A62992EAE}" type="slidenum">
              <a:rPr lang="id-ID"/>
              <a:pPr>
                <a:defRPr/>
              </a:pPr>
              <a:t>‹#›</a:t>
            </a:fld>
            <a:endParaRPr lang="id-ID"/>
          </a:p>
        </p:txBody>
      </p:sp>
    </p:spTree>
    <p:extLst>
      <p:ext uri="{BB962C8B-B14F-4D97-AF65-F5344CB8AC3E}">
        <p14:creationId xmlns:p14="http://schemas.microsoft.com/office/powerpoint/2010/main" val="703762742"/>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3"/>
          <p:cNvSpPr>
            <a:spLocks noGrp="1"/>
          </p:cNvSpPr>
          <p:nvPr>
            <p:ph type="dt" sz="half" idx="10"/>
          </p:nvPr>
        </p:nvSpPr>
        <p:spPr/>
        <p:txBody>
          <a:bodyPr/>
          <a:lstStyle>
            <a:lvl1pPr>
              <a:defRPr>
                <a:cs typeface="Tahoma" pitchFamily="34" charset="0"/>
              </a:defRPr>
            </a:lvl1pPr>
          </a:lstStyle>
          <a:p>
            <a:pPr>
              <a:defRPr/>
            </a:pPr>
            <a:fld id="{AF57609A-25E8-41BF-8284-0B00438551D5}" type="datetimeFigureOut">
              <a:rPr lang="id-ID"/>
              <a:pPr>
                <a:defRPr/>
              </a:pPr>
              <a:t>17/09/2013</a:t>
            </a:fld>
            <a:endParaRPr lang="id-ID"/>
          </a:p>
        </p:txBody>
      </p:sp>
      <p:sp>
        <p:nvSpPr>
          <p:cNvPr id="4"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5" name="Slide Number Placeholder 5"/>
          <p:cNvSpPr>
            <a:spLocks noGrp="1"/>
          </p:cNvSpPr>
          <p:nvPr>
            <p:ph type="sldNum" sz="quarter" idx="12"/>
          </p:nvPr>
        </p:nvSpPr>
        <p:spPr/>
        <p:txBody>
          <a:bodyPr/>
          <a:lstStyle>
            <a:lvl1pPr>
              <a:defRPr>
                <a:cs typeface="Tahoma" pitchFamily="34" charset="0"/>
              </a:defRPr>
            </a:lvl1pPr>
          </a:lstStyle>
          <a:p>
            <a:pPr>
              <a:defRPr/>
            </a:pPr>
            <a:fld id="{D9894C36-838D-4AF8-B9C3-1921B023CF65}" type="slidenum">
              <a:rPr lang="id-ID"/>
              <a:pPr>
                <a:defRPr/>
              </a:pPr>
              <a:t>‹#›</a:t>
            </a:fld>
            <a:endParaRPr lang="id-ID"/>
          </a:p>
        </p:txBody>
      </p:sp>
    </p:spTree>
    <p:extLst>
      <p:ext uri="{BB962C8B-B14F-4D97-AF65-F5344CB8AC3E}">
        <p14:creationId xmlns:p14="http://schemas.microsoft.com/office/powerpoint/2010/main" val="4189796790"/>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Tahoma" pitchFamily="34" charset="0"/>
              </a:defRPr>
            </a:lvl1pPr>
          </a:lstStyle>
          <a:p>
            <a:pPr>
              <a:defRPr/>
            </a:pPr>
            <a:fld id="{AC12B12A-6F91-47EF-9E82-983C48056E4A}" type="datetimeFigureOut">
              <a:rPr lang="id-ID"/>
              <a:pPr>
                <a:defRPr/>
              </a:pPr>
              <a:t>17/09/2013</a:t>
            </a:fld>
            <a:endParaRPr lang="id-ID"/>
          </a:p>
        </p:txBody>
      </p:sp>
      <p:sp>
        <p:nvSpPr>
          <p:cNvPr id="3"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4" name="Slide Number Placeholder 5"/>
          <p:cNvSpPr>
            <a:spLocks noGrp="1"/>
          </p:cNvSpPr>
          <p:nvPr>
            <p:ph type="sldNum" sz="quarter" idx="12"/>
          </p:nvPr>
        </p:nvSpPr>
        <p:spPr/>
        <p:txBody>
          <a:bodyPr/>
          <a:lstStyle>
            <a:lvl1pPr>
              <a:defRPr>
                <a:cs typeface="Tahoma" pitchFamily="34" charset="0"/>
              </a:defRPr>
            </a:lvl1pPr>
          </a:lstStyle>
          <a:p>
            <a:pPr>
              <a:defRPr/>
            </a:pPr>
            <a:fld id="{993F9EE9-D1DF-42DF-9D4E-D6899A6787A6}" type="slidenum">
              <a:rPr lang="id-ID"/>
              <a:pPr>
                <a:defRPr/>
              </a:pPr>
              <a:t>‹#›</a:t>
            </a:fld>
            <a:endParaRPr lang="id-ID"/>
          </a:p>
        </p:txBody>
      </p:sp>
    </p:spTree>
    <p:extLst>
      <p:ext uri="{BB962C8B-B14F-4D97-AF65-F5344CB8AC3E}">
        <p14:creationId xmlns:p14="http://schemas.microsoft.com/office/powerpoint/2010/main" val="827499700"/>
      </p:ext>
    </p:extLst>
  </p:cSld>
  <p:clrMapOvr>
    <a:masterClrMapping/>
  </p:clrMapOvr>
</p:sldLayout>
</file>

<file path=ppt/slideLayouts/slideLayout1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Tahoma" pitchFamily="34" charset="0"/>
              </a:defRPr>
            </a:lvl1pPr>
          </a:lstStyle>
          <a:p>
            <a:pPr>
              <a:defRPr/>
            </a:pPr>
            <a:fld id="{E142B296-976E-4F59-841D-C5CDE26CA514}"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Tahoma" pitchFamily="34" charset="0"/>
              </a:defRPr>
            </a:lvl1pPr>
          </a:lstStyle>
          <a:p>
            <a:pPr>
              <a:defRPr/>
            </a:pPr>
            <a:fld id="{91FB1F91-8040-4185-A0AA-5C993E89AA62}" type="slidenum">
              <a:rPr lang="id-ID"/>
              <a:pPr>
                <a:defRPr/>
              </a:pPr>
              <a:t>‹#›</a:t>
            </a:fld>
            <a:endParaRPr lang="id-ID"/>
          </a:p>
        </p:txBody>
      </p:sp>
    </p:spTree>
    <p:extLst>
      <p:ext uri="{BB962C8B-B14F-4D97-AF65-F5344CB8AC3E}">
        <p14:creationId xmlns:p14="http://schemas.microsoft.com/office/powerpoint/2010/main" val="4111090167"/>
      </p:ext>
    </p:extLst>
  </p:cSld>
  <p:clrMapOvr>
    <a:masterClrMapping/>
  </p:clrMapOvr>
</p:sldLayout>
</file>

<file path=ppt/slideLayouts/slideLayout1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Tahoma" pitchFamily="34" charset="0"/>
              </a:defRPr>
            </a:lvl1pPr>
          </a:lstStyle>
          <a:p>
            <a:pPr>
              <a:defRPr/>
            </a:pPr>
            <a:fld id="{28880151-FF76-47FC-A5E5-ADC6AB74C31F}" type="datetimeFigureOut">
              <a:rPr lang="id-ID"/>
              <a:pPr>
                <a:defRPr/>
              </a:pPr>
              <a:t>17/09/2013</a:t>
            </a:fld>
            <a:endParaRPr lang="id-ID"/>
          </a:p>
        </p:txBody>
      </p:sp>
      <p:sp>
        <p:nvSpPr>
          <p:cNvPr id="6"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cs typeface="Tahoma" pitchFamily="34" charset="0"/>
              </a:defRPr>
            </a:lvl1pPr>
          </a:lstStyle>
          <a:p>
            <a:pPr>
              <a:defRPr/>
            </a:pPr>
            <a:fld id="{CAF8B669-F675-4300-805B-7AE745342F46}" type="slidenum">
              <a:rPr lang="id-ID"/>
              <a:pPr>
                <a:defRPr/>
              </a:pPr>
              <a:t>‹#›</a:t>
            </a:fld>
            <a:endParaRPr lang="id-ID"/>
          </a:p>
        </p:txBody>
      </p:sp>
    </p:spTree>
    <p:extLst>
      <p:ext uri="{BB962C8B-B14F-4D97-AF65-F5344CB8AC3E}">
        <p14:creationId xmlns:p14="http://schemas.microsoft.com/office/powerpoint/2010/main" val="2068369003"/>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cs typeface="Tahoma" pitchFamily="34" charset="0"/>
              </a:defRPr>
            </a:lvl1pPr>
          </a:lstStyle>
          <a:p>
            <a:pPr>
              <a:defRPr/>
            </a:pPr>
            <a:fld id="{5B092625-1CCC-467C-A274-AF8FC0AC92F0}"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Tahoma" pitchFamily="34" charset="0"/>
              </a:defRPr>
            </a:lvl1pPr>
          </a:lstStyle>
          <a:p>
            <a:pPr>
              <a:defRPr/>
            </a:pPr>
            <a:fld id="{59D59793-BFE2-4AA4-BF17-158CC8B8E906}" type="slidenum">
              <a:rPr lang="id-ID"/>
              <a:pPr>
                <a:defRPr/>
              </a:pPr>
              <a:t>‹#›</a:t>
            </a:fld>
            <a:endParaRPr lang="id-ID"/>
          </a:p>
        </p:txBody>
      </p:sp>
    </p:spTree>
    <p:extLst>
      <p:ext uri="{BB962C8B-B14F-4D97-AF65-F5344CB8AC3E}">
        <p14:creationId xmlns:p14="http://schemas.microsoft.com/office/powerpoint/2010/main" val="4046208361"/>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cs typeface="Tahoma" pitchFamily="34" charset="0"/>
              </a:defRPr>
            </a:lvl1pPr>
          </a:lstStyle>
          <a:p>
            <a:pPr>
              <a:defRPr/>
            </a:pPr>
            <a:fld id="{9B0F8DE0-B9C2-4A3D-98DC-476862B161C9}" type="datetimeFigureOut">
              <a:rPr lang="id-ID"/>
              <a:pPr>
                <a:defRPr/>
              </a:pPr>
              <a:t>17/09/2013</a:t>
            </a:fld>
            <a:endParaRPr lang="id-ID"/>
          </a:p>
        </p:txBody>
      </p:sp>
      <p:sp>
        <p:nvSpPr>
          <p:cNvPr id="5"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cs typeface="Tahoma" pitchFamily="34" charset="0"/>
              </a:defRPr>
            </a:lvl1pPr>
          </a:lstStyle>
          <a:p>
            <a:pPr>
              <a:defRPr/>
            </a:pPr>
            <a:fld id="{42A543CE-C13C-4E30-A59F-EEE4ACD42FF9}" type="slidenum">
              <a:rPr lang="id-ID"/>
              <a:pPr>
                <a:defRPr/>
              </a:pPr>
              <a:t>‹#›</a:t>
            </a:fld>
            <a:endParaRPr lang="id-ID"/>
          </a:p>
        </p:txBody>
      </p:sp>
    </p:spTree>
    <p:extLst>
      <p:ext uri="{BB962C8B-B14F-4D97-AF65-F5344CB8AC3E}">
        <p14:creationId xmlns:p14="http://schemas.microsoft.com/office/powerpoint/2010/main" val="215090430"/>
      </p:ext>
    </p:extLst>
  </p:cSld>
  <p:clrMapOvr>
    <a:masterClrMapping/>
  </p:clrMapOvr>
</p:sldLayout>
</file>

<file path=ppt/slideLayouts/slideLayout1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F:\5 PEMBINAAN Penginjilan &amp; Tindak Lanjut Dasar\1 MODEL\Meekness &amp; Truth, Conversational Evangelism\ce-book.jpg"/>
          <p:cNvPicPr>
            <a:picLocks noChangeAspect="1" noChangeArrowheads="1"/>
          </p:cNvPicPr>
          <p:nvPr userDrawn="1"/>
        </p:nvPicPr>
        <p:blipFill>
          <a:blip r:embed="rId2" cstate="print">
            <a:lum bright="-10000" contrast="10000"/>
          </a:blip>
          <a:srcRect l="1287" t="870" r="1888" b="51814"/>
          <a:stretch>
            <a:fillRect/>
          </a:stretch>
        </p:blipFill>
        <p:spPr bwMode="auto">
          <a:xfrm>
            <a:off x="1"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ctrTitle"/>
          </p:nvPr>
        </p:nvSpPr>
        <p:spPr>
          <a:xfrm>
            <a:off x="685800" y="1063636"/>
            <a:ext cx="7772400" cy="1470025"/>
          </a:xfrm>
        </p:spPr>
        <p:txBody>
          <a:bodyPr/>
          <a:lstStyle>
            <a:lvl1pPr>
              <a:defRPr b="1">
                <a:latin typeface="Candara" pitchFamily="34" charset="0"/>
              </a:defRPr>
            </a:lvl1pPr>
          </a:lstStyle>
          <a:p>
            <a:r>
              <a:rPr lang="en-US" smtClean="0"/>
              <a:t>Click to edit Master title style</a:t>
            </a:r>
            <a:endParaRPr lang="id-ID"/>
          </a:p>
        </p:txBody>
      </p:sp>
      <p:sp>
        <p:nvSpPr>
          <p:cNvPr id="3" name="Subtitle 2"/>
          <p:cNvSpPr>
            <a:spLocks noGrp="1"/>
          </p:cNvSpPr>
          <p:nvPr>
            <p:ph type="subTitle" idx="1"/>
          </p:nvPr>
        </p:nvSpPr>
        <p:spPr>
          <a:xfrm>
            <a:off x="1371600" y="2819408"/>
            <a:ext cx="6400800" cy="1752600"/>
          </a:xfrm>
        </p:spPr>
        <p:txBody>
          <a:bodyPr/>
          <a:lstStyle>
            <a:lvl1pPr marL="0" indent="0" algn="ctr">
              <a:buNone/>
              <a:defRPr b="1">
                <a:solidFill>
                  <a:schemeClr val="tx1">
                    <a:tint val="75000"/>
                  </a:schemeClr>
                </a:solidFill>
                <a:latin typeface="Candar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a:p>
        </p:txBody>
      </p:sp>
      <p:sp>
        <p:nvSpPr>
          <p:cNvPr id="5" name="Date Placeholder 3"/>
          <p:cNvSpPr>
            <a:spLocks noGrp="1"/>
          </p:cNvSpPr>
          <p:nvPr>
            <p:ph type="dt" sz="half" idx="10"/>
          </p:nvPr>
        </p:nvSpPr>
        <p:spPr/>
        <p:txBody>
          <a:bodyPr/>
          <a:lstStyle>
            <a:lvl1pPr>
              <a:defRPr/>
            </a:lvl1pPr>
          </a:lstStyle>
          <a:p>
            <a:pPr>
              <a:defRPr/>
            </a:pPr>
            <a:fld id="{8D244F9B-913C-4282-B28D-9A06C70B33DE}" type="datetime1">
              <a:rPr lang="id-ID"/>
              <a:pPr>
                <a:defRPr/>
              </a:pPr>
              <a:t>17/09/2013</a:t>
            </a:fld>
            <a:endParaRPr lang="id-ID"/>
          </a:p>
        </p:txBody>
      </p:sp>
      <p:sp>
        <p:nvSpPr>
          <p:cNvPr id="6"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2EA9A784-698C-40D2-B440-812D733CB017}" type="slidenum">
              <a:rPr lang="id-ID"/>
              <a:pPr>
                <a:defRPr/>
              </a:pPr>
              <a:t>‹#›</a:t>
            </a:fld>
            <a:endParaRPr lang="id-ID"/>
          </a:p>
        </p:txBody>
      </p:sp>
    </p:spTree>
    <p:extLst>
      <p:ext uri="{BB962C8B-B14F-4D97-AF65-F5344CB8AC3E}">
        <p14:creationId xmlns:p14="http://schemas.microsoft.com/office/powerpoint/2010/main" val="1848066472"/>
      </p:ext>
    </p:extLst>
  </p:cSld>
  <p:clrMapOvr>
    <a:masterClrMapping/>
  </p:clrMapOvr>
</p:sldLayout>
</file>

<file path=ppt/slideLayouts/slideLayout1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282" y="71414"/>
            <a:ext cx="8929718" cy="1143000"/>
          </a:xfrm>
        </p:spPr>
        <p:txBody>
          <a:bodyPr/>
          <a:lstStyle>
            <a:lvl1pPr>
              <a:lnSpc>
                <a:spcPct val="70000"/>
              </a:lnSpc>
              <a:defRPr>
                <a:solidFill>
                  <a:srgbClr val="663300"/>
                </a:solidFill>
                <a:effectLst>
                  <a:glow rad="101600">
                    <a:schemeClr val="bg1">
                      <a:alpha val="60000"/>
                    </a:schemeClr>
                  </a:glow>
                </a:effectLst>
              </a:defRPr>
            </a:lvl1pPr>
          </a:lstStyle>
          <a:p>
            <a:r>
              <a:rPr lang="en-US" dirty="0" smtClean="0"/>
              <a:t>Click to edit Master title style</a:t>
            </a:r>
            <a:endParaRPr lang="id-ID"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pPr>
              <a:defRPr/>
            </a:pPr>
            <a:fld id="{05EEA786-C016-4D1C-839C-8A22FC2E9241}" type="datetime1">
              <a:rPr lang="id-ID"/>
              <a:pPr>
                <a:defRPr/>
              </a:pPr>
              <a:t>17/09/2013</a:t>
            </a:fld>
            <a:endParaRPr lang="id-ID"/>
          </a:p>
        </p:txBody>
      </p:sp>
      <p:sp>
        <p:nvSpPr>
          <p:cNvPr id="5"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A7EDA207-E3F6-46CE-9A2B-4BEF609F273E}" type="slidenum">
              <a:rPr lang="id-ID"/>
              <a:pPr>
                <a:defRPr/>
              </a:pPr>
              <a:t>‹#›</a:t>
            </a:fld>
            <a:endParaRPr lang="id-ID"/>
          </a:p>
        </p:txBody>
      </p:sp>
    </p:spTree>
    <p:extLst>
      <p:ext uri="{BB962C8B-B14F-4D97-AF65-F5344CB8AC3E}">
        <p14:creationId xmlns:p14="http://schemas.microsoft.com/office/powerpoint/2010/main" val="28665247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0438220"/>
      </p:ext>
    </p:extLst>
  </p:cSld>
  <p:clrMapOvr>
    <a:masterClrMapping/>
  </p:clrMapOvr>
  <p:transition spd="med">
    <p:blinds/>
  </p:transition>
</p:sldLayout>
</file>

<file path=ppt/slideLayouts/slideLayout1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795567D-3E56-43F6-853B-5AB485070E17}" type="datetime1">
              <a:rPr lang="id-ID"/>
              <a:pPr>
                <a:defRPr/>
              </a:pPr>
              <a:t>17/09/2013</a:t>
            </a:fld>
            <a:endParaRPr lang="id-ID"/>
          </a:p>
        </p:txBody>
      </p:sp>
      <p:sp>
        <p:nvSpPr>
          <p:cNvPr id="5"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3FB76BC3-0369-49E2-82D4-11FB39594C77}" type="slidenum">
              <a:rPr lang="id-ID"/>
              <a:pPr>
                <a:defRPr/>
              </a:pPr>
              <a:t>‹#›</a:t>
            </a:fld>
            <a:endParaRPr lang="id-ID"/>
          </a:p>
        </p:txBody>
      </p:sp>
    </p:spTree>
    <p:extLst>
      <p:ext uri="{BB962C8B-B14F-4D97-AF65-F5344CB8AC3E}">
        <p14:creationId xmlns:p14="http://schemas.microsoft.com/office/powerpoint/2010/main" val="4167725555"/>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3"/>
          <p:cNvSpPr>
            <a:spLocks noGrp="1"/>
          </p:cNvSpPr>
          <p:nvPr>
            <p:ph type="dt" sz="half" idx="10"/>
          </p:nvPr>
        </p:nvSpPr>
        <p:spPr/>
        <p:txBody>
          <a:bodyPr/>
          <a:lstStyle>
            <a:lvl1pPr>
              <a:defRPr/>
            </a:lvl1pPr>
          </a:lstStyle>
          <a:p>
            <a:pPr>
              <a:defRPr/>
            </a:pPr>
            <a:fld id="{72F989BB-A244-44DB-8CA7-43AB079E5843}" type="datetime1">
              <a:rPr lang="id-ID"/>
              <a:pPr>
                <a:defRPr/>
              </a:pPr>
              <a:t>17/09/2013</a:t>
            </a:fld>
            <a:endParaRPr lang="id-ID"/>
          </a:p>
        </p:txBody>
      </p:sp>
      <p:sp>
        <p:nvSpPr>
          <p:cNvPr id="6"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9B2B196B-E102-419A-B17B-DF0DEEF91FF9}" type="slidenum">
              <a:rPr lang="id-ID"/>
              <a:pPr>
                <a:defRPr/>
              </a:pPr>
              <a:t>‹#›</a:t>
            </a:fld>
            <a:endParaRPr lang="id-ID"/>
          </a:p>
        </p:txBody>
      </p:sp>
    </p:spTree>
    <p:extLst>
      <p:ext uri="{BB962C8B-B14F-4D97-AF65-F5344CB8AC3E}">
        <p14:creationId xmlns:p14="http://schemas.microsoft.com/office/powerpoint/2010/main" val="1513962381"/>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3"/>
          <p:cNvSpPr>
            <a:spLocks noGrp="1"/>
          </p:cNvSpPr>
          <p:nvPr>
            <p:ph type="dt" sz="half" idx="10"/>
          </p:nvPr>
        </p:nvSpPr>
        <p:spPr/>
        <p:txBody>
          <a:bodyPr/>
          <a:lstStyle>
            <a:lvl1pPr>
              <a:defRPr/>
            </a:lvl1pPr>
          </a:lstStyle>
          <a:p>
            <a:pPr>
              <a:defRPr/>
            </a:pPr>
            <a:fld id="{2EF2C18E-D8AF-48C3-B02E-9539C23E6D81}" type="datetime1">
              <a:rPr lang="id-ID"/>
              <a:pPr>
                <a:defRPr/>
              </a:pPr>
              <a:t>17/09/2013</a:t>
            </a:fld>
            <a:endParaRPr lang="id-ID"/>
          </a:p>
        </p:txBody>
      </p:sp>
      <p:sp>
        <p:nvSpPr>
          <p:cNvPr id="8"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9" name="Slide Number Placeholder 5"/>
          <p:cNvSpPr>
            <a:spLocks noGrp="1"/>
          </p:cNvSpPr>
          <p:nvPr>
            <p:ph type="sldNum" sz="quarter" idx="12"/>
          </p:nvPr>
        </p:nvSpPr>
        <p:spPr/>
        <p:txBody>
          <a:bodyPr/>
          <a:lstStyle>
            <a:lvl1pPr>
              <a:defRPr/>
            </a:lvl1pPr>
          </a:lstStyle>
          <a:p>
            <a:pPr>
              <a:defRPr/>
            </a:pPr>
            <a:fld id="{AA6D2926-D8B3-4D5F-BEB8-5C46D0BA716F}" type="slidenum">
              <a:rPr lang="id-ID"/>
              <a:pPr>
                <a:defRPr/>
              </a:pPr>
              <a:t>‹#›</a:t>
            </a:fld>
            <a:endParaRPr lang="id-ID"/>
          </a:p>
        </p:txBody>
      </p:sp>
    </p:spTree>
    <p:extLst>
      <p:ext uri="{BB962C8B-B14F-4D97-AF65-F5344CB8AC3E}">
        <p14:creationId xmlns:p14="http://schemas.microsoft.com/office/powerpoint/2010/main" val="3928220560"/>
      </p:ext>
    </p:extLst>
  </p:cSld>
  <p:clrMapOvr>
    <a:masterClrMapping/>
  </p:clrMapOvr>
</p:sldLayout>
</file>

<file path=ppt/slideLayouts/slideLayout1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3"/>
          <p:cNvSpPr>
            <a:spLocks noGrp="1"/>
          </p:cNvSpPr>
          <p:nvPr>
            <p:ph type="dt" sz="half" idx="10"/>
          </p:nvPr>
        </p:nvSpPr>
        <p:spPr/>
        <p:txBody>
          <a:bodyPr/>
          <a:lstStyle>
            <a:lvl1pPr>
              <a:defRPr/>
            </a:lvl1pPr>
          </a:lstStyle>
          <a:p>
            <a:pPr>
              <a:defRPr/>
            </a:pPr>
            <a:fld id="{BF106103-387D-4373-8F1F-611D58691CDE}" type="datetime1">
              <a:rPr lang="id-ID"/>
              <a:pPr>
                <a:defRPr/>
              </a:pPr>
              <a:t>17/09/2013</a:t>
            </a:fld>
            <a:endParaRPr lang="id-ID"/>
          </a:p>
        </p:txBody>
      </p:sp>
      <p:sp>
        <p:nvSpPr>
          <p:cNvPr id="4"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5" name="Slide Number Placeholder 5"/>
          <p:cNvSpPr>
            <a:spLocks noGrp="1"/>
          </p:cNvSpPr>
          <p:nvPr>
            <p:ph type="sldNum" sz="quarter" idx="12"/>
          </p:nvPr>
        </p:nvSpPr>
        <p:spPr/>
        <p:txBody>
          <a:bodyPr/>
          <a:lstStyle>
            <a:lvl1pPr>
              <a:defRPr/>
            </a:lvl1pPr>
          </a:lstStyle>
          <a:p>
            <a:pPr>
              <a:defRPr/>
            </a:pPr>
            <a:fld id="{903C239B-E7F1-4688-9174-57B9977A5BA8}" type="slidenum">
              <a:rPr lang="id-ID"/>
              <a:pPr>
                <a:defRPr/>
              </a:pPr>
              <a:t>‹#›</a:t>
            </a:fld>
            <a:endParaRPr lang="id-ID"/>
          </a:p>
        </p:txBody>
      </p:sp>
    </p:spTree>
    <p:extLst>
      <p:ext uri="{BB962C8B-B14F-4D97-AF65-F5344CB8AC3E}">
        <p14:creationId xmlns:p14="http://schemas.microsoft.com/office/powerpoint/2010/main" val="4029356575"/>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684996-7792-459B-A026-7BD469EFBEB6}" type="datetime1">
              <a:rPr lang="id-ID"/>
              <a:pPr>
                <a:defRPr/>
              </a:pPr>
              <a:t>17/09/2013</a:t>
            </a:fld>
            <a:endParaRPr lang="id-ID"/>
          </a:p>
        </p:txBody>
      </p:sp>
      <p:sp>
        <p:nvSpPr>
          <p:cNvPr id="3"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4" name="Slide Number Placeholder 5"/>
          <p:cNvSpPr>
            <a:spLocks noGrp="1"/>
          </p:cNvSpPr>
          <p:nvPr>
            <p:ph type="sldNum" sz="quarter" idx="12"/>
          </p:nvPr>
        </p:nvSpPr>
        <p:spPr/>
        <p:txBody>
          <a:bodyPr/>
          <a:lstStyle>
            <a:lvl1pPr>
              <a:defRPr/>
            </a:lvl1pPr>
          </a:lstStyle>
          <a:p>
            <a:pPr>
              <a:defRPr/>
            </a:pPr>
            <a:fld id="{F779822B-E2CC-49BB-99FD-61B380F87CCA}" type="slidenum">
              <a:rPr lang="id-ID"/>
              <a:pPr>
                <a:defRPr/>
              </a:pPr>
              <a:t>‹#›</a:t>
            </a:fld>
            <a:endParaRPr lang="id-ID"/>
          </a:p>
        </p:txBody>
      </p:sp>
    </p:spTree>
    <p:extLst>
      <p:ext uri="{BB962C8B-B14F-4D97-AF65-F5344CB8AC3E}">
        <p14:creationId xmlns:p14="http://schemas.microsoft.com/office/powerpoint/2010/main" val="2200674586"/>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151EE7-6D55-460D-BED0-FB3019EFB9FD}" type="datetime1">
              <a:rPr lang="id-ID"/>
              <a:pPr>
                <a:defRPr/>
              </a:pPr>
              <a:t>17/09/2013</a:t>
            </a:fld>
            <a:endParaRPr lang="id-ID"/>
          </a:p>
        </p:txBody>
      </p:sp>
      <p:sp>
        <p:nvSpPr>
          <p:cNvPr id="6"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9931CC4E-CAAD-48EE-B783-E3A90EC081C0}" type="slidenum">
              <a:rPr lang="id-ID"/>
              <a:pPr>
                <a:defRPr/>
              </a:pPr>
              <a:t>‹#›</a:t>
            </a:fld>
            <a:endParaRPr lang="id-ID"/>
          </a:p>
        </p:txBody>
      </p:sp>
    </p:spTree>
    <p:extLst>
      <p:ext uri="{BB962C8B-B14F-4D97-AF65-F5344CB8AC3E}">
        <p14:creationId xmlns:p14="http://schemas.microsoft.com/office/powerpoint/2010/main" val="759504478"/>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CFDA5BD-1A4A-4EF5-AA28-F83B98210517}" type="datetime1">
              <a:rPr lang="id-ID"/>
              <a:pPr>
                <a:defRPr/>
              </a:pPr>
              <a:t>17/09/2013</a:t>
            </a:fld>
            <a:endParaRPr lang="id-ID"/>
          </a:p>
        </p:txBody>
      </p:sp>
      <p:sp>
        <p:nvSpPr>
          <p:cNvPr id="6"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3EA1A543-F738-475B-96D4-A8DD482F7756}" type="slidenum">
              <a:rPr lang="id-ID"/>
              <a:pPr>
                <a:defRPr/>
              </a:pPr>
              <a:t>‹#›</a:t>
            </a:fld>
            <a:endParaRPr lang="id-ID"/>
          </a:p>
        </p:txBody>
      </p:sp>
    </p:spTree>
    <p:extLst>
      <p:ext uri="{BB962C8B-B14F-4D97-AF65-F5344CB8AC3E}">
        <p14:creationId xmlns:p14="http://schemas.microsoft.com/office/powerpoint/2010/main" val="274360379"/>
      </p:ext>
    </p:extLst>
  </p:cSld>
  <p:clrMapOvr>
    <a:masterClrMapping/>
  </p:clrMapOvr>
</p:sldLayout>
</file>

<file path=ppt/slideLayouts/slideLayout1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pPr>
              <a:defRPr/>
            </a:pPr>
            <a:fld id="{61FCECDE-89C2-4BAB-94A5-6EFC82CDE627}" type="datetime1">
              <a:rPr lang="id-ID"/>
              <a:pPr>
                <a:defRPr/>
              </a:pPr>
              <a:t>17/09/2013</a:t>
            </a:fld>
            <a:endParaRPr lang="id-ID"/>
          </a:p>
        </p:txBody>
      </p:sp>
      <p:sp>
        <p:nvSpPr>
          <p:cNvPr id="5"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E7FEBA18-EB24-44C5-B5BC-E45B33BFF9C6}" type="slidenum">
              <a:rPr lang="id-ID"/>
              <a:pPr>
                <a:defRPr/>
              </a:pPr>
              <a:t>‹#›</a:t>
            </a:fld>
            <a:endParaRPr lang="id-ID"/>
          </a:p>
        </p:txBody>
      </p:sp>
    </p:spTree>
    <p:extLst>
      <p:ext uri="{BB962C8B-B14F-4D97-AF65-F5344CB8AC3E}">
        <p14:creationId xmlns:p14="http://schemas.microsoft.com/office/powerpoint/2010/main" val="4020747384"/>
      </p:ext>
    </p:extLst>
  </p:cSld>
  <p:clrMapOvr>
    <a:masterClrMapping/>
  </p:clrMapOvr>
</p:sldLayout>
</file>

<file path=ppt/slideLayouts/slideLayout1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8"/>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9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pPr>
              <a:defRPr/>
            </a:pPr>
            <a:fld id="{9F8019B5-EE1E-4D95-9E42-9986042E19BC}" type="datetime1">
              <a:rPr lang="id-ID"/>
              <a:pPr>
                <a:defRPr/>
              </a:pPr>
              <a:t>17/09/2013</a:t>
            </a:fld>
            <a:endParaRPr lang="id-ID"/>
          </a:p>
        </p:txBody>
      </p:sp>
      <p:sp>
        <p:nvSpPr>
          <p:cNvPr id="5" name="Footer Placeholder 4"/>
          <p:cNvSpPr>
            <a:spLocks noGrp="1"/>
          </p:cNvSpPr>
          <p:nvPr>
            <p:ph type="ftr" sz="quarter" idx="11"/>
          </p:nvPr>
        </p:nvSpPr>
        <p:spPr/>
        <p:txBody>
          <a:bodyPr/>
          <a:lstStyle>
            <a:lvl1pPr>
              <a:defRPr>
                <a:cs typeface="Tahoma" pitchFamily="34" charset="0"/>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BDD1FC5A-F14B-42BC-B3EE-CDC58A355DF3}" type="slidenum">
              <a:rPr lang="id-ID"/>
              <a:pPr>
                <a:defRPr/>
              </a:pPr>
              <a:t>‹#›</a:t>
            </a:fld>
            <a:endParaRPr lang="id-ID"/>
          </a:p>
        </p:txBody>
      </p:sp>
    </p:spTree>
    <p:extLst>
      <p:ext uri="{BB962C8B-B14F-4D97-AF65-F5344CB8AC3E}">
        <p14:creationId xmlns:p14="http://schemas.microsoft.com/office/powerpoint/2010/main" val="1576213947"/>
      </p:ext>
    </p:extLst>
  </p:cSld>
  <p:clrMapOvr>
    <a:masterClrMapping/>
  </p:clrMapOvr>
</p:sldLayout>
</file>

<file path=ppt/slideLayouts/slideLayout1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35874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2313780"/>
      </p:ext>
    </p:extLst>
  </p:cSld>
  <p:clrMapOvr>
    <a:masterClrMapping/>
  </p:clrMapOvr>
  <p:transition spd="med">
    <p:blinds/>
  </p:transition>
</p:sldLayout>
</file>

<file path=ppt/slideLayouts/slideLayout1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2290032"/>
      </p:ext>
    </p:extLst>
  </p:cSld>
  <p:clrMapOvr>
    <a:masterClrMapping/>
  </p:clrMapOvr>
</p:sldLayout>
</file>

<file path=ppt/slideLayouts/slideLayout1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80757393"/>
      </p:ext>
    </p:extLst>
  </p:cSld>
  <p:clrMapOvr>
    <a:masterClrMapping/>
  </p:clrMapOvr>
</p:sldLayout>
</file>

<file path=ppt/slideLayouts/slideLayout1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9501989"/>
      </p:ext>
    </p:extLst>
  </p:cSld>
  <p:clrMapOvr>
    <a:masterClrMapping/>
  </p:clrMapOvr>
</p:sldLayout>
</file>

<file path=ppt/slideLayouts/slideLayout1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4960083"/>
      </p:ext>
    </p:extLst>
  </p:cSld>
  <p:clrMapOvr>
    <a:masterClrMapping/>
  </p:clrMapOvr>
</p:sldLayout>
</file>

<file path=ppt/slideLayouts/slideLayout1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3225174"/>
      </p:ext>
    </p:extLst>
  </p:cSld>
  <p:clrMapOvr>
    <a:masterClrMapping/>
  </p:clrMapOvr>
</p:sldLayout>
</file>

<file path=ppt/slideLayouts/slideLayout1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381227"/>
      </p:ext>
    </p:extLst>
  </p:cSld>
  <p:clrMapOvr>
    <a:masterClrMapping/>
  </p:clrMapOvr>
</p:sldLayout>
</file>

<file path=ppt/slideLayouts/slideLayout1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69897207"/>
      </p:ext>
    </p:extLst>
  </p:cSld>
  <p:clrMapOvr>
    <a:masterClrMapping/>
  </p:clrMapOvr>
</p:sldLayout>
</file>

<file path=ppt/slideLayouts/slideLayout1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13024714"/>
      </p:ext>
    </p:extLst>
  </p:cSld>
  <p:clrMapOvr>
    <a:masterClrMapping/>
  </p:clrMapOvr>
</p:sldLayout>
</file>

<file path=ppt/slideLayouts/slideLayout1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3458394"/>
      </p:ext>
    </p:extLst>
  </p:cSld>
  <p:clrMapOvr>
    <a:masterClrMapping/>
  </p:clrMapOvr>
</p:sldLayout>
</file>

<file path=ppt/slideLayouts/slideLayout1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89746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6229844"/>
      </p:ext>
    </p:extLst>
  </p:cSld>
  <p:clrMapOvr>
    <a:masterClrMapping/>
  </p:clrMapOvr>
  <p:transition spd="med">
    <p:blinds/>
  </p:transition>
</p:sldLayout>
</file>

<file path=ppt/slideLayouts/slideLayout1380.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shield"/>
          <p:cNvPicPr>
            <a:picLocks noChangeAspect="1" noChangeArrowheads="1"/>
          </p:cNvPicPr>
          <p:nvPr userDrawn="1"/>
        </p:nvPicPr>
        <p:blipFill>
          <a:blip r:embed="rId3"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8690" name="Rectangle 2"/>
          <p:cNvSpPr>
            <a:spLocks noGrp="1" noChangeArrowheads="1"/>
          </p:cNvSpPr>
          <p:nvPr>
            <p:ph type="ctrTitle"/>
          </p:nvPr>
        </p:nvSpPr>
        <p:spPr>
          <a:xfrm>
            <a:off x="838200" y="762000"/>
            <a:ext cx="5486400" cy="838200"/>
          </a:xfrm>
        </p:spPr>
        <p:txBody>
          <a:bodyPr/>
          <a:lstStyle>
            <a:lvl1pPr>
              <a:defRPr/>
            </a:lvl1pPr>
          </a:lstStyle>
          <a:p>
            <a:r>
              <a:rPr lang="en-US" altLang="zh-TW"/>
              <a:t>Click to edit Master title style</a:t>
            </a:r>
          </a:p>
        </p:txBody>
      </p:sp>
      <p:sp>
        <p:nvSpPr>
          <p:cNvPr id="1138691"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r>
              <a:rPr lang="en-US" altLang="zh-TW"/>
              <a:t>Click to edit Master subtitle style</a:t>
            </a:r>
          </a:p>
        </p:txBody>
      </p:sp>
    </p:spTree>
    <p:extLst>
      <p:ext uri="{BB962C8B-B14F-4D97-AF65-F5344CB8AC3E}">
        <p14:creationId xmlns:p14="http://schemas.microsoft.com/office/powerpoint/2010/main" val="2880816946"/>
      </p:ext>
    </p:extLst>
  </p:cSld>
  <p:clrMapOvr>
    <a:masterClrMapping/>
  </p:clrMapOvr>
</p:sldLayout>
</file>

<file path=ppt/slideLayouts/slideLayout1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4182642"/>
      </p:ext>
    </p:extLst>
  </p:cSld>
  <p:clrMapOvr>
    <a:masterClrMapping/>
  </p:clrMapOvr>
</p:sldLayout>
</file>

<file path=ppt/slideLayouts/slideLayout1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9893719"/>
      </p:ext>
    </p:extLst>
  </p:cSld>
  <p:clrMapOvr>
    <a:masterClrMapping/>
  </p:clrMapOvr>
</p:sldLayout>
</file>

<file path=ppt/slideLayouts/slideLayout1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9915647"/>
      </p:ext>
    </p:extLst>
  </p:cSld>
  <p:clrMapOvr>
    <a:masterClrMapping/>
  </p:clrMapOvr>
</p:sldLayout>
</file>

<file path=ppt/slideLayouts/slideLayout1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9256902"/>
      </p:ext>
    </p:extLst>
  </p:cSld>
  <p:clrMapOvr>
    <a:masterClrMapping/>
  </p:clrMapOvr>
</p:sldLayout>
</file>

<file path=ppt/slideLayouts/slideLayout1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13578854"/>
      </p:ext>
    </p:extLst>
  </p:cSld>
  <p:clrMapOvr>
    <a:masterClrMapping/>
  </p:clrMapOvr>
</p:sldLayout>
</file>

<file path=ppt/slideLayouts/slideLayout1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372066"/>
      </p:ext>
    </p:extLst>
  </p:cSld>
  <p:clrMapOvr>
    <a:masterClrMapping/>
  </p:clrMapOvr>
</p:sldLayout>
</file>

<file path=ppt/slideLayouts/slideLayout1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07802879"/>
      </p:ext>
    </p:extLst>
  </p:cSld>
  <p:clrMapOvr>
    <a:masterClrMapping/>
  </p:clrMapOvr>
</p:sldLayout>
</file>

<file path=ppt/slideLayouts/slideLayout1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8661121"/>
      </p:ext>
    </p:extLst>
  </p:cSld>
  <p:clrMapOvr>
    <a:masterClrMapping/>
  </p:clrMapOvr>
</p:sldLayout>
</file>

<file path=ppt/slideLayouts/slideLayout1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98044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56724419"/>
      </p:ext>
    </p:extLst>
  </p:cSld>
  <p:clrMapOvr>
    <a:masterClrMapping/>
  </p:clrMapOvr>
  <p:transition spd="med">
    <p:blinds/>
  </p:transition>
</p:sldLayout>
</file>

<file path=ppt/slideLayouts/slideLayout1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1001131"/>
      </p:ext>
    </p:extLst>
  </p:cSld>
  <p:clrMapOvr>
    <a:masterClrMapping/>
  </p:clrMapOvr>
</p:sldLayout>
</file>

<file path=ppt/slideLayouts/slideLayout1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eaLnBrk="1" hangingPunct="1"/>
            <a:endParaRPr lang="en-US" altLang="en-US" sz="2000" smtClean="0">
              <a:solidFill>
                <a:srgbClr val="000000"/>
              </a:solidFill>
              <a:latin typeface="Arial" pitchFamily="34" charset="0"/>
              <a:cs typeface="Arial" pitchFamily="34" charset="0"/>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ctrTitle"/>
          </p:nvPr>
        </p:nvSpPr>
        <p:spPr>
          <a:xfrm>
            <a:off x="685800" y="2209800"/>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14692"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290550543"/>
      </p:ext>
    </p:extLst>
  </p:cSld>
  <p:clrMapOvr>
    <a:masterClrMapping/>
  </p:clrMapOvr>
</p:sldLayout>
</file>

<file path=ppt/slideLayouts/slideLayout1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5C1AAF43-54A9-481E-8CF6-04AD4C9936AA}" type="slidenum">
              <a:rPr lang="en-US"/>
              <a:pPr>
                <a:defRPr/>
              </a:pPr>
              <a:t>‹#›</a:t>
            </a:fld>
            <a:endParaRPr lang="en-US"/>
          </a:p>
        </p:txBody>
      </p:sp>
    </p:spTree>
    <p:extLst>
      <p:ext uri="{BB962C8B-B14F-4D97-AF65-F5344CB8AC3E}">
        <p14:creationId xmlns:p14="http://schemas.microsoft.com/office/powerpoint/2010/main" val="3121401583"/>
      </p:ext>
    </p:extLst>
  </p:cSld>
  <p:clrMapOvr>
    <a:masterClrMapping/>
  </p:clrMapOvr>
</p:sldLayout>
</file>

<file path=ppt/slideLayouts/slideLayout1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184FA6BA-FF5A-4AB4-815E-B2754E60FE41}" type="slidenum">
              <a:rPr lang="en-US"/>
              <a:pPr>
                <a:defRPr/>
              </a:pPr>
              <a:t>‹#›</a:t>
            </a:fld>
            <a:endParaRPr lang="en-US"/>
          </a:p>
        </p:txBody>
      </p:sp>
    </p:spTree>
    <p:extLst>
      <p:ext uri="{BB962C8B-B14F-4D97-AF65-F5344CB8AC3E}">
        <p14:creationId xmlns:p14="http://schemas.microsoft.com/office/powerpoint/2010/main" val="650894452"/>
      </p:ext>
    </p:extLst>
  </p:cSld>
  <p:clrMapOvr>
    <a:masterClrMapping/>
  </p:clrMapOvr>
</p:sldLayout>
</file>

<file path=ppt/slideLayouts/slideLayout1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E54231B4-74CF-4692-A397-F4C0BF29647B}" type="slidenum">
              <a:rPr lang="en-US"/>
              <a:pPr>
                <a:defRPr/>
              </a:pPr>
              <a:t>‹#›</a:t>
            </a:fld>
            <a:endParaRPr lang="en-US"/>
          </a:p>
        </p:txBody>
      </p:sp>
    </p:spTree>
    <p:extLst>
      <p:ext uri="{BB962C8B-B14F-4D97-AF65-F5344CB8AC3E}">
        <p14:creationId xmlns:p14="http://schemas.microsoft.com/office/powerpoint/2010/main" val="1669173689"/>
      </p:ext>
    </p:extLst>
  </p:cSld>
  <p:clrMapOvr>
    <a:masterClrMapping/>
  </p:clrMapOvr>
</p:sldLayout>
</file>

<file path=ppt/slideLayouts/slideLayout1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D04F1FCC-D4E5-46BD-B9C9-9A15ADE63C96}" type="slidenum">
              <a:rPr lang="en-US"/>
              <a:pPr>
                <a:defRPr/>
              </a:pPr>
              <a:t>‹#›</a:t>
            </a:fld>
            <a:endParaRPr lang="en-US"/>
          </a:p>
        </p:txBody>
      </p:sp>
    </p:spTree>
    <p:extLst>
      <p:ext uri="{BB962C8B-B14F-4D97-AF65-F5344CB8AC3E}">
        <p14:creationId xmlns:p14="http://schemas.microsoft.com/office/powerpoint/2010/main" val="3500262266"/>
      </p:ext>
    </p:extLst>
  </p:cSld>
  <p:clrMapOvr>
    <a:masterClrMapping/>
  </p:clrMapOvr>
</p:sldLayout>
</file>

<file path=ppt/slideLayouts/slideLayout1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4"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64A7D58A-E214-444D-BBC8-B7761C685DA4}" type="slidenum">
              <a:rPr lang="en-US"/>
              <a:pPr>
                <a:defRPr/>
              </a:pPr>
              <a:t>‹#›</a:t>
            </a:fld>
            <a:endParaRPr lang="en-US"/>
          </a:p>
        </p:txBody>
      </p:sp>
    </p:spTree>
    <p:extLst>
      <p:ext uri="{BB962C8B-B14F-4D97-AF65-F5344CB8AC3E}">
        <p14:creationId xmlns:p14="http://schemas.microsoft.com/office/powerpoint/2010/main" val="247973666"/>
      </p:ext>
    </p:extLst>
  </p:cSld>
  <p:clrMapOvr>
    <a:masterClrMapping/>
  </p:clrMapOvr>
</p:sldLayout>
</file>

<file path=ppt/slideLayouts/slideLayout1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3"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6C5BD6C4-B403-4373-ACEB-BB8E417F712A}" type="slidenum">
              <a:rPr lang="en-US"/>
              <a:pPr>
                <a:defRPr/>
              </a:pPr>
              <a:t>‹#›</a:t>
            </a:fld>
            <a:endParaRPr lang="en-US"/>
          </a:p>
        </p:txBody>
      </p:sp>
    </p:spTree>
    <p:extLst>
      <p:ext uri="{BB962C8B-B14F-4D97-AF65-F5344CB8AC3E}">
        <p14:creationId xmlns:p14="http://schemas.microsoft.com/office/powerpoint/2010/main" val="2741723536"/>
      </p:ext>
    </p:extLst>
  </p:cSld>
  <p:clrMapOvr>
    <a:masterClrMapping/>
  </p:clrMapOvr>
</p:sldLayout>
</file>

<file path=ppt/slideLayouts/slideLayout1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EC6E0E87-E1F0-4E90-9F81-A7B65CA71F52}" type="slidenum">
              <a:rPr lang="en-US"/>
              <a:pPr>
                <a:defRPr/>
              </a:pPr>
              <a:t>‹#›</a:t>
            </a:fld>
            <a:endParaRPr lang="en-US"/>
          </a:p>
        </p:txBody>
      </p:sp>
    </p:spTree>
    <p:extLst>
      <p:ext uri="{BB962C8B-B14F-4D97-AF65-F5344CB8AC3E}">
        <p14:creationId xmlns:p14="http://schemas.microsoft.com/office/powerpoint/2010/main" val="1938888725"/>
      </p:ext>
    </p:extLst>
  </p:cSld>
  <p:clrMapOvr>
    <a:masterClrMapping/>
  </p:clrMapOvr>
</p:sldLayout>
</file>

<file path=ppt/slideLayouts/slideLayout1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8FE5A057-4DFD-41A2-AE54-3FB62A7724E8}" type="slidenum">
              <a:rPr lang="en-US"/>
              <a:pPr>
                <a:defRPr/>
              </a:pPr>
              <a:t>‹#›</a:t>
            </a:fld>
            <a:endParaRPr lang="en-US"/>
          </a:p>
        </p:txBody>
      </p:sp>
    </p:spTree>
    <p:extLst>
      <p:ext uri="{BB962C8B-B14F-4D97-AF65-F5344CB8AC3E}">
        <p14:creationId xmlns:p14="http://schemas.microsoft.com/office/powerpoint/2010/main" val="1788082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2847122-9F3E-4B5E-9450-7D4094AF6017}" type="slidenum">
              <a:rPr lang="en-US"/>
              <a:pPr>
                <a:defRPr/>
              </a:pPr>
              <a:t>‹#›</a:t>
            </a:fld>
            <a:endParaRPr lang="en-US"/>
          </a:p>
        </p:txBody>
      </p:sp>
    </p:spTree>
    <p:extLst>
      <p:ext uri="{BB962C8B-B14F-4D97-AF65-F5344CB8AC3E}">
        <p14:creationId xmlns:p14="http://schemas.microsoft.com/office/powerpoint/2010/main" val="37966710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948109"/>
      </p:ext>
    </p:extLst>
  </p:cSld>
  <p:clrMapOvr>
    <a:masterClrMapping/>
  </p:clrMapOvr>
  <p:transition spd="med">
    <p:blinds/>
  </p:transition>
</p:sldLayout>
</file>

<file path=ppt/slideLayouts/slideLayout1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58342DDD-603E-476F-8018-8532FAD21A58}" type="slidenum">
              <a:rPr lang="en-US"/>
              <a:pPr>
                <a:defRPr/>
              </a:pPr>
              <a:t>‹#›</a:t>
            </a:fld>
            <a:endParaRPr lang="en-US"/>
          </a:p>
        </p:txBody>
      </p:sp>
    </p:spTree>
    <p:extLst>
      <p:ext uri="{BB962C8B-B14F-4D97-AF65-F5344CB8AC3E}">
        <p14:creationId xmlns:p14="http://schemas.microsoft.com/office/powerpoint/2010/main" val="1019658082"/>
      </p:ext>
    </p:extLst>
  </p:cSld>
  <p:clrMapOvr>
    <a:masterClrMapping/>
  </p:clrMapOvr>
</p:sldLayout>
</file>

<file path=ppt/slideLayouts/slideLayout1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78479AAF-F395-4927-A859-29FAA7D54D07}" type="slidenum">
              <a:rPr lang="en-US"/>
              <a:pPr>
                <a:defRPr/>
              </a:pPr>
              <a:t>‹#›</a:t>
            </a:fld>
            <a:endParaRPr lang="en-US"/>
          </a:p>
        </p:txBody>
      </p:sp>
    </p:spTree>
    <p:extLst>
      <p:ext uri="{BB962C8B-B14F-4D97-AF65-F5344CB8AC3E}">
        <p14:creationId xmlns:p14="http://schemas.microsoft.com/office/powerpoint/2010/main" val="2803252611"/>
      </p:ext>
    </p:extLst>
  </p:cSld>
  <p:clrMapOvr>
    <a:masterClrMapping/>
  </p:clrMapOvr>
</p:sldLayout>
</file>

<file path=ppt/slideLayouts/slideLayout1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1800" smtClean="0">
              <a:solidFill>
                <a:srgbClr val="000000"/>
              </a:solidFill>
            </a:endParaRPr>
          </a:p>
        </p:txBody>
      </p:sp>
      <p:pic>
        <p:nvPicPr>
          <p:cNvPr id="6" name="Picture 6" descr="mtlogowebsite_final_0322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mt web add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2075" y="6343650"/>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ctrTitle"/>
          </p:nvPr>
        </p:nvSpPr>
        <p:spPr>
          <a:xfrm>
            <a:off x="685800" y="2209800"/>
            <a:ext cx="7772400" cy="1470025"/>
          </a:xfrm>
        </p:spPr>
        <p:txBody>
          <a:bodyPr/>
          <a:lstStyle>
            <a:lvl1pPr>
              <a:defRPr sz="2400" b="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14692" name="Rectangle 4"/>
          <p:cNvSpPr>
            <a:spLocks noGrp="1" noChangeArrowheads="1"/>
          </p:cNvSpPr>
          <p:nvPr>
            <p:ph type="subTitle" idx="1"/>
          </p:nvPr>
        </p:nvSpPr>
        <p:spPr>
          <a:xfrm>
            <a:off x="1371600" y="4800600"/>
            <a:ext cx="6400800" cy="1457325"/>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552114646"/>
      </p:ext>
    </p:extLst>
  </p:cSld>
  <p:clrMapOvr>
    <a:masterClrMapping/>
  </p:clrMapOvr>
</p:sldLayout>
</file>

<file path=ppt/slideLayouts/slideLayout1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B613F3D1-226C-4C09-A930-B79B41596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348538"/>
      </p:ext>
    </p:extLst>
  </p:cSld>
  <p:clrMapOvr>
    <a:masterClrMapping/>
  </p:clrMapOvr>
</p:sldLayout>
</file>

<file path=ppt/slideLayouts/slideLayout1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96A50438-3FF7-4EE9-8E74-2D6728C06E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7503101"/>
      </p:ext>
    </p:extLst>
  </p:cSld>
  <p:clrMapOvr>
    <a:masterClrMapping/>
  </p:clrMapOvr>
</p:sldLayout>
</file>

<file path=ppt/slideLayouts/slideLayout1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AFD1FD58-9886-4166-B0BD-A294086A70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5919191"/>
      </p:ext>
    </p:extLst>
  </p:cSld>
  <p:clrMapOvr>
    <a:masterClrMapping/>
  </p:clrMapOvr>
</p:sldLayout>
</file>

<file path=ppt/slideLayouts/slideLayout1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sldNum" sz="quarter" idx="11"/>
          </p:nvPr>
        </p:nvSpPr>
        <p:spPr>
          <a:ln/>
        </p:spPr>
        <p:txBody>
          <a:bodyPr/>
          <a:lstStyle>
            <a:lvl1pPr>
              <a:defRPr/>
            </a:lvl1pPr>
          </a:lstStyle>
          <a:p>
            <a:pPr>
              <a:defRPr/>
            </a:pPr>
            <a:fld id="{B1BD8AD6-A658-4EF6-A98E-477540A370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3462540"/>
      </p:ext>
    </p:extLst>
  </p:cSld>
  <p:clrMapOvr>
    <a:masterClrMapping/>
  </p:clrMapOvr>
</p:sldLayout>
</file>

<file path=ppt/slideLayouts/slideLayout1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1"/>
          </p:nvPr>
        </p:nvSpPr>
        <p:spPr>
          <a:ln/>
        </p:spPr>
        <p:txBody>
          <a:bodyPr/>
          <a:lstStyle>
            <a:lvl1pPr>
              <a:defRPr/>
            </a:lvl1pPr>
          </a:lstStyle>
          <a:p>
            <a:pPr>
              <a:defRPr/>
            </a:pPr>
            <a:fld id="{765D09E5-A349-4D8F-AD18-3C1C3EA74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286034"/>
      </p:ext>
    </p:extLst>
  </p:cSld>
  <p:clrMapOvr>
    <a:masterClrMapping/>
  </p:clrMapOvr>
</p:sldLayout>
</file>

<file path=ppt/slideLayouts/slideLayout1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sldNum" sz="quarter" idx="11"/>
          </p:nvPr>
        </p:nvSpPr>
        <p:spPr>
          <a:ln/>
        </p:spPr>
        <p:txBody>
          <a:bodyPr/>
          <a:lstStyle>
            <a:lvl1pPr>
              <a:defRPr/>
            </a:lvl1pPr>
          </a:lstStyle>
          <a:p>
            <a:pPr>
              <a:defRPr/>
            </a:pPr>
            <a:fld id="{4604CBC9-D7C0-4382-8635-D4F4B8D370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7862964"/>
      </p:ext>
    </p:extLst>
  </p:cSld>
  <p:clrMapOvr>
    <a:masterClrMapping/>
  </p:clrMapOvr>
</p:sldLayout>
</file>

<file path=ppt/slideLayouts/slideLayout1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295D4B27-7650-4FA9-95AA-F6E7194E63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69359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96089506"/>
      </p:ext>
    </p:extLst>
  </p:cSld>
  <p:clrMapOvr>
    <a:masterClrMapping/>
  </p:clrMapOvr>
  <p:transition spd="med">
    <p:blinds/>
  </p:transition>
</p:sldLayout>
</file>

<file path=ppt/slideLayouts/slideLayout1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581DA3FE-F823-4125-8DAB-F872B9E530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182130"/>
      </p:ext>
    </p:extLst>
  </p:cSld>
  <p:clrMapOvr>
    <a:masterClrMapping/>
  </p:clrMapOvr>
</p:sldLayout>
</file>

<file path=ppt/slideLayouts/slideLayout1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E739200E-263B-449A-BE72-6798BC1C45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257602"/>
      </p:ext>
    </p:extLst>
  </p:cSld>
  <p:clrMapOvr>
    <a:masterClrMapping/>
  </p:clrMapOvr>
</p:sldLayout>
</file>

<file path=ppt/slideLayouts/slideLayout1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3688" y="0"/>
            <a:ext cx="2060575"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34088"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50228155-65D8-452A-89EB-839C7AF60F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975430"/>
      </p:ext>
    </p:extLst>
  </p:cSld>
  <p:clrMapOvr>
    <a:masterClrMapping/>
  </p:clrMapOvr>
</p:sldLayout>
</file>

<file path=ppt/slideLayouts/slideLayout1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92674" name="Rectangle 2"/>
          <p:cNvSpPr>
            <a:spLocks noGrp="1" noChangeArrowheads="1"/>
          </p:cNvSpPr>
          <p:nvPr>
            <p:ph type="ctrTitle"/>
          </p:nvPr>
        </p:nvSpPr>
        <p:spPr>
          <a:xfrm>
            <a:off x="685800" y="2209800"/>
            <a:ext cx="7772400" cy="1470025"/>
          </a:xfrm>
        </p:spPr>
        <p:txBody>
          <a:bodyPr/>
          <a:lstStyle>
            <a:lvl1pPr>
              <a:defRPr sz="2000" b="0">
                <a:effectLst>
                  <a:outerShdw blurRad="38100" dist="38100" dir="2700000" algn="tl">
                    <a:srgbClr val="C0C0C0"/>
                  </a:outerShdw>
                </a:effectLst>
              </a:defRPr>
            </a:lvl1pPr>
          </a:lstStyle>
          <a:p>
            <a:r>
              <a:rPr lang="en-US"/>
              <a:t>Click to edit Master title style</a:t>
            </a:r>
          </a:p>
        </p:txBody>
      </p:sp>
      <p:sp>
        <p:nvSpPr>
          <p:cNvPr id="1692675" name="Rectangle 3"/>
          <p:cNvSpPr>
            <a:spLocks noGrp="1" noChangeArrowheads="1"/>
          </p:cNvSpPr>
          <p:nvPr>
            <p:ph type="subTitle" idx="1"/>
          </p:nvPr>
        </p:nvSpPr>
        <p:spPr>
          <a:xfrm>
            <a:off x="1371600" y="4800600"/>
            <a:ext cx="6400800" cy="1498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4267354940"/>
      </p:ext>
    </p:extLst>
  </p:cSld>
  <p:clrMapOvr>
    <a:masterClrMapping/>
  </p:clrMapOvr>
</p:sldLayout>
</file>

<file path=ppt/slideLayouts/slideLayout1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855980"/>
      </p:ext>
    </p:extLst>
  </p:cSld>
  <p:clrMapOvr>
    <a:masterClrMapping/>
  </p:clrMapOvr>
</p:sldLayout>
</file>

<file path=ppt/slideLayouts/slideLayout1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40309803"/>
      </p:ext>
    </p:extLst>
  </p:cSld>
  <p:clrMapOvr>
    <a:masterClrMapping/>
  </p:clrMapOvr>
</p:sldLayout>
</file>

<file path=ppt/slideLayouts/slideLayout1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0535066"/>
      </p:ext>
    </p:extLst>
  </p:cSld>
  <p:clrMapOvr>
    <a:masterClrMapping/>
  </p:clrMapOvr>
</p:sldLayout>
</file>

<file path=ppt/slideLayouts/slideLayout1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402368"/>
      </p:ext>
    </p:extLst>
  </p:cSld>
  <p:clrMapOvr>
    <a:masterClrMapping/>
  </p:clrMapOvr>
</p:sldLayout>
</file>

<file path=ppt/slideLayouts/slideLayout1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47954302"/>
      </p:ext>
    </p:extLst>
  </p:cSld>
  <p:clrMapOvr>
    <a:masterClrMapping/>
  </p:clrMapOvr>
</p:sldLayout>
</file>

<file path=ppt/slideLayouts/slideLayout1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8678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92309898"/>
      </p:ext>
    </p:extLst>
  </p:cSld>
  <p:clrMapOvr>
    <a:masterClrMapping/>
  </p:clrMapOvr>
  <p:transition spd="med">
    <p:blinds/>
  </p:transition>
</p:sldLayout>
</file>

<file path=ppt/slideLayouts/slideLayout1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4093927"/>
      </p:ext>
    </p:extLst>
  </p:cSld>
  <p:clrMapOvr>
    <a:masterClrMapping/>
  </p:clrMapOvr>
</p:sldLayout>
</file>

<file path=ppt/slideLayouts/slideLayout1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84511104"/>
      </p:ext>
    </p:extLst>
  </p:cSld>
  <p:clrMapOvr>
    <a:masterClrMapping/>
  </p:clrMapOvr>
</p:sldLayout>
</file>

<file path=ppt/slideLayouts/slideLayout1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0757652"/>
      </p:ext>
    </p:extLst>
  </p:cSld>
  <p:clrMapOvr>
    <a:masterClrMapping/>
  </p:clrMapOvr>
</p:sldLayout>
</file>

<file path=ppt/slideLayouts/slideLayout1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6758655"/>
      </p:ext>
    </p:extLst>
  </p:cSld>
  <p:clrMapOvr>
    <a:masterClrMapping/>
  </p:clrMapOvr>
</p:sldLayout>
</file>

<file path=ppt/slideLayouts/slideLayout1424.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shield"/>
          <p:cNvPicPr>
            <a:picLocks noChangeAspect="1" noChangeArrowheads="1"/>
          </p:cNvPicPr>
          <p:nvPr userDrawn="1"/>
        </p:nvPicPr>
        <p:blipFill>
          <a:blip r:embed="rId3"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8690" name="Rectangle 2"/>
          <p:cNvSpPr>
            <a:spLocks noGrp="1" noChangeArrowheads="1"/>
          </p:cNvSpPr>
          <p:nvPr>
            <p:ph type="ctrTitle"/>
          </p:nvPr>
        </p:nvSpPr>
        <p:spPr>
          <a:xfrm>
            <a:off x="838200" y="762000"/>
            <a:ext cx="5486400" cy="838200"/>
          </a:xfrm>
        </p:spPr>
        <p:txBody>
          <a:bodyPr/>
          <a:lstStyle>
            <a:lvl1pPr>
              <a:defRPr/>
            </a:lvl1pPr>
          </a:lstStyle>
          <a:p>
            <a:r>
              <a:rPr lang="en-US" altLang="zh-TW"/>
              <a:t>Click to edit Master title style</a:t>
            </a:r>
          </a:p>
        </p:txBody>
      </p:sp>
      <p:sp>
        <p:nvSpPr>
          <p:cNvPr id="1138691"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r>
              <a:rPr lang="en-US" altLang="zh-TW"/>
              <a:t>Click to edit Master subtitle style</a:t>
            </a:r>
          </a:p>
        </p:txBody>
      </p:sp>
    </p:spTree>
    <p:extLst>
      <p:ext uri="{BB962C8B-B14F-4D97-AF65-F5344CB8AC3E}">
        <p14:creationId xmlns:p14="http://schemas.microsoft.com/office/powerpoint/2010/main" val="3142250480"/>
      </p:ext>
    </p:extLst>
  </p:cSld>
  <p:clrMapOvr>
    <a:masterClrMapping/>
  </p:clrMapOvr>
</p:sldLayout>
</file>

<file path=ppt/slideLayouts/slideLayout1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418965"/>
      </p:ext>
    </p:extLst>
  </p:cSld>
  <p:clrMapOvr>
    <a:masterClrMapping/>
  </p:clrMapOvr>
</p:sldLayout>
</file>

<file path=ppt/slideLayouts/slideLayout1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77019732"/>
      </p:ext>
    </p:extLst>
  </p:cSld>
  <p:clrMapOvr>
    <a:masterClrMapping/>
  </p:clrMapOvr>
</p:sldLayout>
</file>

<file path=ppt/slideLayouts/slideLayout1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7022416"/>
      </p:ext>
    </p:extLst>
  </p:cSld>
  <p:clrMapOvr>
    <a:masterClrMapping/>
  </p:clrMapOvr>
</p:sldLayout>
</file>

<file path=ppt/slideLayouts/slideLayout1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379689"/>
      </p:ext>
    </p:extLst>
  </p:cSld>
  <p:clrMapOvr>
    <a:masterClrMapping/>
  </p:clrMapOvr>
</p:sldLayout>
</file>

<file path=ppt/slideLayouts/slideLayout1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66386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4312471"/>
      </p:ext>
    </p:extLst>
  </p:cSld>
  <p:clrMapOvr>
    <a:masterClrMapping/>
  </p:clrMapOvr>
  <p:transition spd="med">
    <p:blinds/>
  </p:transition>
</p:sldLayout>
</file>

<file path=ppt/slideLayouts/slideLayout1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382028"/>
      </p:ext>
    </p:extLst>
  </p:cSld>
  <p:clrMapOvr>
    <a:masterClrMapping/>
  </p:clrMapOvr>
</p:sldLayout>
</file>

<file path=ppt/slideLayouts/slideLayout1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5684673"/>
      </p:ext>
    </p:extLst>
  </p:cSld>
  <p:clrMapOvr>
    <a:masterClrMapping/>
  </p:clrMapOvr>
</p:sldLayout>
</file>

<file path=ppt/slideLayouts/slideLayout1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26894970"/>
      </p:ext>
    </p:extLst>
  </p:cSld>
  <p:clrMapOvr>
    <a:masterClrMapping/>
  </p:clrMapOvr>
</p:sldLayout>
</file>

<file path=ppt/slideLayouts/slideLayout1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2170623"/>
      </p:ext>
    </p:extLst>
  </p:cSld>
  <p:clrMapOvr>
    <a:masterClrMapping/>
  </p:clrMapOvr>
</p:sldLayout>
</file>

<file path=ppt/slideLayouts/slideLayout1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9594541"/>
      </p:ext>
    </p:extLst>
  </p:cSld>
  <p:clrMapOvr>
    <a:masterClrMapping/>
  </p:clrMapOvr>
</p:sldLayout>
</file>

<file path=ppt/slideLayouts/slideLayout1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02242" name="Rectangle 2"/>
          <p:cNvSpPr>
            <a:spLocks noGrp="1" noChangeArrowheads="1"/>
          </p:cNvSpPr>
          <p:nvPr>
            <p:ph type="ctrTitle"/>
          </p:nvPr>
        </p:nvSpPr>
        <p:spPr>
          <a:xfrm>
            <a:off x="685800" y="2209800"/>
            <a:ext cx="7772400" cy="1470025"/>
          </a:xfrm>
        </p:spPr>
        <p:txBody>
          <a:bodyPr/>
          <a:lstStyle>
            <a:lvl1pPr>
              <a:defRPr sz="2000" b="0">
                <a:effectLst>
                  <a:outerShdw blurRad="38100" dist="38100" dir="2700000" algn="tl">
                    <a:srgbClr val="C0C0C0"/>
                  </a:outerShdw>
                </a:effectLst>
              </a:defRPr>
            </a:lvl1pPr>
          </a:lstStyle>
          <a:p>
            <a:r>
              <a:rPr lang="en-US"/>
              <a:t>Click to edit Master title style</a:t>
            </a:r>
          </a:p>
        </p:txBody>
      </p:sp>
      <p:sp>
        <p:nvSpPr>
          <p:cNvPr id="1802243" name="Rectangle 3"/>
          <p:cNvSpPr>
            <a:spLocks noGrp="1" noChangeArrowheads="1"/>
          </p:cNvSpPr>
          <p:nvPr>
            <p:ph type="subTitle" idx="1"/>
          </p:nvPr>
        </p:nvSpPr>
        <p:spPr>
          <a:xfrm>
            <a:off x="1371600" y="4800600"/>
            <a:ext cx="6400800" cy="1498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473987343"/>
      </p:ext>
    </p:extLst>
  </p:cSld>
  <p:clrMapOvr>
    <a:masterClrMapping/>
  </p:clrMapOvr>
</p:sldLayout>
</file>

<file path=ppt/slideLayouts/slideLayout1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6478888"/>
      </p:ext>
    </p:extLst>
  </p:cSld>
  <p:clrMapOvr>
    <a:masterClrMapping/>
  </p:clrMapOvr>
</p:sldLayout>
</file>

<file path=ppt/slideLayouts/slideLayout1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5505367"/>
      </p:ext>
    </p:extLst>
  </p:cSld>
  <p:clrMapOvr>
    <a:masterClrMapping/>
  </p:clrMapOvr>
</p:sldLayout>
</file>

<file path=ppt/slideLayouts/slideLayout1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375147"/>
      </p:ext>
    </p:extLst>
  </p:cSld>
  <p:clrMapOvr>
    <a:masterClrMapping/>
  </p:clrMapOvr>
</p:sldLayout>
</file>

<file path=ppt/slideLayouts/slideLayout1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25711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2385977"/>
      </p:ext>
    </p:extLst>
  </p:cSld>
  <p:clrMapOvr>
    <a:masterClrMapping/>
  </p:clrMapOvr>
  <p:transition spd="med">
    <p:blinds/>
  </p:transition>
</p:sldLayout>
</file>

<file path=ppt/slideLayouts/slideLayout1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91481055"/>
      </p:ext>
    </p:extLst>
  </p:cSld>
  <p:clrMapOvr>
    <a:masterClrMapping/>
  </p:clrMapOvr>
</p:sldLayout>
</file>

<file path=ppt/slideLayouts/slideLayout1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268383"/>
      </p:ext>
    </p:extLst>
  </p:cSld>
  <p:clrMapOvr>
    <a:masterClrMapping/>
  </p:clrMapOvr>
</p:sldLayout>
</file>

<file path=ppt/slideLayouts/slideLayout1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13326132"/>
      </p:ext>
    </p:extLst>
  </p:cSld>
  <p:clrMapOvr>
    <a:masterClrMapping/>
  </p:clrMapOvr>
</p:sldLayout>
</file>

<file path=ppt/slideLayouts/slideLayout1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73138857"/>
      </p:ext>
    </p:extLst>
  </p:cSld>
  <p:clrMapOvr>
    <a:masterClrMapping/>
  </p:clrMapOvr>
</p:sldLayout>
</file>

<file path=ppt/slideLayouts/slideLayout1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0668406"/>
      </p:ext>
    </p:extLst>
  </p:cSld>
  <p:clrMapOvr>
    <a:masterClrMapping/>
  </p:clrMapOvr>
</p:sldLayout>
</file>

<file path=ppt/slideLayouts/slideLayout1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2469219"/>
      </p:ext>
    </p:extLst>
  </p:cSld>
  <p:clrMapOvr>
    <a:masterClrMapping/>
  </p:clrMapOvr>
</p:sldLayout>
</file>

<file path=ppt/slideLayouts/slideLayout14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957890" name="Rectangle 2"/>
          <p:cNvSpPr>
            <a:spLocks noGrp="1" noChangeArrowheads="1"/>
          </p:cNvSpPr>
          <p:nvPr>
            <p:ph type="ctrTitle" sz="quarter"/>
          </p:nvPr>
        </p:nvSpPr>
        <p:spPr>
          <a:xfrm>
            <a:off x="685800" y="515938"/>
            <a:ext cx="7772400" cy="1470025"/>
          </a:xfrm>
          <a:noFill/>
        </p:spPr>
        <p:txBody>
          <a:bodyPr/>
          <a:lstStyle>
            <a:lvl1pPr>
              <a:defRPr sz="2800"/>
            </a:lvl1pPr>
          </a:lstStyle>
          <a:p>
            <a:r>
              <a:rPr lang="en-US"/>
              <a:t>Click to edit Master title style</a:t>
            </a:r>
          </a:p>
        </p:txBody>
      </p:sp>
      <p:sp>
        <p:nvSpPr>
          <p:cNvPr id="1957891" name="Rectangle 3"/>
          <p:cNvSpPr>
            <a:spLocks noGrp="1" noChangeArrowheads="1"/>
          </p:cNvSpPr>
          <p:nvPr>
            <p:ph type="subTitle" sz="quarter" idx="1"/>
          </p:nvPr>
        </p:nvSpPr>
        <p:spPr>
          <a:xfrm>
            <a:off x="1371600" y="3886200"/>
            <a:ext cx="6400800" cy="1752600"/>
          </a:xfrm>
        </p:spPr>
        <p:txBody>
          <a:bodyPr/>
          <a:lstStyle>
            <a:lvl1pPr marL="0" indent="0" algn="ctr">
              <a:defRPr sz="2800"/>
            </a:lvl1pPr>
          </a:lstStyle>
          <a:p>
            <a:r>
              <a:rPr lang="en-US"/>
              <a:t>Click to edit Master subtitle style</a:t>
            </a:r>
          </a:p>
        </p:txBody>
      </p:sp>
    </p:spTree>
    <p:extLst>
      <p:ext uri="{BB962C8B-B14F-4D97-AF65-F5344CB8AC3E}">
        <p14:creationId xmlns:p14="http://schemas.microsoft.com/office/powerpoint/2010/main" val="1761718838"/>
      </p:ext>
    </p:extLst>
  </p:cSld>
  <p:clrMapOvr>
    <a:masterClrMapping/>
  </p:clrMapOvr>
</p:sldLayout>
</file>

<file path=ppt/slideLayouts/slideLayout1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8976225"/>
      </p:ext>
    </p:extLst>
  </p:cSld>
  <p:clrMapOvr>
    <a:masterClrMapping/>
  </p:clrMapOvr>
</p:sldLayout>
</file>

<file path=ppt/slideLayouts/slideLayout1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72991694"/>
      </p:ext>
    </p:extLst>
  </p:cSld>
  <p:clrMapOvr>
    <a:masterClrMapping/>
  </p:clrMapOvr>
</p:sldLayout>
</file>

<file path=ppt/slideLayouts/slideLayout1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08075" y="3690938"/>
            <a:ext cx="3865563" cy="3024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6038" y="3690938"/>
            <a:ext cx="3865562" cy="3024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88714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236587"/>
      </p:ext>
    </p:extLst>
  </p:cSld>
  <p:clrMapOvr>
    <a:masterClrMapping/>
  </p:clrMapOvr>
  <p:transition spd="med">
    <p:blinds/>
  </p:transition>
</p:sldLayout>
</file>

<file path=ppt/slideLayouts/slideLayout1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109731"/>
      </p:ext>
    </p:extLst>
  </p:cSld>
  <p:clrMapOvr>
    <a:masterClrMapping/>
  </p:clrMapOvr>
</p:sldLayout>
</file>

<file path=ppt/slideLayouts/slideLayout1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8559946"/>
      </p:ext>
    </p:extLst>
  </p:cSld>
  <p:clrMapOvr>
    <a:masterClrMapping/>
  </p:clrMapOvr>
</p:sldLayout>
</file>

<file path=ppt/slideLayouts/slideLayout1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245512"/>
      </p:ext>
    </p:extLst>
  </p:cSld>
  <p:clrMapOvr>
    <a:masterClrMapping/>
  </p:clrMapOvr>
</p:sldLayout>
</file>

<file path=ppt/slideLayouts/slideLayout1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97365398"/>
      </p:ext>
    </p:extLst>
  </p:cSld>
  <p:clrMapOvr>
    <a:masterClrMapping/>
  </p:clrMapOvr>
</p:sldLayout>
</file>

<file path=ppt/slideLayouts/slideLayout1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06105005"/>
      </p:ext>
    </p:extLst>
  </p:cSld>
  <p:clrMapOvr>
    <a:masterClrMapping/>
  </p:clrMapOvr>
</p:sldLayout>
</file>

<file path=ppt/slideLayouts/slideLayout1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8767456"/>
      </p:ext>
    </p:extLst>
  </p:cSld>
  <p:clrMapOvr>
    <a:masterClrMapping/>
  </p:clrMapOvr>
</p:sldLayout>
</file>

<file path=ppt/slideLayouts/slideLayout1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715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715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2759951"/>
      </p:ext>
    </p:extLst>
  </p:cSld>
  <p:clrMapOvr>
    <a:masterClrMapping/>
  </p:clrMapOvr>
</p:sldLayout>
</file>

<file path=ppt/slideLayouts/slideLayout1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92674" name="Rectangle 2"/>
          <p:cNvSpPr>
            <a:spLocks noGrp="1" noChangeArrowheads="1"/>
          </p:cNvSpPr>
          <p:nvPr>
            <p:ph type="ctrTitle"/>
          </p:nvPr>
        </p:nvSpPr>
        <p:spPr>
          <a:xfrm>
            <a:off x="685800" y="2209800"/>
            <a:ext cx="7772400" cy="1470025"/>
          </a:xfrm>
        </p:spPr>
        <p:txBody>
          <a:bodyPr/>
          <a:lstStyle>
            <a:lvl1pPr>
              <a:defRPr sz="2000" b="0">
                <a:effectLst>
                  <a:outerShdw blurRad="38100" dist="38100" dir="2700000" algn="tl">
                    <a:srgbClr val="C0C0C0"/>
                  </a:outerShdw>
                </a:effectLst>
              </a:defRPr>
            </a:lvl1pPr>
          </a:lstStyle>
          <a:p>
            <a:r>
              <a:rPr lang="en-US"/>
              <a:t>Click to edit Master title style</a:t>
            </a:r>
          </a:p>
        </p:txBody>
      </p:sp>
      <p:sp>
        <p:nvSpPr>
          <p:cNvPr id="1692675" name="Rectangle 3"/>
          <p:cNvSpPr>
            <a:spLocks noGrp="1" noChangeArrowheads="1"/>
          </p:cNvSpPr>
          <p:nvPr>
            <p:ph type="subTitle" idx="1"/>
          </p:nvPr>
        </p:nvSpPr>
        <p:spPr>
          <a:xfrm>
            <a:off x="1371600" y="4800600"/>
            <a:ext cx="6400800" cy="1498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743362333"/>
      </p:ext>
    </p:extLst>
  </p:cSld>
  <p:clrMapOvr>
    <a:masterClrMapping/>
  </p:clrMapOvr>
</p:sldLayout>
</file>

<file path=ppt/slideLayouts/slideLayout1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5607989"/>
      </p:ext>
    </p:extLst>
  </p:cSld>
  <p:clrMapOvr>
    <a:masterClrMapping/>
  </p:clrMapOvr>
</p:sldLayout>
</file>

<file path=ppt/slideLayouts/slideLayout1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257702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2974501"/>
      </p:ext>
    </p:extLst>
  </p:cSld>
  <p:clrMapOvr>
    <a:masterClrMapping/>
  </p:clrMapOvr>
  <p:transition spd="med">
    <p:blinds/>
  </p:transition>
</p:sldLayout>
</file>

<file path=ppt/slideLayouts/slideLayout1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1319654"/>
      </p:ext>
    </p:extLst>
  </p:cSld>
  <p:clrMapOvr>
    <a:masterClrMapping/>
  </p:clrMapOvr>
</p:sldLayout>
</file>

<file path=ppt/slideLayouts/slideLayout1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6428421"/>
      </p:ext>
    </p:extLst>
  </p:cSld>
  <p:clrMapOvr>
    <a:masterClrMapping/>
  </p:clrMapOvr>
</p:sldLayout>
</file>

<file path=ppt/slideLayouts/slideLayout1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7945541"/>
      </p:ext>
    </p:extLst>
  </p:cSld>
  <p:clrMapOvr>
    <a:masterClrMapping/>
  </p:clrMapOvr>
</p:sldLayout>
</file>

<file path=ppt/slideLayouts/slideLayout1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959066"/>
      </p:ext>
    </p:extLst>
  </p:cSld>
  <p:clrMapOvr>
    <a:masterClrMapping/>
  </p:clrMapOvr>
</p:sldLayout>
</file>

<file path=ppt/slideLayouts/slideLayout1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73604696"/>
      </p:ext>
    </p:extLst>
  </p:cSld>
  <p:clrMapOvr>
    <a:masterClrMapping/>
  </p:clrMapOvr>
</p:sldLayout>
</file>

<file path=ppt/slideLayouts/slideLayout1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8277016"/>
      </p:ext>
    </p:extLst>
  </p:cSld>
  <p:clrMapOvr>
    <a:masterClrMapping/>
  </p:clrMapOvr>
</p:sldLayout>
</file>

<file path=ppt/slideLayouts/slideLayout1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4190417"/>
      </p:ext>
    </p:extLst>
  </p:cSld>
  <p:clrMapOvr>
    <a:masterClrMapping/>
  </p:clrMapOvr>
</p:sldLayout>
</file>

<file path=ppt/slideLayouts/slideLayout1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7182843"/>
      </p:ext>
    </p:extLst>
  </p:cSld>
  <p:clrMapOvr>
    <a:masterClrMapping/>
  </p:clrMapOvr>
</p:sldLayout>
</file>

<file path=ppt/slideLayouts/slideLayout1468.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shield"/>
          <p:cNvPicPr>
            <a:picLocks noChangeAspect="1" noChangeArrowheads="1"/>
          </p:cNvPicPr>
          <p:nvPr/>
        </p:nvPicPr>
        <p:blipFill>
          <a:blip r:embed="rId3"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266" name="Rectangle 2"/>
          <p:cNvSpPr>
            <a:spLocks noGrp="1" noChangeArrowheads="1"/>
          </p:cNvSpPr>
          <p:nvPr>
            <p:ph type="ctrTitle"/>
          </p:nvPr>
        </p:nvSpPr>
        <p:spPr>
          <a:xfrm>
            <a:off x="838200" y="762000"/>
            <a:ext cx="5486400" cy="838200"/>
          </a:xfrm>
        </p:spPr>
        <p:txBody>
          <a:bodyPr/>
          <a:lstStyle>
            <a:lvl1pPr>
              <a:defRPr/>
            </a:lvl1pPr>
          </a:lstStyle>
          <a:p>
            <a:r>
              <a:rPr lang="en-US" altLang="zh-TW"/>
              <a:t>Click to edit Master title style</a:t>
            </a:r>
          </a:p>
        </p:txBody>
      </p:sp>
      <p:sp>
        <p:nvSpPr>
          <p:cNvPr id="2059267"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r>
              <a:rPr lang="en-US" altLang="zh-TW"/>
              <a:t>Click to edit Master subtitle style</a:t>
            </a:r>
          </a:p>
        </p:txBody>
      </p:sp>
    </p:spTree>
    <p:extLst>
      <p:ext uri="{BB962C8B-B14F-4D97-AF65-F5344CB8AC3E}">
        <p14:creationId xmlns:p14="http://schemas.microsoft.com/office/powerpoint/2010/main" val="1906896955"/>
      </p:ext>
    </p:extLst>
  </p:cSld>
  <p:clrMapOvr>
    <a:masterClrMapping/>
  </p:clrMapOvr>
</p:sldLayout>
</file>

<file path=ppt/slideLayouts/slideLayout1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91269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99673719"/>
      </p:ext>
    </p:extLst>
  </p:cSld>
  <p:clrMapOvr>
    <a:masterClrMapping/>
  </p:clrMapOvr>
  <p:transition spd="med">
    <p:blinds/>
  </p:transition>
</p:sldLayout>
</file>

<file path=ppt/slideLayouts/slideLayout1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48392054"/>
      </p:ext>
    </p:extLst>
  </p:cSld>
  <p:clrMapOvr>
    <a:masterClrMapping/>
  </p:clrMapOvr>
</p:sldLayout>
</file>

<file path=ppt/slideLayouts/slideLayout1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0347750"/>
      </p:ext>
    </p:extLst>
  </p:cSld>
  <p:clrMapOvr>
    <a:masterClrMapping/>
  </p:clrMapOvr>
</p:sldLayout>
</file>

<file path=ppt/slideLayouts/slideLayout1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391085"/>
      </p:ext>
    </p:extLst>
  </p:cSld>
  <p:clrMapOvr>
    <a:masterClrMapping/>
  </p:clrMapOvr>
</p:sldLayout>
</file>

<file path=ppt/slideLayouts/slideLayout1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5099405"/>
      </p:ext>
    </p:extLst>
  </p:cSld>
  <p:clrMapOvr>
    <a:masterClrMapping/>
  </p:clrMapOvr>
</p:sldLayout>
</file>

<file path=ppt/slideLayouts/slideLayout1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462089"/>
      </p:ext>
    </p:extLst>
  </p:cSld>
  <p:clrMapOvr>
    <a:masterClrMapping/>
  </p:clrMapOvr>
</p:sldLayout>
</file>

<file path=ppt/slideLayouts/slideLayout1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7865167"/>
      </p:ext>
    </p:extLst>
  </p:cSld>
  <p:clrMapOvr>
    <a:masterClrMapping/>
  </p:clrMapOvr>
</p:sldLayout>
</file>

<file path=ppt/slideLayouts/slideLayout1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36647529"/>
      </p:ext>
    </p:extLst>
  </p:cSld>
  <p:clrMapOvr>
    <a:masterClrMapping/>
  </p:clrMapOvr>
</p:sldLayout>
</file>

<file path=ppt/slideLayouts/slideLayout1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1462661"/>
      </p:ext>
    </p:extLst>
  </p:cSld>
  <p:clrMapOvr>
    <a:masterClrMapping/>
  </p:clrMapOvr>
</p:sldLayout>
</file>

<file path=ppt/slideLayouts/slideLayout1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3809677"/>
      </p:ext>
    </p:extLst>
  </p:cSld>
  <p:clrMapOvr>
    <a:masterClrMapping/>
  </p:clrMapOvr>
</p:sldLayout>
</file>

<file path=ppt/slideLayouts/slideLayout1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2000" smtClean="0">
              <a:solidFill>
                <a:srgbClr val="000000"/>
              </a:solidFill>
              <a:latin typeface="Arial" pitchFamily="34" charset="0"/>
              <a:cs typeface="Arial"/>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ctrTitle"/>
          </p:nvPr>
        </p:nvSpPr>
        <p:spPr>
          <a:xfrm>
            <a:off x="685800" y="2209800"/>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14692"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4842908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9672674"/>
      </p:ext>
    </p:extLst>
  </p:cSld>
  <p:clrMapOvr>
    <a:masterClrMapping/>
  </p:clrMapOvr>
  <p:transition spd="med">
    <p:blinds/>
  </p:transition>
</p:sldLayout>
</file>

<file path=ppt/slideLayouts/slideLayout1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7C15D3D7-20C7-49B2-AB29-18BEA8F6BFB2}" type="slidenum">
              <a:rPr lang="en-US"/>
              <a:pPr>
                <a:defRPr/>
              </a:pPr>
              <a:t>‹#›</a:t>
            </a:fld>
            <a:endParaRPr lang="en-US"/>
          </a:p>
        </p:txBody>
      </p:sp>
    </p:spTree>
    <p:extLst>
      <p:ext uri="{BB962C8B-B14F-4D97-AF65-F5344CB8AC3E}">
        <p14:creationId xmlns:p14="http://schemas.microsoft.com/office/powerpoint/2010/main" val="213220517"/>
      </p:ext>
    </p:extLst>
  </p:cSld>
  <p:clrMapOvr>
    <a:masterClrMapping/>
  </p:clrMapOvr>
</p:sldLayout>
</file>

<file path=ppt/slideLayouts/slideLayout1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63C1CCA4-9659-476A-8787-A179B1411056}" type="slidenum">
              <a:rPr lang="en-US"/>
              <a:pPr>
                <a:defRPr/>
              </a:pPr>
              <a:t>‹#›</a:t>
            </a:fld>
            <a:endParaRPr lang="en-US"/>
          </a:p>
        </p:txBody>
      </p:sp>
    </p:spTree>
    <p:extLst>
      <p:ext uri="{BB962C8B-B14F-4D97-AF65-F5344CB8AC3E}">
        <p14:creationId xmlns:p14="http://schemas.microsoft.com/office/powerpoint/2010/main" val="705323602"/>
      </p:ext>
    </p:extLst>
  </p:cSld>
  <p:clrMapOvr>
    <a:masterClrMapping/>
  </p:clrMapOvr>
</p:sldLayout>
</file>

<file path=ppt/slideLayouts/slideLayout1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CE979FE4-D476-4818-BD49-CA6D5E67DFFE}" type="slidenum">
              <a:rPr lang="en-US"/>
              <a:pPr>
                <a:defRPr/>
              </a:pPr>
              <a:t>‹#›</a:t>
            </a:fld>
            <a:endParaRPr lang="en-US"/>
          </a:p>
        </p:txBody>
      </p:sp>
    </p:spTree>
    <p:extLst>
      <p:ext uri="{BB962C8B-B14F-4D97-AF65-F5344CB8AC3E}">
        <p14:creationId xmlns:p14="http://schemas.microsoft.com/office/powerpoint/2010/main" val="3826979959"/>
      </p:ext>
    </p:extLst>
  </p:cSld>
  <p:clrMapOvr>
    <a:masterClrMapping/>
  </p:clrMapOvr>
</p:sldLayout>
</file>

<file path=ppt/slideLayouts/slideLayout1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166CD266-780E-4021-A217-6968F752A6C0}" type="slidenum">
              <a:rPr lang="en-US"/>
              <a:pPr>
                <a:defRPr/>
              </a:pPr>
              <a:t>‹#›</a:t>
            </a:fld>
            <a:endParaRPr lang="en-US"/>
          </a:p>
        </p:txBody>
      </p:sp>
    </p:spTree>
    <p:extLst>
      <p:ext uri="{BB962C8B-B14F-4D97-AF65-F5344CB8AC3E}">
        <p14:creationId xmlns:p14="http://schemas.microsoft.com/office/powerpoint/2010/main" val="2678836551"/>
      </p:ext>
    </p:extLst>
  </p:cSld>
  <p:clrMapOvr>
    <a:masterClrMapping/>
  </p:clrMapOvr>
</p:sldLayout>
</file>

<file path=ppt/slideLayouts/slideLayout1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4"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DFE6BAD9-C8BD-488A-8892-1563C5F03E84}" type="slidenum">
              <a:rPr lang="en-US"/>
              <a:pPr>
                <a:defRPr/>
              </a:pPr>
              <a:t>‹#›</a:t>
            </a:fld>
            <a:endParaRPr lang="en-US"/>
          </a:p>
        </p:txBody>
      </p:sp>
    </p:spTree>
    <p:extLst>
      <p:ext uri="{BB962C8B-B14F-4D97-AF65-F5344CB8AC3E}">
        <p14:creationId xmlns:p14="http://schemas.microsoft.com/office/powerpoint/2010/main" val="1909139747"/>
      </p:ext>
    </p:extLst>
  </p:cSld>
  <p:clrMapOvr>
    <a:masterClrMapping/>
  </p:clrMapOvr>
</p:sldLayout>
</file>

<file path=ppt/slideLayouts/slideLayout1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3"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CF020FD2-F82E-4AE1-98F5-6D3B33DBF5CF}" type="slidenum">
              <a:rPr lang="en-US"/>
              <a:pPr>
                <a:defRPr/>
              </a:pPr>
              <a:t>‹#›</a:t>
            </a:fld>
            <a:endParaRPr lang="en-US"/>
          </a:p>
        </p:txBody>
      </p:sp>
    </p:spTree>
    <p:extLst>
      <p:ext uri="{BB962C8B-B14F-4D97-AF65-F5344CB8AC3E}">
        <p14:creationId xmlns:p14="http://schemas.microsoft.com/office/powerpoint/2010/main" val="2282622419"/>
      </p:ext>
    </p:extLst>
  </p:cSld>
  <p:clrMapOvr>
    <a:masterClrMapping/>
  </p:clrMapOvr>
</p:sldLayout>
</file>

<file path=ppt/slideLayouts/slideLayout1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6DF32F5E-BDF1-4294-9551-7DC4445E133C}" type="slidenum">
              <a:rPr lang="en-US"/>
              <a:pPr>
                <a:defRPr/>
              </a:pPr>
              <a:t>‹#›</a:t>
            </a:fld>
            <a:endParaRPr lang="en-US"/>
          </a:p>
        </p:txBody>
      </p:sp>
    </p:spTree>
    <p:extLst>
      <p:ext uri="{BB962C8B-B14F-4D97-AF65-F5344CB8AC3E}">
        <p14:creationId xmlns:p14="http://schemas.microsoft.com/office/powerpoint/2010/main" val="1054435483"/>
      </p:ext>
    </p:extLst>
  </p:cSld>
  <p:clrMapOvr>
    <a:masterClrMapping/>
  </p:clrMapOvr>
</p:sldLayout>
</file>

<file path=ppt/slideLayouts/slideLayout1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E0C292B9-F336-461C-AED4-08AC7231EC2E}" type="slidenum">
              <a:rPr lang="en-US"/>
              <a:pPr>
                <a:defRPr/>
              </a:pPr>
              <a:t>‹#›</a:t>
            </a:fld>
            <a:endParaRPr lang="en-US"/>
          </a:p>
        </p:txBody>
      </p:sp>
    </p:spTree>
    <p:extLst>
      <p:ext uri="{BB962C8B-B14F-4D97-AF65-F5344CB8AC3E}">
        <p14:creationId xmlns:p14="http://schemas.microsoft.com/office/powerpoint/2010/main" val="549741308"/>
      </p:ext>
    </p:extLst>
  </p:cSld>
  <p:clrMapOvr>
    <a:masterClrMapping/>
  </p:clrMapOvr>
</p:sldLayout>
</file>

<file path=ppt/slideLayouts/slideLayout1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125DD4CE-9D91-411A-9AC9-875E1855F057}" type="slidenum">
              <a:rPr lang="en-US"/>
              <a:pPr>
                <a:defRPr/>
              </a:pPr>
              <a:t>‹#›</a:t>
            </a:fld>
            <a:endParaRPr lang="en-US"/>
          </a:p>
        </p:txBody>
      </p:sp>
    </p:spTree>
    <p:extLst>
      <p:ext uri="{BB962C8B-B14F-4D97-AF65-F5344CB8AC3E}">
        <p14:creationId xmlns:p14="http://schemas.microsoft.com/office/powerpoint/2010/main" val="2233238616"/>
      </p:ext>
    </p:extLst>
  </p:cSld>
  <p:clrMapOvr>
    <a:masterClrMapping/>
  </p:clrMapOvr>
</p:sldLayout>
</file>

<file path=ppt/slideLayouts/slideLayout1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C525C252-01F8-4AEB-8138-964A118595A3}" type="slidenum">
              <a:rPr lang="en-US"/>
              <a:pPr>
                <a:defRPr/>
              </a:pPr>
              <a:t>‹#›</a:t>
            </a:fld>
            <a:endParaRPr lang="en-US"/>
          </a:p>
        </p:txBody>
      </p:sp>
    </p:spTree>
    <p:extLst>
      <p:ext uri="{BB962C8B-B14F-4D97-AF65-F5344CB8AC3E}">
        <p14:creationId xmlns:p14="http://schemas.microsoft.com/office/powerpoint/2010/main" val="35469549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8390006"/>
      </p:ext>
    </p:extLst>
  </p:cSld>
  <p:clrMapOvr>
    <a:masterClrMapping/>
  </p:clrMapOvr>
  <p:transition spd="med">
    <p:blinds/>
  </p:transition>
</p:sldLayout>
</file>

<file path=ppt/slideLayouts/slideLayout1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2000" smtClean="0">
              <a:solidFill>
                <a:srgbClr val="000000"/>
              </a:solidFill>
              <a:latin typeface="Arial" pitchFamily="34" charset="0"/>
              <a:cs typeface="Arial"/>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ctrTitle"/>
          </p:nvPr>
        </p:nvSpPr>
        <p:spPr>
          <a:xfrm>
            <a:off x="685800" y="2209800"/>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14692"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577629953"/>
      </p:ext>
    </p:extLst>
  </p:cSld>
  <p:clrMapOvr>
    <a:masterClrMapping/>
  </p:clrMapOvr>
</p:sldLayout>
</file>

<file path=ppt/slideLayouts/slideLayout1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ea typeface="MS PGothic" pitchFamily="34" charset="-128"/>
                <a:cs typeface="Tahoma" pitchFamily="-1" charset="0"/>
              </a:defRPr>
            </a:lvl1pPr>
          </a:lstStyle>
          <a:p>
            <a:pPr>
              <a:defRPr/>
            </a:pPr>
            <a:fld id="{E908C56A-BD99-4D30-BC53-F6B13C50D263}" type="slidenum">
              <a:rPr lang="en-US"/>
              <a:pPr>
                <a:defRPr/>
              </a:pPr>
              <a:t>‹#›</a:t>
            </a:fld>
            <a:endParaRPr lang="en-US"/>
          </a:p>
        </p:txBody>
      </p:sp>
    </p:spTree>
    <p:extLst>
      <p:ext uri="{BB962C8B-B14F-4D97-AF65-F5344CB8AC3E}">
        <p14:creationId xmlns:p14="http://schemas.microsoft.com/office/powerpoint/2010/main" val="3828121909"/>
      </p:ext>
    </p:extLst>
  </p:cSld>
  <p:clrMapOvr>
    <a:masterClrMapping/>
  </p:clrMapOvr>
</p:sldLayout>
</file>

<file path=ppt/slideLayouts/slideLayout1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ea typeface="MS PGothic" pitchFamily="34" charset="-128"/>
                <a:cs typeface="Tahoma" pitchFamily="-1" charset="0"/>
              </a:defRPr>
            </a:lvl1pPr>
          </a:lstStyle>
          <a:p>
            <a:pPr>
              <a:defRPr/>
            </a:pPr>
            <a:fld id="{6A1CB53C-A8B1-4D14-A713-32725CD3DF78}" type="slidenum">
              <a:rPr lang="en-US"/>
              <a:pPr>
                <a:defRPr/>
              </a:pPr>
              <a:t>‹#›</a:t>
            </a:fld>
            <a:endParaRPr lang="en-US"/>
          </a:p>
        </p:txBody>
      </p:sp>
    </p:spTree>
    <p:extLst>
      <p:ext uri="{BB962C8B-B14F-4D97-AF65-F5344CB8AC3E}">
        <p14:creationId xmlns:p14="http://schemas.microsoft.com/office/powerpoint/2010/main" val="3605983336"/>
      </p:ext>
    </p:extLst>
  </p:cSld>
  <p:clrMapOvr>
    <a:masterClrMapping/>
  </p:clrMapOvr>
</p:sldLayout>
</file>

<file path=ppt/slideLayouts/slideLayout1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ea typeface="MS PGothic" pitchFamily="34" charset="-128"/>
                <a:cs typeface="Tahoma" pitchFamily="-1" charset="0"/>
              </a:defRPr>
            </a:lvl1pPr>
          </a:lstStyle>
          <a:p>
            <a:pPr>
              <a:defRPr/>
            </a:pPr>
            <a:fld id="{79553BCE-9F41-4193-BDE0-DE391B5CEDDC}" type="slidenum">
              <a:rPr lang="en-US"/>
              <a:pPr>
                <a:defRPr/>
              </a:pPr>
              <a:t>‹#›</a:t>
            </a:fld>
            <a:endParaRPr lang="en-US"/>
          </a:p>
        </p:txBody>
      </p:sp>
    </p:spTree>
    <p:extLst>
      <p:ext uri="{BB962C8B-B14F-4D97-AF65-F5344CB8AC3E}">
        <p14:creationId xmlns:p14="http://schemas.microsoft.com/office/powerpoint/2010/main" val="4076447424"/>
      </p:ext>
    </p:extLst>
  </p:cSld>
  <p:clrMapOvr>
    <a:masterClrMapping/>
  </p:clrMapOvr>
</p:sldLayout>
</file>

<file path=ppt/slideLayouts/slideLayout1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atin typeface="Tahoma" pitchFamily="-1" charset="0"/>
                <a:ea typeface="MS PGothic" pitchFamily="34" charset="-128"/>
                <a:cs typeface="Tahoma" pitchFamily="-1" charset="0"/>
              </a:defRPr>
            </a:lvl1pPr>
          </a:lstStyle>
          <a:p>
            <a:pPr>
              <a:defRPr/>
            </a:pPr>
            <a:fld id="{F6D42F54-A6C4-4372-9A53-D7D1BC7FE5E6}" type="slidenum">
              <a:rPr lang="en-US"/>
              <a:pPr>
                <a:defRPr/>
              </a:pPr>
              <a:t>‹#›</a:t>
            </a:fld>
            <a:endParaRPr lang="en-US"/>
          </a:p>
        </p:txBody>
      </p:sp>
    </p:spTree>
    <p:extLst>
      <p:ext uri="{BB962C8B-B14F-4D97-AF65-F5344CB8AC3E}">
        <p14:creationId xmlns:p14="http://schemas.microsoft.com/office/powerpoint/2010/main" val="835484352"/>
      </p:ext>
    </p:extLst>
  </p:cSld>
  <p:clrMapOvr>
    <a:masterClrMapping/>
  </p:clrMapOvr>
</p:sldLayout>
</file>

<file path=ppt/slideLayouts/slideLayout1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4" name="Rectangle 7"/>
          <p:cNvSpPr>
            <a:spLocks noGrp="1" noChangeArrowheads="1"/>
          </p:cNvSpPr>
          <p:nvPr>
            <p:ph type="sldNum" sz="quarter" idx="11"/>
          </p:nvPr>
        </p:nvSpPr>
        <p:spPr/>
        <p:txBody>
          <a:bodyPr/>
          <a:lstStyle>
            <a:lvl1pPr>
              <a:defRPr>
                <a:latin typeface="Tahoma" pitchFamily="-1" charset="0"/>
                <a:ea typeface="MS PGothic" pitchFamily="34" charset="-128"/>
                <a:cs typeface="Tahoma" pitchFamily="-1" charset="0"/>
              </a:defRPr>
            </a:lvl1pPr>
          </a:lstStyle>
          <a:p>
            <a:pPr>
              <a:defRPr/>
            </a:pPr>
            <a:fld id="{730B5537-CD4D-4B80-9CCD-7ABBDB6F17FE}" type="slidenum">
              <a:rPr lang="en-US"/>
              <a:pPr>
                <a:defRPr/>
              </a:pPr>
              <a:t>‹#›</a:t>
            </a:fld>
            <a:endParaRPr lang="en-US"/>
          </a:p>
        </p:txBody>
      </p:sp>
    </p:spTree>
    <p:extLst>
      <p:ext uri="{BB962C8B-B14F-4D97-AF65-F5344CB8AC3E}">
        <p14:creationId xmlns:p14="http://schemas.microsoft.com/office/powerpoint/2010/main" val="3301854412"/>
      </p:ext>
    </p:extLst>
  </p:cSld>
  <p:clrMapOvr>
    <a:masterClrMapping/>
  </p:clrMapOvr>
</p:sldLayout>
</file>

<file path=ppt/slideLayouts/slideLayout1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3" name="Rectangle 7"/>
          <p:cNvSpPr>
            <a:spLocks noGrp="1" noChangeArrowheads="1"/>
          </p:cNvSpPr>
          <p:nvPr>
            <p:ph type="sldNum" sz="quarter" idx="11"/>
          </p:nvPr>
        </p:nvSpPr>
        <p:spPr/>
        <p:txBody>
          <a:bodyPr/>
          <a:lstStyle>
            <a:lvl1pPr>
              <a:defRPr>
                <a:latin typeface="Tahoma" pitchFamily="-1" charset="0"/>
                <a:ea typeface="MS PGothic" pitchFamily="34" charset="-128"/>
                <a:cs typeface="Tahoma" pitchFamily="-1" charset="0"/>
              </a:defRPr>
            </a:lvl1pPr>
          </a:lstStyle>
          <a:p>
            <a:pPr>
              <a:defRPr/>
            </a:pPr>
            <a:fld id="{7A446CF6-9549-4AC3-887C-E672FBD3AD0A}" type="slidenum">
              <a:rPr lang="en-US"/>
              <a:pPr>
                <a:defRPr/>
              </a:pPr>
              <a:t>‹#›</a:t>
            </a:fld>
            <a:endParaRPr lang="en-US"/>
          </a:p>
        </p:txBody>
      </p:sp>
    </p:spTree>
    <p:extLst>
      <p:ext uri="{BB962C8B-B14F-4D97-AF65-F5344CB8AC3E}">
        <p14:creationId xmlns:p14="http://schemas.microsoft.com/office/powerpoint/2010/main" val="2905822548"/>
      </p:ext>
    </p:extLst>
  </p:cSld>
  <p:clrMapOvr>
    <a:masterClrMapping/>
  </p:clrMapOvr>
</p:sldLayout>
</file>

<file path=ppt/slideLayouts/slideLayout1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ea typeface="MS PGothic" pitchFamily="34" charset="-128"/>
                <a:cs typeface="Tahoma" pitchFamily="-1" charset="0"/>
              </a:defRPr>
            </a:lvl1pPr>
          </a:lstStyle>
          <a:p>
            <a:pPr>
              <a:defRPr/>
            </a:pPr>
            <a:fld id="{1920CBB5-066A-4D62-B552-06B9D5A16C0F}" type="slidenum">
              <a:rPr lang="en-US"/>
              <a:pPr>
                <a:defRPr/>
              </a:pPr>
              <a:t>‹#›</a:t>
            </a:fld>
            <a:endParaRPr lang="en-US"/>
          </a:p>
        </p:txBody>
      </p:sp>
    </p:spTree>
    <p:extLst>
      <p:ext uri="{BB962C8B-B14F-4D97-AF65-F5344CB8AC3E}">
        <p14:creationId xmlns:p14="http://schemas.microsoft.com/office/powerpoint/2010/main" val="2356590628"/>
      </p:ext>
    </p:extLst>
  </p:cSld>
  <p:clrMapOvr>
    <a:masterClrMapping/>
  </p:clrMapOvr>
</p:sldLayout>
</file>

<file path=ppt/slideLayouts/slideLayout1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ea typeface="MS PGothic" pitchFamily="34" charset="-128"/>
                <a:cs typeface="Tahoma" pitchFamily="-1" charset="0"/>
              </a:defRPr>
            </a:lvl1pPr>
          </a:lstStyle>
          <a:p>
            <a:pPr>
              <a:defRPr/>
            </a:pPr>
            <a:fld id="{2C4F3BB7-A8A9-4F28-9B80-51DD62A01C63}" type="slidenum">
              <a:rPr lang="en-US"/>
              <a:pPr>
                <a:defRPr/>
              </a:pPr>
              <a:t>‹#›</a:t>
            </a:fld>
            <a:endParaRPr lang="en-US"/>
          </a:p>
        </p:txBody>
      </p:sp>
    </p:spTree>
    <p:extLst>
      <p:ext uri="{BB962C8B-B14F-4D97-AF65-F5344CB8AC3E}">
        <p14:creationId xmlns:p14="http://schemas.microsoft.com/office/powerpoint/2010/main" val="2564156731"/>
      </p:ext>
    </p:extLst>
  </p:cSld>
  <p:clrMapOvr>
    <a:masterClrMapping/>
  </p:clrMapOvr>
</p:sldLayout>
</file>

<file path=ppt/slideLayouts/slideLayout1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ea typeface="MS PGothic" pitchFamily="34" charset="-128"/>
                <a:cs typeface="Tahoma" pitchFamily="-1" charset="0"/>
              </a:defRPr>
            </a:lvl1pPr>
          </a:lstStyle>
          <a:p>
            <a:pPr>
              <a:defRPr/>
            </a:pPr>
            <a:fld id="{5A867042-ABB8-4946-8D29-26FCDE8BBD42}" type="slidenum">
              <a:rPr lang="en-US"/>
              <a:pPr>
                <a:defRPr/>
              </a:pPr>
              <a:t>‹#›</a:t>
            </a:fld>
            <a:endParaRPr lang="en-US"/>
          </a:p>
        </p:txBody>
      </p:sp>
    </p:spTree>
    <p:extLst>
      <p:ext uri="{BB962C8B-B14F-4D97-AF65-F5344CB8AC3E}">
        <p14:creationId xmlns:p14="http://schemas.microsoft.com/office/powerpoint/2010/main" val="1624956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A2273951-33A5-40BA-90D3-ADD4DDA9BAD7}" type="slidenum">
              <a:rPr lang="en-US"/>
              <a:pPr>
                <a:defRPr/>
              </a:pPr>
              <a:t>‹#›</a:t>
            </a:fld>
            <a:endParaRPr lang="en-US"/>
          </a:p>
        </p:txBody>
      </p:sp>
    </p:spTree>
    <p:extLst>
      <p:ext uri="{BB962C8B-B14F-4D97-AF65-F5344CB8AC3E}">
        <p14:creationId xmlns:p14="http://schemas.microsoft.com/office/powerpoint/2010/main" val="6272955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3562569"/>
      </p:ext>
    </p:extLst>
  </p:cSld>
  <p:clrMapOvr>
    <a:masterClrMapping/>
  </p:clrMapOvr>
  <p:transition spd="med">
    <p:blinds/>
  </p:transition>
</p:sldLayout>
</file>

<file path=ppt/slideLayouts/slideLayout1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ea typeface="MS PGothic" pitchFamily="34" charset="-128"/>
                <a:cs typeface="Tahoma" pitchFamily="-1" charset="0"/>
              </a:defRPr>
            </a:lvl1pPr>
          </a:lstStyle>
          <a:p>
            <a:pPr>
              <a:defRPr/>
            </a:pPr>
            <a:fld id="{E2499FBE-D871-4C0F-9BFA-86DFC0BCAD47}" type="slidenum">
              <a:rPr lang="en-US"/>
              <a:pPr>
                <a:defRPr/>
              </a:pPr>
              <a:t>‹#›</a:t>
            </a:fld>
            <a:endParaRPr lang="en-US"/>
          </a:p>
        </p:txBody>
      </p:sp>
    </p:spTree>
    <p:extLst>
      <p:ext uri="{BB962C8B-B14F-4D97-AF65-F5344CB8AC3E}">
        <p14:creationId xmlns:p14="http://schemas.microsoft.com/office/powerpoint/2010/main" val="2176688368"/>
      </p:ext>
    </p:extLst>
  </p:cSld>
  <p:clrMapOvr>
    <a:masterClrMapping/>
  </p:clrMapOvr>
</p:sldLayout>
</file>

<file path=ppt/slideLayouts/slideLayout15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2000" smtClean="0">
              <a:solidFill>
                <a:srgbClr val="000000"/>
              </a:solidFill>
              <a:latin typeface="Arial" pitchFamily="34" charset="0"/>
              <a:cs typeface="Arial"/>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ctrTitle"/>
          </p:nvPr>
        </p:nvSpPr>
        <p:spPr>
          <a:xfrm>
            <a:off x="685800" y="2209800"/>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14692"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926635032"/>
      </p:ext>
    </p:extLst>
  </p:cSld>
  <p:clrMapOvr>
    <a:masterClrMapping/>
  </p:clrMapOvr>
</p:sldLayout>
</file>

<file path=ppt/slideLayouts/slideLayout1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ea typeface="MS PGothic" pitchFamily="34" charset="-128"/>
                <a:cs typeface="Tahoma" pitchFamily="-1" charset="0"/>
              </a:defRPr>
            </a:lvl1pPr>
          </a:lstStyle>
          <a:p>
            <a:pPr>
              <a:defRPr/>
            </a:pPr>
            <a:fld id="{421313C5-5A95-4C99-9B56-41BE4BA6E3C9}" type="slidenum">
              <a:rPr lang="en-US"/>
              <a:pPr>
                <a:defRPr/>
              </a:pPr>
              <a:t>‹#›</a:t>
            </a:fld>
            <a:endParaRPr lang="en-US"/>
          </a:p>
        </p:txBody>
      </p:sp>
    </p:spTree>
    <p:extLst>
      <p:ext uri="{BB962C8B-B14F-4D97-AF65-F5344CB8AC3E}">
        <p14:creationId xmlns:p14="http://schemas.microsoft.com/office/powerpoint/2010/main" val="1495346344"/>
      </p:ext>
    </p:extLst>
  </p:cSld>
  <p:clrMapOvr>
    <a:masterClrMapping/>
  </p:clrMapOvr>
</p:sldLayout>
</file>

<file path=ppt/slideLayouts/slideLayout1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ea typeface="MS PGothic" pitchFamily="34" charset="-128"/>
                <a:cs typeface="Tahoma" pitchFamily="-1" charset="0"/>
              </a:defRPr>
            </a:lvl1pPr>
          </a:lstStyle>
          <a:p>
            <a:pPr>
              <a:defRPr/>
            </a:pPr>
            <a:fld id="{DD02EBE5-061A-4E1D-AE52-2C67022ABDD9}" type="slidenum">
              <a:rPr lang="en-US"/>
              <a:pPr>
                <a:defRPr/>
              </a:pPr>
              <a:t>‹#›</a:t>
            </a:fld>
            <a:endParaRPr lang="en-US"/>
          </a:p>
        </p:txBody>
      </p:sp>
    </p:spTree>
    <p:extLst>
      <p:ext uri="{BB962C8B-B14F-4D97-AF65-F5344CB8AC3E}">
        <p14:creationId xmlns:p14="http://schemas.microsoft.com/office/powerpoint/2010/main" val="1747013612"/>
      </p:ext>
    </p:extLst>
  </p:cSld>
  <p:clrMapOvr>
    <a:masterClrMapping/>
  </p:clrMapOvr>
</p:sldLayout>
</file>

<file path=ppt/slideLayouts/slideLayout1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ea typeface="MS PGothic" pitchFamily="34" charset="-128"/>
                <a:cs typeface="Tahoma" pitchFamily="-1" charset="0"/>
              </a:defRPr>
            </a:lvl1pPr>
          </a:lstStyle>
          <a:p>
            <a:pPr>
              <a:defRPr/>
            </a:pPr>
            <a:fld id="{606BC456-DA5D-47F4-9098-15C86343C80E}" type="slidenum">
              <a:rPr lang="en-US"/>
              <a:pPr>
                <a:defRPr/>
              </a:pPr>
              <a:t>‹#›</a:t>
            </a:fld>
            <a:endParaRPr lang="en-US"/>
          </a:p>
        </p:txBody>
      </p:sp>
    </p:spTree>
    <p:extLst>
      <p:ext uri="{BB962C8B-B14F-4D97-AF65-F5344CB8AC3E}">
        <p14:creationId xmlns:p14="http://schemas.microsoft.com/office/powerpoint/2010/main" val="469931000"/>
      </p:ext>
    </p:extLst>
  </p:cSld>
  <p:clrMapOvr>
    <a:masterClrMapping/>
  </p:clrMapOvr>
</p:sldLayout>
</file>

<file path=ppt/slideLayouts/slideLayout1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atin typeface="Tahoma" pitchFamily="-1" charset="0"/>
                <a:ea typeface="MS PGothic" pitchFamily="34" charset="-128"/>
                <a:cs typeface="Tahoma" pitchFamily="-1" charset="0"/>
              </a:defRPr>
            </a:lvl1pPr>
          </a:lstStyle>
          <a:p>
            <a:pPr>
              <a:defRPr/>
            </a:pPr>
            <a:fld id="{53FC19A9-25C0-4F25-A3F6-BFF0041088C4}" type="slidenum">
              <a:rPr lang="en-US"/>
              <a:pPr>
                <a:defRPr/>
              </a:pPr>
              <a:t>‹#›</a:t>
            </a:fld>
            <a:endParaRPr lang="en-US"/>
          </a:p>
        </p:txBody>
      </p:sp>
    </p:spTree>
    <p:extLst>
      <p:ext uri="{BB962C8B-B14F-4D97-AF65-F5344CB8AC3E}">
        <p14:creationId xmlns:p14="http://schemas.microsoft.com/office/powerpoint/2010/main" val="2392148124"/>
      </p:ext>
    </p:extLst>
  </p:cSld>
  <p:clrMapOvr>
    <a:masterClrMapping/>
  </p:clrMapOvr>
</p:sldLayout>
</file>

<file path=ppt/slideLayouts/slideLayout1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4" name="Rectangle 7"/>
          <p:cNvSpPr>
            <a:spLocks noGrp="1" noChangeArrowheads="1"/>
          </p:cNvSpPr>
          <p:nvPr>
            <p:ph type="sldNum" sz="quarter" idx="11"/>
          </p:nvPr>
        </p:nvSpPr>
        <p:spPr/>
        <p:txBody>
          <a:bodyPr/>
          <a:lstStyle>
            <a:lvl1pPr>
              <a:defRPr>
                <a:latin typeface="Tahoma" pitchFamily="-1" charset="0"/>
                <a:ea typeface="MS PGothic" pitchFamily="34" charset="-128"/>
                <a:cs typeface="Tahoma" pitchFamily="-1" charset="0"/>
              </a:defRPr>
            </a:lvl1pPr>
          </a:lstStyle>
          <a:p>
            <a:pPr>
              <a:defRPr/>
            </a:pPr>
            <a:fld id="{77B28387-B1D2-4F11-A764-77EA7BCD00F8}" type="slidenum">
              <a:rPr lang="en-US"/>
              <a:pPr>
                <a:defRPr/>
              </a:pPr>
              <a:t>‹#›</a:t>
            </a:fld>
            <a:endParaRPr lang="en-US"/>
          </a:p>
        </p:txBody>
      </p:sp>
    </p:spTree>
    <p:extLst>
      <p:ext uri="{BB962C8B-B14F-4D97-AF65-F5344CB8AC3E}">
        <p14:creationId xmlns:p14="http://schemas.microsoft.com/office/powerpoint/2010/main" val="3116523305"/>
      </p:ext>
    </p:extLst>
  </p:cSld>
  <p:clrMapOvr>
    <a:masterClrMapping/>
  </p:clrMapOvr>
</p:sldLayout>
</file>

<file path=ppt/slideLayouts/slideLayout1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3" name="Rectangle 7"/>
          <p:cNvSpPr>
            <a:spLocks noGrp="1" noChangeArrowheads="1"/>
          </p:cNvSpPr>
          <p:nvPr>
            <p:ph type="sldNum" sz="quarter" idx="11"/>
          </p:nvPr>
        </p:nvSpPr>
        <p:spPr/>
        <p:txBody>
          <a:bodyPr/>
          <a:lstStyle>
            <a:lvl1pPr>
              <a:defRPr>
                <a:latin typeface="Tahoma" pitchFamily="-1" charset="0"/>
                <a:ea typeface="MS PGothic" pitchFamily="34" charset="-128"/>
                <a:cs typeface="Tahoma" pitchFamily="-1" charset="0"/>
              </a:defRPr>
            </a:lvl1pPr>
          </a:lstStyle>
          <a:p>
            <a:pPr>
              <a:defRPr/>
            </a:pPr>
            <a:fld id="{25A05C72-4E02-4C37-9E47-54890F06D8D9}" type="slidenum">
              <a:rPr lang="en-US"/>
              <a:pPr>
                <a:defRPr/>
              </a:pPr>
              <a:t>‹#›</a:t>
            </a:fld>
            <a:endParaRPr lang="en-US"/>
          </a:p>
        </p:txBody>
      </p:sp>
    </p:spTree>
    <p:extLst>
      <p:ext uri="{BB962C8B-B14F-4D97-AF65-F5344CB8AC3E}">
        <p14:creationId xmlns:p14="http://schemas.microsoft.com/office/powerpoint/2010/main" val="694056028"/>
      </p:ext>
    </p:extLst>
  </p:cSld>
  <p:clrMapOvr>
    <a:masterClrMapping/>
  </p:clrMapOvr>
</p:sldLayout>
</file>

<file path=ppt/slideLayouts/slideLayout1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ea typeface="MS PGothic" pitchFamily="34" charset="-128"/>
                <a:cs typeface="Tahoma" pitchFamily="-1" charset="0"/>
              </a:defRPr>
            </a:lvl1pPr>
          </a:lstStyle>
          <a:p>
            <a:pPr>
              <a:defRPr/>
            </a:pPr>
            <a:fld id="{C8D2FDA5-D23B-48B0-826D-E53760D8D02C}" type="slidenum">
              <a:rPr lang="en-US"/>
              <a:pPr>
                <a:defRPr/>
              </a:pPr>
              <a:t>‹#›</a:t>
            </a:fld>
            <a:endParaRPr lang="en-US"/>
          </a:p>
        </p:txBody>
      </p:sp>
    </p:spTree>
    <p:extLst>
      <p:ext uri="{BB962C8B-B14F-4D97-AF65-F5344CB8AC3E}">
        <p14:creationId xmlns:p14="http://schemas.microsoft.com/office/powerpoint/2010/main" val="1360197237"/>
      </p:ext>
    </p:extLst>
  </p:cSld>
  <p:clrMapOvr>
    <a:masterClrMapping/>
  </p:clrMapOvr>
</p:sldLayout>
</file>

<file path=ppt/slideLayouts/slideLayout1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ea typeface="MS PGothic" pitchFamily="34" charset="-128"/>
                <a:cs typeface="Tahoma" pitchFamily="-1" charset="0"/>
              </a:defRPr>
            </a:lvl1pPr>
          </a:lstStyle>
          <a:p>
            <a:pPr>
              <a:defRPr/>
            </a:pPr>
            <a:fld id="{D8C34B17-B2F1-4D1E-ACD9-FD7C674D2ECF}" type="slidenum">
              <a:rPr lang="en-US"/>
              <a:pPr>
                <a:defRPr/>
              </a:pPr>
              <a:t>‹#›</a:t>
            </a:fld>
            <a:endParaRPr lang="en-US"/>
          </a:p>
        </p:txBody>
      </p:sp>
    </p:spTree>
    <p:extLst>
      <p:ext uri="{BB962C8B-B14F-4D97-AF65-F5344CB8AC3E}">
        <p14:creationId xmlns:p14="http://schemas.microsoft.com/office/powerpoint/2010/main" val="5630066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207583"/>
      </p:ext>
    </p:extLst>
  </p:cSld>
  <p:clrMapOvr>
    <a:masterClrMapping/>
  </p:clrMapOvr>
  <p:transition spd="med">
    <p:blinds/>
  </p:transition>
</p:sldLayout>
</file>

<file path=ppt/slideLayouts/slideLayout1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ea typeface="MS PGothic" pitchFamily="34" charset="-128"/>
                <a:cs typeface="Tahoma" pitchFamily="-1" charset="0"/>
              </a:defRPr>
            </a:lvl1pPr>
          </a:lstStyle>
          <a:p>
            <a:pPr>
              <a:defRPr/>
            </a:pPr>
            <a:fld id="{474B70C7-2C57-4B8D-8108-0E652ECA4A3E}" type="slidenum">
              <a:rPr lang="en-US"/>
              <a:pPr>
                <a:defRPr/>
              </a:pPr>
              <a:t>‹#›</a:t>
            </a:fld>
            <a:endParaRPr lang="en-US"/>
          </a:p>
        </p:txBody>
      </p:sp>
    </p:spTree>
    <p:extLst>
      <p:ext uri="{BB962C8B-B14F-4D97-AF65-F5344CB8AC3E}">
        <p14:creationId xmlns:p14="http://schemas.microsoft.com/office/powerpoint/2010/main" val="2493447449"/>
      </p:ext>
    </p:extLst>
  </p:cSld>
  <p:clrMapOvr>
    <a:masterClrMapping/>
  </p:clrMapOvr>
</p:sldLayout>
</file>

<file path=ppt/slideLayouts/slideLayout1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ea typeface="MS PGothic" pitchFamily="34" charset="-128"/>
                <a:cs typeface="Tahoma" pitchFamily="-1" charset="0"/>
              </a:defRPr>
            </a:lvl1pPr>
          </a:lstStyle>
          <a:p>
            <a:pPr>
              <a:defRPr/>
            </a:pPr>
            <a:fld id="{78524775-72F9-4EBB-8A3E-6CB0EA9343E8}" type="slidenum">
              <a:rPr lang="en-US"/>
              <a:pPr>
                <a:defRPr/>
              </a:pPr>
              <a:t>‹#›</a:t>
            </a:fld>
            <a:endParaRPr lang="en-US"/>
          </a:p>
        </p:txBody>
      </p:sp>
    </p:spTree>
    <p:extLst>
      <p:ext uri="{BB962C8B-B14F-4D97-AF65-F5344CB8AC3E}">
        <p14:creationId xmlns:p14="http://schemas.microsoft.com/office/powerpoint/2010/main" val="2165369771"/>
      </p:ext>
    </p:extLst>
  </p:cSld>
  <p:clrMapOvr>
    <a:masterClrMapping/>
  </p:clrMapOvr>
</p:sldLayout>
</file>

<file path=ppt/slideLayouts/slideLayout15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w="9525">
            <a:noFill/>
            <a:miter lim="800000"/>
            <a:headEnd/>
            <a:tailEnd/>
          </a:ln>
          <a:effectLst/>
        </p:spPr>
        <p:txBody>
          <a:bodyPr wrap="none" anchor="ctr"/>
          <a:lstStyle/>
          <a:p>
            <a:pPr>
              <a:defRPr/>
            </a:pPr>
            <a:endParaRPr lang="en-US" sz="2000">
              <a:solidFill>
                <a:srgbClr val="000000"/>
              </a:solidFill>
              <a:latin typeface="Arial" charset="0"/>
              <a:cs typeface="Arial" charset="0"/>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ctrTitle"/>
          </p:nvPr>
        </p:nvSpPr>
        <p:spPr>
          <a:xfrm>
            <a:off x="685800" y="2209800"/>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14692"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038966950"/>
      </p:ext>
    </p:extLst>
  </p:cSld>
  <p:clrMapOvr>
    <a:masterClrMapping/>
  </p:clrMapOvr>
</p:sldLayout>
</file>

<file path=ppt/slideLayouts/slideLayout1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0BD28AA1-400D-4A65-80C7-B77F296DA0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314383"/>
      </p:ext>
    </p:extLst>
  </p:cSld>
  <p:clrMapOvr>
    <a:masterClrMapping/>
  </p:clrMapOvr>
</p:sldLayout>
</file>

<file path=ppt/slideLayouts/slideLayout1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D5E1DD16-C51E-4E76-A83F-F2933E57FB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8586809"/>
      </p:ext>
    </p:extLst>
  </p:cSld>
  <p:clrMapOvr>
    <a:masterClrMapping/>
  </p:clrMapOvr>
</p:sldLayout>
</file>

<file path=ppt/slideLayouts/slideLayout1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D536F864-FAA3-478E-A2D0-D44F2FC9EB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582418"/>
      </p:ext>
    </p:extLst>
  </p:cSld>
  <p:clrMapOvr>
    <a:masterClrMapping/>
  </p:clrMapOvr>
</p:sldLayout>
</file>

<file path=ppt/slideLayouts/slideLayout1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sldNum" sz="quarter" idx="11"/>
          </p:nvPr>
        </p:nvSpPr>
        <p:spPr>
          <a:ln/>
        </p:spPr>
        <p:txBody>
          <a:bodyPr/>
          <a:lstStyle>
            <a:lvl1pPr>
              <a:defRPr/>
            </a:lvl1pPr>
          </a:lstStyle>
          <a:p>
            <a:pPr>
              <a:defRPr/>
            </a:pPr>
            <a:fld id="{5C276B97-BFC1-4E59-B799-88BB6EECA8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7164136"/>
      </p:ext>
    </p:extLst>
  </p:cSld>
  <p:clrMapOvr>
    <a:masterClrMapping/>
  </p:clrMapOvr>
</p:sldLayout>
</file>

<file path=ppt/slideLayouts/slideLayout1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1"/>
          </p:nvPr>
        </p:nvSpPr>
        <p:spPr>
          <a:ln/>
        </p:spPr>
        <p:txBody>
          <a:bodyPr/>
          <a:lstStyle>
            <a:lvl1pPr>
              <a:defRPr/>
            </a:lvl1pPr>
          </a:lstStyle>
          <a:p>
            <a:pPr>
              <a:defRPr/>
            </a:pPr>
            <a:fld id="{F09FE3F7-7BD2-46F8-9F13-EF5B0D9380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169281"/>
      </p:ext>
    </p:extLst>
  </p:cSld>
  <p:clrMapOvr>
    <a:masterClrMapping/>
  </p:clrMapOvr>
</p:sldLayout>
</file>

<file path=ppt/slideLayouts/slideLayout1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sldNum" sz="quarter" idx="11"/>
          </p:nvPr>
        </p:nvSpPr>
        <p:spPr>
          <a:ln/>
        </p:spPr>
        <p:txBody>
          <a:bodyPr/>
          <a:lstStyle>
            <a:lvl1pPr>
              <a:defRPr/>
            </a:lvl1pPr>
          </a:lstStyle>
          <a:p>
            <a:pPr>
              <a:defRPr/>
            </a:pPr>
            <a:fld id="{4EF47A89-635D-4A48-A4F8-F0407CBE12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2879701"/>
      </p:ext>
    </p:extLst>
  </p:cSld>
  <p:clrMapOvr>
    <a:masterClrMapping/>
  </p:clrMapOvr>
</p:sldLayout>
</file>

<file path=ppt/slideLayouts/slideLayout1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82280394-1BC1-4A58-938A-20F3414108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79200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6215327"/>
      </p:ext>
    </p:extLst>
  </p:cSld>
  <p:clrMapOvr>
    <a:masterClrMapping/>
  </p:clrMapOvr>
  <p:transition spd="med">
    <p:blinds/>
  </p:transition>
</p:sldLayout>
</file>

<file path=ppt/slideLayouts/slideLayout1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523ABD30-DD63-4AEA-BAFE-AC30050A09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3884639"/>
      </p:ext>
    </p:extLst>
  </p:cSld>
  <p:clrMapOvr>
    <a:masterClrMapping/>
  </p:clrMapOvr>
</p:sldLayout>
</file>

<file path=ppt/slideLayouts/slideLayout1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8BA9364D-4FA2-4A52-8827-6E648C6F7E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426013"/>
      </p:ext>
    </p:extLst>
  </p:cSld>
  <p:clrMapOvr>
    <a:masterClrMapping/>
  </p:clrMapOvr>
</p:sldLayout>
</file>

<file path=ppt/slideLayouts/slideLayout1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150CB927-AC12-424F-ADE6-4610DBCFEF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383034"/>
      </p:ext>
    </p:extLst>
  </p:cSld>
  <p:clrMapOvr>
    <a:masterClrMapping/>
  </p:clrMapOvr>
</p:sldLayout>
</file>

<file path=ppt/slideLayouts/slideLayout15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92674" name="Rectangle 2"/>
          <p:cNvSpPr>
            <a:spLocks noGrp="1" noChangeArrowheads="1"/>
          </p:cNvSpPr>
          <p:nvPr>
            <p:ph type="ctrTitle"/>
          </p:nvPr>
        </p:nvSpPr>
        <p:spPr>
          <a:xfrm>
            <a:off x="685800" y="2209800"/>
            <a:ext cx="7772400" cy="1470025"/>
          </a:xfrm>
        </p:spPr>
        <p:txBody>
          <a:bodyPr/>
          <a:lstStyle>
            <a:lvl1pPr>
              <a:defRPr sz="2000" b="0">
                <a:effectLst>
                  <a:outerShdw blurRad="38100" dist="38100" dir="2700000" algn="tl">
                    <a:srgbClr val="C0C0C0"/>
                  </a:outerShdw>
                </a:effectLst>
              </a:defRPr>
            </a:lvl1pPr>
          </a:lstStyle>
          <a:p>
            <a:r>
              <a:rPr lang="en-US"/>
              <a:t>Click to edit Master title style</a:t>
            </a:r>
          </a:p>
        </p:txBody>
      </p:sp>
      <p:sp>
        <p:nvSpPr>
          <p:cNvPr id="1692675" name="Rectangle 3"/>
          <p:cNvSpPr>
            <a:spLocks noGrp="1" noChangeArrowheads="1"/>
          </p:cNvSpPr>
          <p:nvPr>
            <p:ph type="subTitle" idx="1"/>
          </p:nvPr>
        </p:nvSpPr>
        <p:spPr>
          <a:xfrm>
            <a:off x="1371600" y="4800600"/>
            <a:ext cx="6400800" cy="1498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779827118"/>
      </p:ext>
    </p:extLst>
  </p:cSld>
  <p:clrMapOvr>
    <a:masterClrMapping/>
  </p:clrMapOvr>
</p:sldLayout>
</file>

<file path=ppt/slideLayouts/slideLayout1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917981"/>
      </p:ext>
    </p:extLst>
  </p:cSld>
  <p:clrMapOvr>
    <a:masterClrMapping/>
  </p:clrMapOvr>
</p:sldLayout>
</file>

<file path=ppt/slideLayouts/slideLayout1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04412727"/>
      </p:ext>
    </p:extLst>
  </p:cSld>
  <p:clrMapOvr>
    <a:masterClrMapping/>
  </p:clrMapOvr>
</p:sldLayout>
</file>

<file path=ppt/slideLayouts/slideLayout1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3481419"/>
      </p:ext>
    </p:extLst>
  </p:cSld>
  <p:clrMapOvr>
    <a:masterClrMapping/>
  </p:clrMapOvr>
</p:sldLayout>
</file>

<file path=ppt/slideLayouts/slideLayout1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7608677"/>
      </p:ext>
    </p:extLst>
  </p:cSld>
  <p:clrMapOvr>
    <a:masterClrMapping/>
  </p:clrMapOvr>
</p:sldLayout>
</file>

<file path=ppt/slideLayouts/slideLayout1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7845052"/>
      </p:ext>
    </p:extLst>
  </p:cSld>
  <p:clrMapOvr>
    <a:masterClrMapping/>
  </p:clrMapOvr>
</p:sldLayout>
</file>

<file path=ppt/slideLayouts/slideLayout1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5117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85589668"/>
      </p:ext>
    </p:extLst>
  </p:cSld>
  <p:clrMapOvr>
    <a:masterClrMapping/>
  </p:clrMapOvr>
  <p:transition spd="med">
    <p:blinds/>
  </p:transition>
</p:sldLayout>
</file>

<file path=ppt/slideLayouts/slideLayout1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33383916"/>
      </p:ext>
    </p:extLst>
  </p:cSld>
  <p:clrMapOvr>
    <a:masterClrMapping/>
  </p:clrMapOvr>
</p:sldLayout>
</file>

<file path=ppt/slideLayouts/slideLayout1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86325651"/>
      </p:ext>
    </p:extLst>
  </p:cSld>
  <p:clrMapOvr>
    <a:masterClrMapping/>
  </p:clrMapOvr>
</p:sldLayout>
</file>

<file path=ppt/slideLayouts/slideLayout1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7972876"/>
      </p:ext>
    </p:extLst>
  </p:cSld>
  <p:clrMapOvr>
    <a:masterClrMapping/>
  </p:clrMapOvr>
</p:sldLayout>
</file>

<file path=ppt/slideLayouts/slideLayout1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1359250"/>
      </p:ext>
    </p:extLst>
  </p:cSld>
  <p:clrMapOvr>
    <a:masterClrMapping/>
  </p:clrMapOvr>
</p:sldLayout>
</file>

<file path=ppt/slideLayouts/slideLayout15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1800" smtClean="0">
              <a:solidFill>
                <a:srgbClr val="000000"/>
              </a:solidFill>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mt web address"/>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62075" y="6343650"/>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ctrTitle"/>
          </p:nvPr>
        </p:nvSpPr>
        <p:spPr>
          <a:xfrm>
            <a:off x="685800" y="2209800"/>
            <a:ext cx="7772400" cy="1470025"/>
          </a:xfrm>
        </p:spPr>
        <p:txBody>
          <a:bodyPr/>
          <a:lstStyle>
            <a:lvl1pPr>
              <a:defRPr sz="2400" b="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14692" name="Rectangle 4"/>
          <p:cNvSpPr>
            <a:spLocks noGrp="1" noChangeArrowheads="1"/>
          </p:cNvSpPr>
          <p:nvPr>
            <p:ph type="subTitle" idx="1"/>
          </p:nvPr>
        </p:nvSpPr>
        <p:spPr>
          <a:xfrm>
            <a:off x="1371600" y="4800600"/>
            <a:ext cx="6400800" cy="1457325"/>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299390311"/>
      </p:ext>
    </p:extLst>
  </p:cSld>
  <p:clrMapOvr>
    <a:masterClrMapping/>
  </p:clrMapOvr>
</p:sldLayout>
</file>

<file path=ppt/slideLayouts/slideLayout1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ea typeface="MS PGothic" pitchFamily="34" charset="-128"/>
                <a:cs typeface="+mn-cs"/>
              </a:defRPr>
            </a:lvl1pPr>
          </a:lstStyle>
          <a:p>
            <a:pPr>
              <a:defRPr/>
            </a:pPr>
            <a:endParaRPr lang="en-US"/>
          </a:p>
        </p:txBody>
      </p:sp>
      <p:sp>
        <p:nvSpPr>
          <p:cNvPr id="5" name="Rectangle 7"/>
          <p:cNvSpPr>
            <a:spLocks noGrp="1" noChangeArrowheads="1"/>
          </p:cNvSpPr>
          <p:nvPr>
            <p:ph type="sldNum" sz="quarter" idx="11"/>
          </p:nvPr>
        </p:nvSpPr>
        <p:spPr/>
        <p:txBody>
          <a:bodyPr/>
          <a:lstStyle>
            <a:lvl1pPr>
              <a:defRPr>
                <a:ea typeface="MS PGothic" pitchFamily="34" charset="-128"/>
                <a:cs typeface="+mn-cs"/>
              </a:defRPr>
            </a:lvl1pPr>
          </a:lstStyle>
          <a:p>
            <a:pPr>
              <a:defRPr/>
            </a:pPr>
            <a:fld id="{596C973E-2081-4710-B9F9-C77A3D748159}" type="slidenum">
              <a:rPr lang="en-US"/>
              <a:pPr>
                <a:defRPr/>
              </a:pPr>
              <a:t>‹#›</a:t>
            </a:fld>
            <a:endParaRPr lang="en-US"/>
          </a:p>
        </p:txBody>
      </p:sp>
    </p:spTree>
    <p:extLst>
      <p:ext uri="{BB962C8B-B14F-4D97-AF65-F5344CB8AC3E}">
        <p14:creationId xmlns:p14="http://schemas.microsoft.com/office/powerpoint/2010/main" val="408306951"/>
      </p:ext>
    </p:extLst>
  </p:cSld>
  <p:clrMapOvr>
    <a:masterClrMapping/>
  </p:clrMapOvr>
</p:sldLayout>
</file>

<file path=ppt/slideLayouts/slideLayout1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p:txBody>
          <a:bodyPr/>
          <a:lstStyle>
            <a:lvl1pPr>
              <a:defRPr>
                <a:ea typeface="MS PGothic" pitchFamily="34" charset="-128"/>
                <a:cs typeface="+mn-cs"/>
              </a:defRPr>
            </a:lvl1pPr>
          </a:lstStyle>
          <a:p>
            <a:pPr>
              <a:defRPr/>
            </a:pPr>
            <a:endParaRPr lang="en-US"/>
          </a:p>
        </p:txBody>
      </p:sp>
      <p:sp>
        <p:nvSpPr>
          <p:cNvPr id="5" name="Rectangle 7"/>
          <p:cNvSpPr>
            <a:spLocks noGrp="1" noChangeArrowheads="1"/>
          </p:cNvSpPr>
          <p:nvPr>
            <p:ph type="sldNum" sz="quarter" idx="11"/>
          </p:nvPr>
        </p:nvSpPr>
        <p:spPr/>
        <p:txBody>
          <a:bodyPr/>
          <a:lstStyle>
            <a:lvl1pPr>
              <a:defRPr>
                <a:ea typeface="MS PGothic" pitchFamily="34" charset="-128"/>
                <a:cs typeface="+mn-cs"/>
              </a:defRPr>
            </a:lvl1pPr>
          </a:lstStyle>
          <a:p>
            <a:pPr>
              <a:defRPr/>
            </a:pPr>
            <a:fld id="{6167D6DC-7031-43A9-8C7A-4068D1E0D66C}" type="slidenum">
              <a:rPr lang="en-US"/>
              <a:pPr>
                <a:defRPr/>
              </a:pPr>
              <a:t>‹#›</a:t>
            </a:fld>
            <a:endParaRPr lang="en-US"/>
          </a:p>
        </p:txBody>
      </p:sp>
    </p:spTree>
    <p:extLst>
      <p:ext uri="{BB962C8B-B14F-4D97-AF65-F5344CB8AC3E}">
        <p14:creationId xmlns:p14="http://schemas.microsoft.com/office/powerpoint/2010/main" val="2212672385"/>
      </p:ext>
    </p:extLst>
  </p:cSld>
  <p:clrMapOvr>
    <a:masterClrMapping/>
  </p:clrMapOvr>
</p:sldLayout>
</file>

<file path=ppt/slideLayouts/slideLayout1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p:txBody>
          <a:bodyPr/>
          <a:lstStyle>
            <a:lvl1pPr>
              <a:defRPr>
                <a:ea typeface="MS PGothic" pitchFamily="34" charset="-128"/>
                <a:cs typeface="+mn-cs"/>
              </a:defRPr>
            </a:lvl1pPr>
          </a:lstStyle>
          <a:p>
            <a:pPr>
              <a:defRPr/>
            </a:pPr>
            <a:endParaRPr lang="en-US"/>
          </a:p>
        </p:txBody>
      </p:sp>
      <p:sp>
        <p:nvSpPr>
          <p:cNvPr id="6" name="Rectangle 7"/>
          <p:cNvSpPr>
            <a:spLocks noGrp="1" noChangeArrowheads="1"/>
          </p:cNvSpPr>
          <p:nvPr>
            <p:ph type="sldNum" sz="quarter" idx="11"/>
          </p:nvPr>
        </p:nvSpPr>
        <p:spPr/>
        <p:txBody>
          <a:bodyPr/>
          <a:lstStyle>
            <a:lvl1pPr>
              <a:defRPr>
                <a:ea typeface="MS PGothic" pitchFamily="34" charset="-128"/>
                <a:cs typeface="+mn-cs"/>
              </a:defRPr>
            </a:lvl1pPr>
          </a:lstStyle>
          <a:p>
            <a:pPr>
              <a:defRPr/>
            </a:pPr>
            <a:fld id="{7A8D461C-4D3C-4685-A96C-10060F90FA05}" type="slidenum">
              <a:rPr lang="en-US"/>
              <a:pPr>
                <a:defRPr/>
              </a:pPr>
              <a:t>‹#›</a:t>
            </a:fld>
            <a:endParaRPr lang="en-US"/>
          </a:p>
        </p:txBody>
      </p:sp>
    </p:spTree>
    <p:extLst>
      <p:ext uri="{BB962C8B-B14F-4D97-AF65-F5344CB8AC3E}">
        <p14:creationId xmlns:p14="http://schemas.microsoft.com/office/powerpoint/2010/main" val="695521389"/>
      </p:ext>
    </p:extLst>
  </p:cSld>
  <p:clrMapOvr>
    <a:masterClrMapping/>
  </p:clrMapOvr>
</p:sldLayout>
</file>

<file path=ppt/slideLayouts/slideLayout1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p:txBody>
          <a:bodyPr/>
          <a:lstStyle>
            <a:lvl1pPr>
              <a:defRPr>
                <a:ea typeface="MS PGothic" pitchFamily="34" charset="-128"/>
                <a:cs typeface="+mn-cs"/>
              </a:defRPr>
            </a:lvl1pPr>
          </a:lstStyle>
          <a:p>
            <a:pPr>
              <a:defRPr/>
            </a:pPr>
            <a:endParaRPr lang="en-US"/>
          </a:p>
        </p:txBody>
      </p:sp>
      <p:sp>
        <p:nvSpPr>
          <p:cNvPr id="8" name="Rectangle 7"/>
          <p:cNvSpPr>
            <a:spLocks noGrp="1" noChangeArrowheads="1"/>
          </p:cNvSpPr>
          <p:nvPr>
            <p:ph type="sldNum" sz="quarter" idx="11"/>
          </p:nvPr>
        </p:nvSpPr>
        <p:spPr/>
        <p:txBody>
          <a:bodyPr/>
          <a:lstStyle>
            <a:lvl1pPr>
              <a:defRPr>
                <a:ea typeface="MS PGothic" pitchFamily="34" charset="-128"/>
                <a:cs typeface="+mn-cs"/>
              </a:defRPr>
            </a:lvl1pPr>
          </a:lstStyle>
          <a:p>
            <a:pPr>
              <a:defRPr/>
            </a:pPr>
            <a:fld id="{6DB5C7D4-82A3-4D76-BB4E-5247B3A7B360}" type="slidenum">
              <a:rPr lang="en-US"/>
              <a:pPr>
                <a:defRPr/>
              </a:pPr>
              <a:t>‹#›</a:t>
            </a:fld>
            <a:endParaRPr lang="en-US"/>
          </a:p>
        </p:txBody>
      </p:sp>
    </p:spTree>
    <p:extLst>
      <p:ext uri="{BB962C8B-B14F-4D97-AF65-F5344CB8AC3E}">
        <p14:creationId xmlns:p14="http://schemas.microsoft.com/office/powerpoint/2010/main" val="2314623885"/>
      </p:ext>
    </p:extLst>
  </p:cSld>
  <p:clrMapOvr>
    <a:masterClrMapping/>
  </p:clrMapOvr>
</p:sldLayout>
</file>

<file path=ppt/slideLayouts/slideLayout1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p:txBody>
          <a:bodyPr/>
          <a:lstStyle>
            <a:lvl1pPr>
              <a:defRPr>
                <a:ea typeface="MS PGothic" pitchFamily="34" charset="-128"/>
                <a:cs typeface="+mn-cs"/>
              </a:defRPr>
            </a:lvl1pPr>
          </a:lstStyle>
          <a:p>
            <a:pPr>
              <a:defRPr/>
            </a:pPr>
            <a:endParaRPr lang="en-US"/>
          </a:p>
        </p:txBody>
      </p:sp>
      <p:sp>
        <p:nvSpPr>
          <p:cNvPr id="4" name="Rectangle 7"/>
          <p:cNvSpPr>
            <a:spLocks noGrp="1" noChangeArrowheads="1"/>
          </p:cNvSpPr>
          <p:nvPr>
            <p:ph type="sldNum" sz="quarter" idx="11"/>
          </p:nvPr>
        </p:nvSpPr>
        <p:spPr/>
        <p:txBody>
          <a:bodyPr/>
          <a:lstStyle>
            <a:lvl1pPr>
              <a:defRPr>
                <a:ea typeface="MS PGothic" pitchFamily="34" charset="-128"/>
                <a:cs typeface="+mn-cs"/>
              </a:defRPr>
            </a:lvl1pPr>
          </a:lstStyle>
          <a:p>
            <a:pPr>
              <a:defRPr/>
            </a:pPr>
            <a:fld id="{823CF39E-C9EA-4740-A9DA-CCACE988986F}" type="slidenum">
              <a:rPr lang="en-US"/>
              <a:pPr>
                <a:defRPr/>
              </a:pPr>
              <a:t>‹#›</a:t>
            </a:fld>
            <a:endParaRPr lang="en-US"/>
          </a:p>
        </p:txBody>
      </p:sp>
    </p:spTree>
    <p:extLst>
      <p:ext uri="{BB962C8B-B14F-4D97-AF65-F5344CB8AC3E}">
        <p14:creationId xmlns:p14="http://schemas.microsoft.com/office/powerpoint/2010/main" val="33204949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8344489"/>
      </p:ext>
    </p:extLst>
  </p:cSld>
  <p:clrMapOvr>
    <a:masterClrMapping/>
  </p:clrMapOvr>
  <p:transition spd="med">
    <p:blinds/>
  </p:transition>
</p:sldLayout>
</file>

<file path=ppt/slideLayouts/slideLayout1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p:txBody>
          <a:bodyPr/>
          <a:lstStyle>
            <a:lvl1pPr>
              <a:defRPr>
                <a:ea typeface="MS PGothic" pitchFamily="34" charset="-128"/>
                <a:cs typeface="+mn-cs"/>
              </a:defRPr>
            </a:lvl1pPr>
          </a:lstStyle>
          <a:p>
            <a:pPr>
              <a:defRPr/>
            </a:pPr>
            <a:endParaRPr lang="en-US"/>
          </a:p>
        </p:txBody>
      </p:sp>
      <p:sp>
        <p:nvSpPr>
          <p:cNvPr id="3" name="Rectangle 7"/>
          <p:cNvSpPr>
            <a:spLocks noGrp="1" noChangeArrowheads="1"/>
          </p:cNvSpPr>
          <p:nvPr>
            <p:ph type="sldNum" sz="quarter" idx="11"/>
          </p:nvPr>
        </p:nvSpPr>
        <p:spPr/>
        <p:txBody>
          <a:bodyPr/>
          <a:lstStyle>
            <a:lvl1pPr>
              <a:defRPr>
                <a:ea typeface="MS PGothic" pitchFamily="34" charset="-128"/>
                <a:cs typeface="+mn-cs"/>
              </a:defRPr>
            </a:lvl1pPr>
          </a:lstStyle>
          <a:p>
            <a:pPr>
              <a:defRPr/>
            </a:pPr>
            <a:fld id="{EAD2EFDF-8E55-4A86-B785-9AC333E6B190}" type="slidenum">
              <a:rPr lang="en-US"/>
              <a:pPr>
                <a:defRPr/>
              </a:pPr>
              <a:t>‹#›</a:t>
            </a:fld>
            <a:endParaRPr lang="en-US"/>
          </a:p>
        </p:txBody>
      </p:sp>
    </p:spTree>
    <p:extLst>
      <p:ext uri="{BB962C8B-B14F-4D97-AF65-F5344CB8AC3E}">
        <p14:creationId xmlns:p14="http://schemas.microsoft.com/office/powerpoint/2010/main" val="2872732051"/>
      </p:ext>
    </p:extLst>
  </p:cSld>
  <p:clrMapOvr>
    <a:masterClrMapping/>
  </p:clrMapOvr>
</p:sldLayout>
</file>

<file path=ppt/slideLayouts/slideLayout1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ea typeface="MS PGothic" pitchFamily="34" charset="-128"/>
                <a:cs typeface="+mn-cs"/>
              </a:defRPr>
            </a:lvl1pPr>
          </a:lstStyle>
          <a:p>
            <a:pPr>
              <a:defRPr/>
            </a:pPr>
            <a:endParaRPr lang="en-US"/>
          </a:p>
        </p:txBody>
      </p:sp>
      <p:sp>
        <p:nvSpPr>
          <p:cNvPr id="6" name="Rectangle 7"/>
          <p:cNvSpPr>
            <a:spLocks noGrp="1" noChangeArrowheads="1"/>
          </p:cNvSpPr>
          <p:nvPr>
            <p:ph type="sldNum" sz="quarter" idx="11"/>
          </p:nvPr>
        </p:nvSpPr>
        <p:spPr/>
        <p:txBody>
          <a:bodyPr/>
          <a:lstStyle>
            <a:lvl1pPr>
              <a:defRPr>
                <a:ea typeface="MS PGothic" pitchFamily="34" charset="-128"/>
                <a:cs typeface="+mn-cs"/>
              </a:defRPr>
            </a:lvl1pPr>
          </a:lstStyle>
          <a:p>
            <a:pPr>
              <a:defRPr/>
            </a:pPr>
            <a:fld id="{0A04F27E-853F-4958-B4D0-6B145D8D35AB}" type="slidenum">
              <a:rPr lang="en-US"/>
              <a:pPr>
                <a:defRPr/>
              </a:pPr>
              <a:t>‹#›</a:t>
            </a:fld>
            <a:endParaRPr lang="en-US"/>
          </a:p>
        </p:txBody>
      </p:sp>
    </p:spTree>
    <p:extLst>
      <p:ext uri="{BB962C8B-B14F-4D97-AF65-F5344CB8AC3E}">
        <p14:creationId xmlns:p14="http://schemas.microsoft.com/office/powerpoint/2010/main" val="681182461"/>
      </p:ext>
    </p:extLst>
  </p:cSld>
  <p:clrMapOvr>
    <a:masterClrMapping/>
  </p:clrMapOvr>
</p:sldLayout>
</file>

<file path=ppt/slideLayouts/slideLayout1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ea typeface="MS PGothic" pitchFamily="34" charset="-128"/>
                <a:cs typeface="+mn-cs"/>
              </a:defRPr>
            </a:lvl1pPr>
          </a:lstStyle>
          <a:p>
            <a:pPr>
              <a:defRPr/>
            </a:pPr>
            <a:endParaRPr lang="en-US"/>
          </a:p>
        </p:txBody>
      </p:sp>
      <p:sp>
        <p:nvSpPr>
          <p:cNvPr id="6" name="Rectangle 7"/>
          <p:cNvSpPr>
            <a:spLocks noGrp="1" noChangeArrowheads="1"/>
          </p:cNvSpPr>
          <p:nvPr>
            <p:ph type="sldNum" sz="quarter" idx="11"/>
          </p:nvPr>
        </p:nvSpPr>
        <p:spPr/>
        <p:txBody>
          <a:bodyPr/>
          <a:lstStyle>
            <a:lvl1pPr>
              <a:defRPr>
                <a:ea typeface="MS PGothic" pitchFamily="34" charset="-128"/>
                <a:cs typeface="+mn-cs"/>
              </a:defRPr>
            </a:lvl1pPr>
          </a:lstStyle>
          <a:p>
            <a:pPr>
              <a:defRPr/>
            </a:pPr>
            <a:fld id="{99E4EC02-EC78-4BB5-9FDE-99D0159D9C52}" type="slidenum">
              <a:rPr lang="en-US"/>
              <a:pPr>
                <a:defRPr/>
              </a:pPr>
              <a:t>‹#›</a:t>
            </a:fld>
            <a:endParaRPr lang="en-US"/>
          </a:p>
        </p:txBody>
      </p:sp>
    </p:spTree>
    <p:extLst>
      <p:ext uri="{BB962C8B-B14F-4D97-AF65-F5344CB8AC3E}">
        <p14:creationId xmlns:p14="http://schemas.microsoft.com/office/powerpoint/2010/main" val="2775377606"/>
      </p:ext>
    </p:extLst>
  </p:cSld>
  <p:clrMapOvr>
    <a:masterClrMapping/>
  </p:clrMapOvr>
</p:sldLayout>
</file>

<file path=ppt/slideLayouts/slideLayout1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ea typeface="MS PGothic" pitchFamily="34" charset="-128"/>
                <a:cs typeface="+mn-cs"/>
              </a:defRPr>
            </a:lvl1pPr>
          </a:lstStyle>
          <a:p>
            <a:pPr>
              <a:defRPr/>
            </a:pPr>
            <a:endParaRPr lang="en-US"/>
          </a:p>
        </p:txBody>
      </p:sp>
      <p:sp>
        <p:nvSpPr>
          <p:cNvPr id="5" name="Rectangle 7"/>
          <p:cNvSpPr>
            <a:spLocks noGrp="1" noChangeArrowheads="1"/>
          </p:cNvSpPr>
          <p:nvPr>
            <p:ph type="sldNum" sz="quarter" idx="11"/>
          </p:nvPr>
        </p:nvSpPr>
        <p:spPr/>
        <p:txBody>
          <a:bodyPr/>
          <a:lstStyle>
            <a:lvl1pPr>
              <a:defRPr>
                <a:ea typeface="MS PGothic" pitchFamily="34" charset="-128"/>
                <a:cs typeface="+mn-cs"/>
              </a:defRPr>
            </a:lvl1pPr>
          </a:lstStyle>
          <a:p>
            <a:pPr>
              <a:defRPr/>
            </a:pPr>
            <a:fld id="{B2C45290-FC6F-45C4-B9D2-14012E17BC3F}" type="slidenum">
              <a:rPr lang="en-US"/>
              <a:pPr>
                <a:defRPr/>
              </a:pPr>
              <a:t>‹#›</a:t>
            </a:fld>
            <a:endParaRPr lang="en-US"/>
          </a:p>
        </p:txBody>
      </p:sp>
    </p:spTree>
    <p:extLst>
      <p:ext uri="{BB962C8B-B14F-4D97-AF65-F5344CB8AC3E}">
        <p14:creationId xmlns:p14="http://schemas.microsoft.com/office/powerpoint/2010/main" val="2971271264"/>
      </p:ext>
    </p:extLst>
  </p:cSld>
  <p:clrMapOvr>
    <a:masterClrMapping/>
  </p:clrMapOvr>
</p:sldLayout>
</file>

<file path=ppt/slideLayouts/slideLayout1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3688" y="0"/>
            <a:ext cx="2060575"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34088"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ea typeface="MS PGothic" pitchFamily="34" charset="-128"/>
                <a:cs typeface="+mn-cs"/>
              </a:defRPr>
            </a:lvl1pPr>
          </a:lstStyle>
          <a:p>
            <a:pPr>
              <a:defRPr/>
            </a:pPr>
            <a:endParaRPr lang="en-US"/>
          </a:p>
        </p:txBody>
      </p:sp>
      <p:sp>
        <p:nvSpPr>
          <p:cNvPr id="5" name="Rectangle 7"/>
          <p:cNvSpPr>
            <a:spLocks noGrp="1" noChangeArrowheads="1"/>
          </p:cNvSpPr>
          <p:nvPr>
            <p:ph type="sldNum" sz="quarter" idx="11"/>
          </p:nvPr>
        </p:nvSpPr>
        <p:spPr/>
        <p:txBody>
          <a:bodyPr/>
          <a:lstStyle>
            <a:lvl1pPr>
              <a:defRPr>
                <a:ea typeface="MS PGothic" pitchFamily="34" charset="-128"/>
                <a:cs typeface="+mn-cs"/>
              </a:defRPr>
            </a:lvl1pPr>
          </a:lstStyle>
          <a:p>
            <a:pPr>
              <a:defRPr/>
            </a:pPr>
            <a:fld id="{F0DDEA7E-5DF4-4170-83EC-CF2EA5DB19BC}" type="slidenum">
              <a:rPr lang="en-US"/>
              <a:pPr>
                <a:defRPr/>
              </a:pPr>
              <a:t>‹#›</a:t>
            </a:fld>
            <a:endParaRPr lang="en-US"/>
          </a:p>
        </p:txBody>
      </p:sp>
    </p:spTree>
    <p:extLst>
      <p:ext uri="{BB962C8B-B14F-4D97-AF65-F5344CB8AC3E}">
        <p14:creationId xmlns:p14="http://schemas.microsoft.com/office/powerpoint/2010/main" val="319659424"/>
      </p:ext>
    </p:extLst>
  </p:cSld>
  <p:clrMapOvr>
    <a:masterClrMapping/>
  </p:clrMapOvr>
</p:sldLayout>
</file>

<file path=ppt/slideLayouts/slideLayout15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02242" name="Rectangle 2"/>
          <p:cNvSpPr>
            <a:spLocks noGrp="1" noChangeArrowheads="1"/>
          </p:cNvSpPr>
          <p:nvPr>
            <p:ph type="ctrTitle"/>
          </p:nvPr>
        </p:nvSpPr>
        <p:spPr>
          <a:xfrm>
            <a:off x="685800" y="2209800"/>
            <a:ext cx="7772400" cy="1470025"/>
          </a:xfrm>
        </p:spPr>
        <p:txBody>
          <a:bodyPr/>
          <a:lstStyle>
            <a:lvl1pPr>
              <a:defRPr sz="2000" b="0">
                <a:effectLst>
                  <a:outerShdw blurRad="38100" dist="38100" dir="2700000" algn="tl">
                    <a:srgbClr val="C0C0C0"/>
                  </a:outerShdw>
                </a:effectLst>
              </a:defRPr>
            </a:lvl1pPr>
          </a:lstStyle>
          <a:p>
            <a:r>
              <a:rPr lang="en-US"/>
              <a:t>Click to edit Master title style</a:t>
            </a:r>
          </a:p>
        </p:txBody>
      </p:sp>
      <p:sp>
        <p:nvSpPr>
          <p:cNvPr id="1802243" name="Rectangle 3"/>
          <p:cNvSpPr>
            <a:spLocks noGrp="1" noChangeArrowheads="1"/>
          </p:cNvSpPr>
          <p:nvPr>
            <p:ph type="subTitle" idx="1"/>
          </p:nvPr>
        </p:nvSpPr>
        <p:spPr>
          <a:xfrm>
            <a:off x="1371600" y="4800600"/>
            <a:ext cx="6400800" cy="1498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110786272"/>
      </p:ext>
    </p:extLst>
  </p:cSld>
  <p:clrMapOvr>
    <a:masterClrMapping/>
  </p:clrMapOvr>
</p:sldLayout>
</file>

<file path=ppt/slideLayouts/slideLayout1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5403063"/>
      </p:ext>
    </p:extLst>
  </p:cSld>
  <p:clrMapOvr>
    <a:masterClrMapping/>
  </p:clrMapOvr>
</p:sldLayout>
</file>

<file path=ppt/slideLayouts/slideLayout1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55666300"/>
      </p:ext>
    </p:extLst>
  </p:cSld>
  <p:clrMapOvr>
    <a:masterClrMapping/>
  </p:clrMapOvr>
</p:sldLayout>
</file>

<file path=ppt/slideLayouts/slideLayout1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2057497"/>
      </p:ext>
    </p:extLst>
  </p:cSld>
  <p:clrMapOvr>
    <a:masterClrMapping/>
  </p:clrMapOvr>
</p:sldLayout>
</file>

<file path=ppt/slideLayouts/slideLayout1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46555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2360908"/>
      </p:ext>
    </p:extLst>
  </p:cSld>
  <p:clrMapOvr>
    <a:masterClrMapping/>
  </p:clrMapOvr>
  <p:transition spd="med">
    <p:blinds/>
  </p:transition>
</p:sldLayout>
</file>

<file path=ppt/slideLayouts/slideLayout1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4034953"/>
      </p:ext>
    </p:extLst>
  </p:cSld>
  <p:clrMapOvr>
    <a:masterClrMapping/>
  </p:clrMapOvr>
</p:sldLayout>
</file>

<file path=ppt/slideLayouts/slideLayout1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634659"/>
      </p:ext>
    </p:extLst>
  </p:cSld>
  <p:clrMapOvr>
    <a:masterClrMapping/>
  </p:clrMapOvr>
</p:sldLayout>
</file>

<file path=ppt/slideLayouts/slideLayout1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87259856"/>
      </p:ext>
    </p:extLst>
  </p:cSld>
  <p:clrMapOvr>
    <a:masterClrMapping/>
  </p:clrMapOvr>
</p:sldLayout>
</file>

<file path=ppt/slideLayouts/slideLayout1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38541075"/>
      </p:ext>
    </p:extLst>
  </p:cSld>
  <p:clrMapOvr>
    <a:masterClrMapping/>
  </p:clrMapOvr>
</p:sldLayout>
</file>

<file path=ppt/slideLayouts/slideLayout1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1181067"/>
      </p:ext>
    </p:extLst>
  </p:cSld>
  <p:clrMapOvr>
    <a:masterClrMapping/>
  </p:clrMapOvr>
</p:sldLayout>
</file>

<file path=ppt/slideLayouts/slideLayout1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32704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24858490"/>
      </p:ext>
    </p:extLst>
  </p:cSld>
  <p:clrMapOvr>
    <a:masterClrMapping/>
  </p:clrMapOvr>
  <p:transition spd="med">
    <p:blinds/>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3545962"/>
      </p:ext>
    </p:extLst>
  </p:cSld>
  <p:clrMapOvr>
    <a:masterClrMapping/>
  </p:clrMapOvr>
  <p:transition spd="med">
    <p:blinds/>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40783591"/>
      </p:ext>
    </p:extLst>
  </p:cSld>
  <p:clrMapOvr>
    <a:masterClrMapping/>
  </p:clrMapOvr>
  <p:transition spd="med">
    <p:blinds/>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5017514"/>
      </p:ext>
    </p:extLst>
  </p:cSld>
  <p:clrMapOvr>
    <a:masterClrMapping/>
  </p:clrMapOvr>
  <p:transition spd="med">
    <p:blinds/>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DFB38DF9-B988-470E-8597-8BC9F530475A}" type="slidenum">
              <a:rPr lang="en-US"/>
              <a:pPr>
                <a:defRPr/>
              </a:pPr>
              <a:t>‹#›</a:t>
            </a:fld>
            <a:endParaRPr lang="en-US"/>
          </a:p>
        </p:txBody>
      </p:sp>
    </p:spTree>
    <p:extLst>
      <p:ext uri="{BB962C8B-B14F-4D97-AF65-F5344CB8AC3E}">
        <p14:creationId xmlns:p14="http://schemas.microsoft.com/office/powerpoint/2010/main" val="6829938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1633833"/>
      </p:ext>
    </p:extLst>
  </p:cSld>
  <p:clrMapOvr>
    <a:masterClrMapping/>
  </p:clrMapOvr>
  <p:transition spd="med">
    <p:blinds/>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60799298"/>
      </p:ext>
    </p:extLst>
  </p:cSld>
  <p:clrMapOvr>
    <a:masterClrMapping/>
  </p:clrMapOvr>
  <p:transition spd="med">
    <p:blinds/>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48871"/>
      </p:ext>
    </p:extLst>
  </p:cSld>
  <p:clrMapOvr>
    <a:masterClrMapping/>
  </p:clrMapOvr>
  <p:transition spd="med">
    <p:blinds/>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9410502"/>
      </p:ext>
    </p:extLst>
  </p:cSld>
  <p:clrMapOvr>
    <a:masterClrMapping/>
  </p:clrMapOvr>
  <p:transition spd="med">
    <p:blinds/>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1569692"/>
      </p:ext>
    </p:extLst>
  </p:cSld>
  <p:clrMapOvr>
    <a:masterClrMapping/>
  </p:clrMapOvr>
  <p:transition spd="med">
    <p:blinds/>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0639652"/>
      </p:ext>
    </p:extLst>
  </p:cSld>
  <p:clrMapOvr>
    <a:masterClrMapping/>
  </p:clrMapOvr>
  <p:transition spd="med">
    <p:blinds/>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68879"/>
      </p:ext>
    </p:extLst>
  </p:cSld>
  <p:clrMapOvr>
    <a:masterClrMapping/>
  </p:clrMapOvr>
  <p:transition spd="med">
    <p:blinds/>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54240617"/>
      </p:ext>
    </p:extLst>
  </p:cSld>
  <p:clrMapOvr>
    <a:masterClrMapping/>
  </p:clrMapOvr>
  <p:transition spd="med">
    <p:blinds/>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0148907"/>
      </p:ext>
    </p:extLst>
  </p:cSld>
  <p:clrMapOvr>
    <a:masterClrMapping/>
  </p:clrMapOvr>
  <p:transition spd="med">
    <p:blinds/>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04980587"/>
      </p:ext>
    </p:extLst>
  </p:cSld>
  <p:clrMapOvr>
    <a:masterClrMapping/>
  </p:clrMapOvr>
  <p:transition spd="med">
    <p:blinds/>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8E193806-7694-4B03-B36B-DF623CC29E70}" type="slidenum">
              <a:rPr lang="en-US"/>
              <a:pPr>
                <a:defRPr/>
              </a:pPr>
              <a:t>‹#›</a:t>
            </a:fld>
            <a:endParaRPr lang="en-US"/>
          </a:p>
        </p:txBody>
      </p:sp>
    </p:spTree>
    <p:extLst>
      <p:ext uri="{BB962C8B-B14F-4D97-AF65-F5344CB8AC3E}">
        <p14:creationId xmlns:p14="http://schemas.microsoft.com/office/powerpoint/2010/main" val="31809525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4388178"/>
      </p:ext>
    </p:extLst>
  </p:cSld>
  <p:clrMapOvr>
    <a:masterClrMapping/>
  </p:clrMapOvr>
  <p:transition spd="med">
    <p:blinds/>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7203446"/>
      </p:ext>
    </p:extLst>
  </p:cSld>
  <p:clrMapOvr>
    <a:masterClrMapping/>
  </p:clrMapOvr>
  <p:transition spd="med">
    <p:blinds/>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6651592"/>
      </p:ext>
    </p:extLst>
  </p:cSld>
  <p:clrMapOvr>
    <a:masterClrMapping/>
  </p:clrMapOvr>
  <p:transition spd="med">
    <p:blinds/>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683903"/>
      </p:ext>
    </p:extLst>
  </p:cSld>
  <p:clrMapOvr>
    <a:masterClrMapping/>
  </p:clrMapOvr>
  <p:transition spd="med">
    <p:blinds/>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27004442"/>
      </p:ext>
    </p:extLst>
  </p:cSld>
  <p:clrMapOvr>
    <a:masterClrMapping/>
  </p:clrMapOvr>
  <p:transition spd="med">
    <p:blinds/>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8930315"/>
      </p:ext>
    </p:extLst>
  </p:cSld>
  <p:clrMapOvr>
    <a:masterClrMapping/>
  </p:clrMapOvr>
  <p:transition spd="med">
    <p:blinds/>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7007692"/>
      </p:ext>
    </p:extLst>
  </p:cSld>
  <p:clrMapOvr>
    <a:masterClrMapping/>
  </p:clrMapOvr>
  <p:transition spd="med">
    <p:blinds/>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0760490"/>
      </p:ext>
    </p:extLst>
  </p:cSld>
  <p:clrMapOvr>
    <a:masterClrMapping/>
  </p:clrMapOvr>
  <p:transition spd="med">
    <p:blinds/>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shield"/>
          <p:cNvPicPr>
            <a:picLocks noChangeAspect="1" noChangeArrowheads="1"/>
          </p:cNvPicPr>
          <p:nvPr userDrawn="1"/>
        </p:nvPicPr>
        <p:blipFill>
          <a:blip r:embed="rId3"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266" name="Rectangle 2"/>
          <p:cNvSpPr>
            <a:spLocks noGrp="1" noChangeArrowheads="1"/>
          </p:cNvSpPr>
          <p:nvPr>
            <p:ph type="ctrTitle"/>
          </p:nvPr>
        </p:nvSpPr>
        <p:spPr>
          <a:xfrm>
            <a:off x="838200" y="762000"/>
            <a:ext cx="5486400" cy="838200"/>
          </a:xfrm>
        </p:spPr>
        <p:txBody>
          <a:bodyPr/>
          <a:lstStyle>
            <a:lvl1pPr>
              <a:defRPr/>
            </a:lvl1pPr>
          </a:lstStyle>
          <a:p>
            <a:r>
              <a:rPr lang="en-US" altLang="zh-TW"/>
              <a:t>Click to edit Master title style</a:t>
            </a:r>
          </a:p>
        </p:txBody>
      </p:sp>
      <p:sp>
        <p:nvSpPr>
          <p:cNvPr id="2059267"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r>
              <a:rPr lang="en-US" altLang="zh-TW"/>
              <a:t>Click to edit Master subtitle style</a:t>
            </a:r>
          </a:p>
        </p:txBody>
      </p:sp>
    </p:spTree>
    <p:extLst>
      <p:ext uri="{BB962C8B-B14F-4D97-AF65-F5344CB8AC3E}">
        <p14:creationId xmlns:p14="http://schemas.microsoft.com/office/powerpoint/2010/main" val="88619325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5778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E4032C3A-D955-4BA8-9ABC-9FF52D317B30}" type="slidenum">
              <a:rPr lang="en-US"/>
              <a:pPr>
                <a:defRPr/>
              </a:pPr>
              <a:t>‹#›</a:t>
            </a:fld>
            <a:endParaRPr lang="en-US"/>
          </a:p>
        </p:txBody>
      </p:sp>
    </p:spTree>
    <p:extLst>
      <p:ext uri="{BB962C8B-B14F-4D97-AF65-F5344CB8AC3E}">
        <p14:creationId xmlns:p14="http://schemas.microsoft.com/office/powerpoint/2010/main" val="233394582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406424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921164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202965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82868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7418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05876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614418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93881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93602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5" name="Picture 5" descr="mtlogowebsite_final_03220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mt web addres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71600" y="6343650"/>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5650" name="Rectangle 2"/>
          <p:cNvSpPr>
            <a:spLocks noGrp="1" noChangeArrowheads="1"/>
          </p:cNvSpPr>
          <p:nvPr>
            <p:ph type="ctrTitle"/>
          </p:nvPr>
        </p:nvSpPr>
        <p:spPr>
          <a:xfrm>
            <a:off x="685800" y="2209842"/>
            <a:ext cx="7772400" cy="1470025"/>
          </a:xfrm>
        </p:spPr>
        <p:txBody>
          <a:bodyPr/>
          <a:lstStyle>
            <a:lvl1pPr>
              <a:defRPr sz="20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2075651" name="Rectangle 3"/>
          <p:cNvSpPr>
            <a:spLocks noGrp="1" noChangeArrowheads="1"/>
          </p:cNvSpPr>
          <p:nvPr>
            <p:ph type="subTitle" idx="1"/>
          </p:nvPr>
        </p:nvSpPr>
        <p:spPr>
          <a:xfrm>
            <a:off x="1371600" y="4800600"/>
            <a:ext cx="6400800" cy="1498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4289393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C35D6041-3228-4B75-A1D4-9604F2BAE6C4}" type="slidenum">
              <a:rPr lang="en-US"/>
              <a:pPr>
                <a:defRPr/>
              </a:pPr>
              <a:t>‹#›</a:t>
            </a:fld>
            <a:endParaRPr lang="en-US"/>
          </a:p>
        </p:txBody>
      </p:sp>
    </p:spTree>
    <p:extLst>
      <p:ext uri="{BB962C8B-B14F-4D97-AF65-F5344CB8AC3E}">
        <p14:creationId xmlns:p14="http://schemas.microsoft.com/office/powerpoint/2010/main" val="11149487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09AEFECF-6B2D-44C7-BC07-8D78B1E5C26D}" type="slidenum">
              <a:rPr lang="en-US"/>
              <a:pPr>
                <a:defRPr/>
              </a:pPr>
              <a:t>‹#›</a:t>
            </a:fld>
            <a:endParaRPr lang="en-US"/>
          </a:p>
        </p:txBody>
      </p:sp>
    </p:spTree>
    <p:extLst>
      <p:ext uri="{BB962C8B-B14F-4D97-AF65-F5344CB8AC3E}">
        <p14:creationId xmlns:p14="http://schemas.microsoft.com/office/powerpoint/2010/main" val="40131506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FB297A1E-A718-453E-AC0B-4667C07BCD55}" type="slidenum">
              <a:rPr lang="en-US"/>
              <a:pPr>
                <a:defRPr/>
              </a:pPr>
              <a:t>‹#›</a:t>
            </a:fld>
            <a:endParaRPr lang="en-US"/>
          </a:p>
        </p:txBody>
      </p:sp>
    </p:spTree>
    <p:extLst>
      <p:ext uri="{BB962C8B-B14F-4D97-AF65-F5344CB8AC3E}">
        <p14:creationId xmlns:p14="http://schemas.microsoft.com/office/powerpoint/2010/main" val="51398540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97004533-5327-4703-A1CB-873EA330CF65}" type="slidenum">
              <a:rPr lang="en-US"/>
              <a:pPr>
                <a:defRPr/>
              </a:pPr>
              <a:t>‹#›</a:t>
            </a:fld>
            <a:endParaRPr lang="en-US"/>
          </a:p>
        </p:txBody>
      </p:sp>
    </p:spTree>
    <p:extLst>
      <p:ext uri="{BB962C8B-B14F-4D97-AF65-F5344CB8AC3E}">
        <p14:creationId xmlns:p14="http://schemas.microsoft.com/office/powerpoint/2010/main" val="82509190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937D33C2-BC6F-4D85-9C9D-9312BC33E73C}" type="slidenum">
              <a:rPr lang="en-US"/>
              <a:pPr>
                <a:defRPr/>
              </a:pPr>
              <a:t>‹#›</a:t>
            </a:fld>
            <a:endParaRPr lang="en-US"/>
          </a:p>
        </p:txBody>
      </p:sp>
    </p:spTree>
    <p:extLst>
      <p:ext uri="{BB962C8B-B14F-4D97-AF65-F5344CB8AC3E}">
        <p14:creationId xmlns:p14="http://schemas.microsoft.com/office/powerpoint/2010/main" val="27316898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080EFA3C-8981-43F5-9418-04F497AADB56}" type="slidenum">
              <a:rPr lang="en-US"/>
              <a:pPr>
                <a:defRPr/>
              </a:pPr>
              <a:t>‹#›</a:t>
            </a:fld>
            <a:endParaRPr lang="en-US"/>
          </a:p>
        </p:txBody>
      </p:sp>
    </p:spTree>
    <p:extLst>
      <p:ext uri="{BB962C8B-B14F-4D97-AF65-F5344CB8AC3E}">
        <p14:creationId xmlns:p14="http://schemas.microsoft.com/office/powerpoint/2010/main" val="9619432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222A9326-0731-43A8-8003-56C167F464A6}" type="slidenum">
              <a:rPr lang="en-US"/>
              <a:pPr>
                <a:defRPr/>
              </a:pPr>
              <a:t>‹#›</a:t>
            </a:fld>
            <a:endParaRPr lang="en-US"/>
          </a:p>
        </p:txBody>
      </p:sp>
    </p:spTree>
    <p:extLst>
      <p:ext uri="{BB962C8B-B14F-4D97-AF65-F5344CB8AC3E}">
        <p14:creationId xmlns:p14="http://schemas.microsoft.com/office/powerpoint/2010/main" val="12328676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7BC0D080-B535-4226-9B67-71D83F7AE8CA}" type="slidenum">
              <a:rPr lang="en-US"/>
              <a:pPr>
                <a:defRPr/>
              </a:pPr>
              <a:t>‹#›</a:t>
            </a:fld>
            <a:endParaRPr lang="en-US"/>
          </a:p>
        </p:txBody>
      </p:sp>
    </p:spTree>
    <p:extLst>
      <p:ext uri="{BB962C8B-B14F-4D97-AF65-F5344CB8AC3E}">
        <p14:creationId xmlns:p14="http://schemas.microsoft.com/office/powerpoint/2010/main" val="183558585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3230491B-0CBD-4691-B0FF-D11FB32EAA20}" type="slidenum">
              <a:rPr lang="en-US"/>
              <a:pPr>
                <a:defRPr/>
              </a:pPr>
              <a:t>‹#›</a:t>
            </a:fld>
            <a:endParaRPr lang="en-US"/>
          </a:p>
        </p:txBody>
      </p:sp>
    </p:spTree>
    <p:extLst>
      <p:ext uri="{BB962C8B-B14F-4D97-AF65-F5344CB8AC3E}">
        <p14:creationId xmlns:p14="http://schemas.microsoft.com/office/powerpoint/2010/main" val="367928000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6D1B0EF3-BEF9-40A2-A591-70D8FBB807F7}" type="slidenum">
              <a:rPr lang="en-US"/>
              <a:pPr>
                <a:defRPr/>
              </a:pPr>
              <a:t>‹#›</a:t>
            </a:fld>
            <a:endParaRPr lang="en-US"/>
          </a:p>
        </p:txBody>
      </p:sp>
    </p:spTree>
    <p:extLst>
      <p:ext uri="{BB962C8B-B14F-4D97-AF65-F5344CB8AC3E}">
        <p14:creationId xmlns:p14="http://schemas.microsoft.com/office/powerpoint/2010/main" val="293187926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B0AA38DB-73F8-41F8-91FF-755C71FA0045}" type="slidenum">
              <a:rPr lang="en-US"/>
              <a:pPr>
                <a:defRPr/>
              </a:pPr>
              <a:t>‹#›</a:t>
            </a:fld>
            <a:endParaRPr lang="en-US"/>
          </a:p>
        </p:txBody>
      </p:sp>
    </p:spTree>
    <p:extLst>
      <p:ext uri="{BB962C8B-B14F-4D97-AF65-F5344CB8AC3E}">
        <p14:creationId xmlns:p14="http://schemas.microsoft.com/office/powerpoint/2010/main" val="3578635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A509CDF1-A0B9-40AB-BE92-B173752E46A9}" type="slidenum">
              <a:rPr lang="en-US"/>
              <a:pPr>
                <a:defRPr/>
              </a:pPr>
              <a:t>‹#›</a:t>
            </a:fld>
            <a:endParaRPr lang="en-US"/>
          </a:p>
        </p:txBody>
      </p:sp>
    </p:spTree>
    <p:extLst>
      <p:ext uri="{BB962C8B-B14F-4D97-AF65-F5344CB8AC3E}">
        <p14:creationId xmlns:p14="http://schemas.microsoft.com/office/powerpoint/2010/main" val="2748490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3881A6EF-E877-47DF-8C90-A530EE9BF653}" type="slidenum">
              <a:rPr lang="en-US"/>
              <a:pPr>
                <a:defRPr/>
              </a:pPr>
              <a:t>‹#›</a:t>
            </a:fld>
            <a:endParaRPr lang="en-US"/>
          </a:p>
        </p:txBody>
      </p:sp>
    </p:spTree>
    <p:extLst>
      <p:ext uri="{BB962C8B-B14F-4D97-AF65-F5344CB8AC3E}">
        <p14:creationId xmlns:p14="http://schemas.microsoft.com/office/powerpoint/2010/main" val="31089505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shield"/>
          <p:cNvPicPr>
            <a:picLocks noChangeAspect="1" noChangeArrowheads="1"/>
          </p:cNvPicPr>
          <p:nvPr userDrawn="1"/>
        </p:nvPicPr>
        <p:blipFill>
          <a:blip r:embed="rId3"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3106" name="Rectangle 2"/>
          <p:cNvSpPr>
            <a:spLocks noGrp="1" noChangeArrowheads="1"/>
          </p:cNvSpPr>
          <p:nvPr>
            <p:ph type="ctrTitle"/>
          </p:nvPr>
        </p:nvSpPr>
        <p:spPr>
          <a:xfrm>
            <a:off x="838200" y="762000"/>
            <a:ext cx="5486400" cy="838200"/>
          </a:xfrm>
        </p:spPr>
        <p:txBody>
          <a:bodyPr/>
          <a:lstStyle>
            <a:lvl1pPr>
              <a:defRPr/>
            </a:lvl1pPr>
          </a:lstStyle>
          <a:p>
            <a:r>
              <a:rPr lang="en-US" altLang="zh-TW"/>
              <a:t>Click to edit Master title style</a:t>
            </a:r>
          </a:p>
        </p:txBody>
      </p:sp>
      <p:sp>
        <p:nvSpPr>
          <p:cNvPr id="2223107"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r>
              <a:rPr lang="en-US" altLang="zh-TW"/>
              <a:t>Click to edit Master subtitle style</a:t>
            </a:r>
          </a:p>
        </p:txBody>
      </p:sp>
    </p:spTree>
    <p:extLst>
      <p:ext uri="{BB962C8B-B14F-4D97-AF65-F5344CB8AC3E}">
        <p14:creationId xmlns:p14="http://schemas.microsoft.com/office/powerpoint/2010/main" val="135153168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053616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912955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78959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922840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3226581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6156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67633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8795584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5868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EE3008E2-7723-43EE-97CF-F018FD008DD9}" type="slidenum">
              <a:rPr lang="en-US"/>
              <a:pPr>
                <a:defRPr/>
              </a:pPr>
              <a:t>‹#›</a:t>
            </a:fld>
            <a:endParaRPr lang="en-US"/>
          </a:p>
        </p:txBody>
      </p:sp>
    </p:spTree>
    <p:extLst>
      <p:ext uri="{BB962C8B-B14F-4D97-AF65-F5344CB8AC3E}">
        <p14:creationId xmlns:p14="http://schemas.microsoft.com/office/powerpoint/2010/main" val="41249920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43871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6101013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640602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8999281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30" y="1828800"/>
            <a:ext cx="2665413"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84613" y="1828800"/>
            <a:ext cx="2667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281338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78412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3324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01457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764837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48159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1646" y="1"/>
            <a:ext cx="2097087"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142038"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5E8E065-86B2-4EEB-9277-18EBEAA08D7E}" type="slidenum">
              <a:rPr lang="en-US"/>
              <a:pPr>
                <a:defRPr/>
              </a:pPr>
              <a:t>‹#›</a:t>
            </a:fld>
            <a:endParaRPr lang="en-US"/>
          </a:p>
        </p:txBody>
      </p:sp>
    </p:spTree>
    <p:extLst>
      <p:ext uri="{BB962C8B-B14F-4D97-AF65-F5344CB8AC3E}">
        <p14:creationId xmlns:p14="http://schemas.microsoft.com/office/powerpoint/2010/main" val="286625528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129974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81605" y="762000"/>
            <a:ext cx="1370013" cy="4953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762000"/>
            <a:ext cx="39624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425155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shield"/>
          <p:cNvPicPr>
            <a:picLocks noChangeAspect="1" noChangeArrowheads="1"/>
          </p:cNvPicPr>
          <p:nvPr userDrawn="1"/>
        </p:nvPicPr>
        <p:blipFill>
          <a:blip r:embed="rId3"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3346" name="Rectangle 2"/>
          <p:cNvSpPr>
            <a:spLocks noGrp="1" noChangeArrowheads="1"/>
          </p:cNvSpPr>
          <p:nvPr>
            <p:ph type="ctrTitle"/>
          </p:nvPr>
        </p:nvSpPr>
        <p:spPr>
          <a:xfrm>
            <a:off x="838200" y="762000"/>
            <a:ext cx="5486400" cy="838200"/>
          </a:xfrm>
        </p:spPr>
        <p:txBody>
          <a:bodyPr/>
          <a:lstStyle>
            <a:lvl1pPr>
              <a:defRPr/>
            </a:lvl1pPr>
          </a:lstStyle>
          <a:p>
            <a:r>
              <a:rPr lang="en-US" altLang="zh-TW"/>
              <a:t>Click to edit Master title style</a:t>
            </a:r>
          </a:p>
        </p:txBody>
      </p:sp>
      <p:sp>
        <p:nvSpPr>
          <p:cNvPr id="2233347"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r>
              <a:rPr lang="en-US" altLang="zh-TW"/>
              <a:t>Click to edit Master subtitle style</a:t>
            </a:r>
          </a:p>
        </p:txBody>
      </p:sp>
    </p:spTree>
    <p:extLst>
      <p:ext uri="{BB962C8B-B14F-4D97-AF65-F5344CB8AC3E}">
        <p14:creationId xmlns:p14="http://schemas.microsoft.com/office/powerpoint/2010/main" val="6527013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651157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333472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124893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28804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79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83604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64584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682439" name="Rectangle 7"/>
          <p:cNvSpPr>
            <a:spLocks noGrp="1" noChangeArrowheads="1"/>
          </p:cNvSpPr>
          <p:nvPr>
            <p:ph type="ctrTitle" sz="quarter"/>
          </p:nvPr>
        </p:nvSpPr>
        <p:spPr>
          <a:xfrm>
            <a:off x="685800" y="515981"/>
            <a:ext cx="7772400" cy="1470025"/>
          </a:xfrm>
          <a:noFill/>
        </p:spPr>
        <p:txBody>
          <a:bodyPr/>
          <a:lstStyle>
            <a:lvl1pPr>
              <a:defRPr sz="2800"/>
            </a:lvl1pPr>
          </a:lstStyle>
          <a:p>
            <a:r>
              <a:rPr lang="en-US"/>
              <a:t>Click to edit Master title style</a:t>
            </a:r>
          </a:p>
        </p:txBody>
      </p:sp>
      <p:sp>
        <p:nvSpPr>
          <p:cNvPr id="1682440" name="Rectangle 8"/>
          <p:cNvSpPr>
            <a:spLocks noGrp="1" noChangeArrowheads="1"/>
          </p:cNvSpPr>
          <p:nvPr>
            <p:ph type="subTitle" sz="quarter" idx="1"/>
          </p:nvPr>
        </p:nvSpPr>
        <p:spPr>
          <a:xfrm>
            <a:off x="1371600" y="3886200"/>
            <a:ext cx="6400800" cy="1752600"/>
          </a:xfrm>
        </p:spPr>
        <p:txBody>
          <a:bodyPr/>
          <a:lstStyle>
            <a:lvl1pPr marL="0" indent="0" algn="ctr">
              <a:defRPr sz="2800"/>
            </a:lvl1pPr>
          </a:lstStyle>
          <a:p>
            <a:r>
              <a:rPr lang="en-US"/>
              <a:t>Click to edit Master subtitle style</a:t>
            </a:r>
          </a:p>
        </p:txBody>
      </p:sp>
    </p:spTree>
    <p:extLst>
      <p:ext uri="{BB962C8B-B14F-4D97-AF65-F5344CB8AC3E}">
        <p14:creationId xmlns:p14="http://schemas.microsoft.com/office/powerpoint/2010/main" val="331442791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6691764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312700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17913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17839438"/>
      </p:ext>
    </p:extLst>
  </p:cSld>
  <p:clrMapOvr>
    <a:masterClrMapping/>
  </p:clrMapOvr>
  <p:transition spd="med">
    <p:blinds/>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0068283"/>
      </p:ext>
    </p:extLst>
  </p:cSld>
  <p:clrMapOvr>
    <a:masterClrMapping/>
  </p:clrMapOvr>
  <p:transition spd="med">
    <p:blinds/>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45261195"/>
      </p:ext>
    </p:extLst>
  </p:cSld>
  <p:clrMapOvr>
    <a:masterClrMapping/>
  </p:clrMapOvr>
  <p:transition spd="med">
    <p:blinds/>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692311"/>
      </p:ext>
    </p:extLst>
  </p:cSld>
  <p:clrMapOvr>
    <a:masterClrMapping/>
  </p:clrMapOvr>
  <p:transition spd="med">
    <p:blinds/>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3459986"/>
      </p:ext>
    </p:extLst>
  </p:cSld>
  <p:clrMapOvr>
    <a:masterClrMapping/>
  </p:clrMapOvr>
  <p:transition spd="med">
    <p:blinds/>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4643871"/>
      </p:ext>
    </p:extLst>
  </p:cSld>
  <p:clrMapOvr>
    <a:masterClrMapping/>
  </p:clrMapOvr>
  <p:transition spd="med">
    <p:blinds/>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50903"/>
      </p:ext>
    </p:extLst>
  </p:cSld>
  <p:clrMapOvr>
    <a:masterClrMapping/>
  </p:clrMapOvr>
  <p:transition spd="med">
    <p:blinds/>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977019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09174049"/>
      </p:ext>
    </p:extLst>
  </p:cSld>
  <p:clrMapOvr>
    <a:masterClrMapping/>
  </p:clrMapOvr>
  <p:transition spd="med">
    <p:blinds/>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43711871"/>
      </p:ext>
    </p:extLst>
  </p:cSld>
  <p:clrMapOvr>
    <a:masterClrMapping/>
  </p:clrMapOvr>
  <p:transition spd="med">
    <p:blinds/>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4298781"/>
      </p:ext>
    </p:extLst>
  </p:cSld>
  <p:clrMapOvr>
    <a:masterClrMapping/>
  </p:clrMapOvr>
  <p:transition spd="med">
    <p:blinds/>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0490711"/>
      </p:ext>
    </p:extLst>
  </p:cSld>
  <p:clrMapOvr>
    <a:masterClrMapping/>
  </p:clrMapOvr>
  <p:transition spd="med">
    <p:blinds/>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2740543"/>
      </p:ext>
    </p:extLst>
  </p:cSld>
  <p:clrMapOvr>
    <a:masterClrMapping/>
  </p:clrMapOvr>
  <p:transition spd="med">
    <p:blinds/>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5076031"/>
      </p:ext>
    </p:extLst>
  </p:cSld>
  <p:clrMapOvr>
    <a:masterClrMapping/>
  </p:clrMapOvr>
  <p:transition spd="med">
    <p:blinds/>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59769313"/>
      </p:ext>
    </p:extLst>
  </p:cSld>
  <p:clrMapOvr>
    <a:masterClrMapping/>
  </p:clrMapOvr>
  <p:transition spd="med">
    <p:blinds/>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5951377"/>
      </p:ext>
    </p:extLst>
  </p:cSld>
  <p:clrMapOvr>
    <a:masterClrMapping/>
  </p:clrMapOvr>
  <p:transition spd="med">
    <p:blinds/>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5583735"/>
      </p:ext>
    </p:extLst>
  </p:cSld>
  <p:clrMapOvr>
    <a:masterClrMapping/>
  </p:clrMapOvr>
  <p:transition spd="med">
    <p:blinds/>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60012762"/>
      </p:ext>
    </p:extLst>
  </p:cSld>
  <p:clrMapOvr>
    <a:masterClrMapping/>
  </p:clrMapOvr>
  <p:transition spd="med">
    <p:blinds/>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3475988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992920"/>
      </p:ext>
    </p:extLst>
  </p:cSld>
  <p:clrMapOvr>
    <a:masterClrMapping/>
  </p:clrMapOvr>
  <p:transition spd="med">
    <p:blinds/>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7767166"/>
      </p:ext>
    </p:extLst>
  </p:cSld>
  <p:clrMapOvr>
    <a:masterClrMapping/>
  </p:clrMapOvr>
  <p:transition spd="med">
    <p:blinds/>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26400675"/>
      </p:ext>
    </p:extLst>
  </p:cSld>
  <p:clrMapOvr>
    <a:masterClrMapping/>
  </p:clrMapOvr>
  <p:transition spd="med">
    <p:blinds/>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0370039"/>
      </p:ext>
    </p:extLst>
  </p:cSld>
  <p:clrMapOvr>
    <a:masterClrMapping/>
  </p:clrMapOvr>
  <p:transition spd="med">
    <p:blinds/>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2910018"/>
      </p:ext>
    </p:extLst>
  </p:cSld>
  <p:clrMapOvr>
    <a:masterClrMapping/>
  </p:clrMapOvr>
  <p:transition spd="med">
    <p:blinds/>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shield"/>
          <p:cNvPicPr>
            <a:picLocks noChangeAspect="1" noChangeArrowheads="1"/>
          </p:cNvPicPr>
          <p:nvPr userDrawn="1"/>
        </p:nvPicPr>
        <p:blipFill>
          <a:blip r:embed="rId3"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6114" name="Rectangle 2"/>
          <p:cNvSpPr>
            <a:spLocks noGrp="1" noChangeArrowheads="1"/>
          </p:cNvSpPr>
          <p:nvPr>
            <p:ph type="ctrTitle"/>
          </p:nvPr>
        </p:nvSpPr>
        <p:spPr>
          <a:xfrm>
            <a:off x="838200" y="762000"/>
            <a:ext cx="5486400" cy="838200"/>
          </a:xfrm>
        </p:spPr>
        <p:txBody>
          <a:bodyPr/>
          <a:lstStyle>
            <a:lvl1pPr>
              <a:defRPr/>
            </a:lvl1pPr>
          </a:lstStyle>
          <a:p>
            <a:r>
              <a:rPr lang="en-US" altLang="zh-TW"/>
              <a:t>Click to edit Master title style</a:t>
            </a:r>
          </a:p>
        </p:txBody>
      </p:sp>
      <p:sp>
        <p:nvSpPr>
          <p:cNvPr id="2266115"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r>
              <a:rPr lang="en-US" altLang="zh-TW"/>
              <a:t>Click to edit Master subtitle style</a:t>
            </a:r>
          </a:p>
        </p:txBody>
      </p:sp>
    </p:spTree>
    <p:extLst>
      <p:ext uri="{BB962C8B-B14F-4D97-AF65-F5344CB8AC3E}">
        <p14:creationId xmlns:p14="http://schemas.microsoft.com/office/powerpoint/2010/main" val="186352759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347835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7640571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15409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5611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08082" y="3690941"/>
            <a:ext cx="3865563" cy="3024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6038" y="3690941"/>
            <a:ext cx="3865562" cy="3024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846079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5516506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39817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0838129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678188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112696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2297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32101699"/>
      </p:ext>
    </p:extLst>
  </p:cSld>
  <p:clrMapOvr>
    <a:masterClrMapping/>
  </p:clrMapOvr>
  <p:transition spd="med">
    <p:blinds/>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2571845"/>
      </p:ext>
    </p:extLst>
  </p:cSld>
  <p:clrMapOvr>
    <a:masterClrMapping/>
  </p:clrMapOvr>
  <p:transition spd="med">
    <p:blinds/>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0196722"/>
      </p:ext>
    </p:extLst>
  </p:cSld>
  <p:clrMapOvr>
    <a:masterClrMapping/>
  </p:clrMapOvr>
  <p:transition spd="med">
    <p:blinds/>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8878558"/>
      </p:ext>
    </p:extLst>
  </p:cSld>
  <p:clrMapOvr>
    <a:masterClrMapping/>
  </p:clrMapOvr>
  <p:transition spd="med">
    <p:blinds/>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465530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1574017"/>
      </p:ext>
    </p:extLst>
  </p:cSld>
  <p:clrMapOvr>
    <a:masterClrMapping/>
  </p:clrMapOvr>
  <p:transition spd="med">
    <p:blinds/>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8603190"/>
      </p:ext>
    </p:extLst>
  </p:cSld>
  <p:clrMapOvr>
    <a:masterClrMapping/>
  </p:clrMapOvr>
  <p:transition spd="med">
    <p:blinds/>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511697"/>
      </p:ext>
    </p:extLst>
  </p:cSld>
  <p:clrMapOvr>
    <a:masterClrMapping/>
  </p:clrMapOvr>
  <p:transition spd="med">
    <p:blinds/>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2829718"/>
      </p:ext>
    </p:extLst>
  </p:cSld>
  <p:clrMapOvr>
    <a:masterClrMapping/>
  </p:clrMapOvr>
  <p:transition spd="med">
    <p:blinds/>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57488608"/>
      </p:ext>
    </p:extLst>
  </p:cSld>
  <p:clrMapOvr>
    <a:masterClrMapping/>
  </p:clrMapOvr>
  <p:transition spd="med">
    <p:blinds/>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0081426"/>
      </p:ext>
    </p:extLst>
  </p:cSld>
  <p:clrMapOvr>
    <a:masterClrMapping/>
  </p:clrMapOvr>
  <p:transition spd="med">
    <p:blinds/>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5387308"/>
      </p:ext>
    </p:extLst>
  </p:cSld>
  <p:clrMapOvr>
    <a:masterClrMapping/>
  </p:clrMapOvr>
  <p:transition spd="med">
    <p:blinds/>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14242" name="Rectangle 2"/>
          <p:cNvSpPr>
            <a:spLocks noGrp="1" noChangeArrowheads="1"/>
          </p:cNvSpPr>
          <p:nvPr>
            <p:ph type="ctrTitle"/>
          </p:nvPr>
        </p:nvSpPr>
        <p:spPr>
          <a:xfrm>
            <a:off x="838200" y="762000"/>
            <a:ext cx="5486400" cy="838200"/>
          </a:xfrm>
        </p:spPr>
        <p:txBody>
          <a:bodyPr/>
          <a:lstStyle>
            <a:lvl1pPr>
              <a:defRPr/>
            </a:lvl1pPr>
          </a:lstStyle>
          <a:p>
            <a:r>
              <a:rPr lang="en-US" altLang="zh-TW"/>
              <a:t>Click to edit Master title style</a:t>
            </a:r>
          </a:p>
        </p:txBody>
      </p:sp>
      <p:sp>
        <p:nvSpPr>
          <p:cNvPr id="2314243"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r>
              <a:rPr lang="en-US" altLang="zh-TW"/>
              <a:t>Click to edit Master subtitle style</a:t>
            </a:r>
          </a:p>
        </p:txBody>
      </p:sp>
    </p:spTree>
    <p:extLst>
      <p:ext uri="{BB962C8B-B14F-4D97-AF65-F5344CB8AC3E}">
        <p14:creationId xmlns:p14="http://schemas.microsoft.com/office/powerpoint/2010/main" val="161614845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28372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403707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8574243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319084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911388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1854273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77641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6405758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663265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669113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359238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51862493"/>
      </p:ext>
    </p:extLst>
  </p:cSld>
  <p:clrMapOvr>
    <a:masterClrMapping/>
  </p:clrMapOvr>
  <p:transition spd="med">
    <p:blinds/>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6843480"/>
      </p:ext>
    </p:extLst>
  </p:cSld>
  <p:clrMapOvr>
    <a:masterClrMapping/>
  </p:clrMapOvr>
  <p:transition spd="med">
    <p:blinds/>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23634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42157835"/>
      </p:ext>
    </p:extLst>
  </p:cSld>
  <p:clrMapOvr>
    <a:masterClrMapping/>
  </p:clrMapOvr>
  <p:transition spd="med">
    <p:blinds/>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5548730"/>
      </p:ext>
    </p:extLst>
  </p:cSld>
  <p:clrMapOvr>
    <a:masterClrMapping/>
  </p:clrMapOvr>
  <p:transition spd="med">
    <p:blinds/>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1955342"/>
      </p:ext>
    </p:extLst>
  </p:cSld>
  <p:clrMapOvr>
    <a:masterClrMapping/>
  </p:clrMapOvr>
  <p:transition spd="med">
    <p:blinds/>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50047760"/>
      </p:ext>
    </p:extLst>
  </p:cSld>
  <p:clrMapOvr>
    <a:masterClrMapping/>
  </p:clrMapOvr>
  <p:transition spd="med">
    <p:blinds/>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307945"/>
      </p:ext>
    </p:extLst>
  </p:cSld>
  <p:clrMapOvr>
    <a:masterClrMapping/>
  </p:clrMapOvr>
  <p:transition spd="med">
    <p:blinds/>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22195226"/>
      </p:ext>
    </p:extLst>
  </p:cSld>
  <p:clrMapOvr>
    <a:masterClrMapping/>
  </p:clrMapOvr>
  <p:transition spd="med">
    <p:blinds/>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80723178"/>
      </p:ext>
    </p:extLst>
  </p:cSld>
  <p:clrMapOvr>
    <a:masterClrMapping/>
  </p:clrMapOvr>
  <p:transition spd="med">
    <p:blinds/>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1218728"/>
      </p:ext>
    </p:extLst>
  </p:cSld>
  <p:clrMapOvr>
    <a:masterClrMapping/>
  </p:clrMapOvr>
  <p:transition spd="med">
    <p:blinds/>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576461"/>
      </p:ext>
    </p:extLst>
  </p:cSld>
  <p:clrMapOvr>
    <a:masterClrMapping/>
  </p:clrMapOvr>
  <p:transition spd="med">
    <p:blinds/>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68722580"/>
      </p:ext>
    </p:extLst>
  </p:cSld>
  <p:clrMapOvr>
    <a:masterClrMapping/>
  </p:clrMapOvr>
  <p:transition spd="med">
    <p:blind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F8CC766D-1C94-4A4D-A911-48E986B35A3D}" type="slidenum">
              <a:rPr lang="en-US"/>
              <a:pPr>
                <a:defRPr/>
              </a:pPr>
              <a:t>‹#›</a:t>
            </a:fld>
            <a:endParaRPr lang="en-US"/>
          </a:p>
        </p:txBody>
      </p:sp>
    </p:spTree>
    <p:extLst>
      <p:ext uri="{BB962C8B-B14F-4D97-AF65-F5344CB8AC3E}">
        <p14:creationId xmlns:p14="http://schemas.microsoft.com/office/powerpoint/2010/main" val="4100709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6393003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3582305"/>
      </p:ext>
    </p:extLst>
  </p:cSld>
  <p:clrMapOvr>
    <a:masterClrMapping/>
  </p:clrMapOvr>
  <p:transition spd="med">
    <p:blinds/>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41544350"/>
      </p:ext>
    </p:extLst>
  </p:cSld>
  <p:clrMapOvr>
    <a:masterClrMapping/>
  </p:clrMapOvr>
  <p:transition spd="med">
    <p:blinds/>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971567"/>
      </p:ext>
    </p:extLst>
  </p:cSld>
  <p:clrMapOvr>
    <a:masterClrMapping/>
  </p:clrMapOvr>
  <p:transition spd="med">
    <p:blinds/>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1692060"/>
      </p:ext>
    </p:extLst>
  </p:cSld>
  <p:clrMapOvr>
    <a:masterClrMapping/>
  </p:clrMapOvr>
  <p:transition spd="med">
    <p:blinds/>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53318763"/>
      </p:ext>
    </p:extLst>
  </p:cSld>
  <p:clrMapOvr>
    <a:masterClrMapping/>
  </p:clrMapOvr>
  <p:transition spd="med">
    <p:blinds/>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913880"/>
      </p:ext>
    </p:extLst>
  </p:cSld>
  <p:clrMapOvr>
    <a:masterClrMapping/>
  </p:clrMapOvr>
  <p:transition spd="med">
    <p:blinds/>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75130970"/>
      </p:ext>
    </p:extLst>
  </p:cSld>
  <p:clrMapOvr>
    <a:masterClrMapping/>
  </p:clrMapOvr>
  <p:transition spd="med">
    <p:blinds/>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9619198"/>
      </p:ext>
    </p:extLst>
  </p:cSld>
  <p:clrMapOvr>
    <a:masterClrMapping/>
  </p:clrMapOvr>
  <p:transition spd="med">
    <p:blinds/>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4340442"/>
      </p:ext>
    </p:extLst>
  </p:cSld>
  <p:clrMapOvr>
    <a:masterClrMapping/>
  </p:clrMapOvr>
  <p:transition spd="med">
    <p:blinds/>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4365984"/>
      </p:ext>
    </p:extLst>
  </p:cSld>
  <p:clrMapOvr>
    <a:masterClrMapping/>
  </p:clrMapOvr>
  <p:transition spd="med">
    <p:blinds/>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1638174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shield"/>
          <p:cNvPicPr>
            <a:picLocks noChangeAspect="1" noChangeArrowheads="1"/>
          </p:cNvPicPr>
          <p:nvPr userDrawn="1"/>
        </p:nvPicPr>
        <p:blipFill>
          <a:blip r:embed="rId3"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4898" name="Rectangle 2"/>
          <p:cNvSpPr>
            <a:spLocks noGrp="1" noChangeArrowheads="1"/>
          </p:cNvSpPr>
          <p:nvPr>
            <p:ph type="ctrTitle"/>
          </p:nvPr>
        </p:nvSpPr>
        <p:spPr>
          <a:xfrm>
            <a:off x="838200" y="762000"/>
            <a:ext cx="5486400" cy="838200"/>
          </a:xfrm>
        </p:spPr>
        <p:txBody>
          <a:bodyPr/>
          <a:lstStyle>
            <a:lvl1pPr>
              <a:defRPr/>
            </a:lvl1pPr>
          </a:lstStyle>
          <a:p>
            <a:r>
              <a:rPr lang="en-US" altLang="zh-TW"/>
              <a:t>Click to edit Master title style</a:t>
            </a:r>
          </a:p>
        </p:txBody>
      </p:sp>
      <p:sp>
        <p:nvSpPr>
          <p:cNvPr id="2384899"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r>
              <a:rPr lang="en-US" altLang="zh-TW"/>
              <a:t>Click to edit Master subtitle style</a:t>
            </a:r>
          </a:p>
        </p:txBody>
      </p:sp>
    </p:spTree>
    <p:extLst>
      <p:ext uri="{BB962C8B-B14F-4D97-AF65-F5344CB8AC3E}">
        <p14:creationId xmlns:p14="http://schemas.microsoft.com/office/powerpoint/2010/main" val="5785625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742597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9852410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29183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410395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9831189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4549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879744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1054140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4669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737087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925305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5005528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477007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4595304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299488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957127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2479402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35979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9651488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6401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715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715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540190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115408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131083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537041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3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812038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6334404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340547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9701590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391617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180647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50992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92674" name="Rectangle 2"/>
          <p:cNvSpPr>
            <a:spLocks noGrp="1" noChangeArrowheads="1"/>
          </p:cNvSpPr>
          <p:nvPr>
            <p:ph type="ctrTitle"/>
          </p:nvPr>
        </p:nvSpPr>
        <p:spPr>
          <a:xfrm>
            <a:off x="685800" y="2209842"/>
            <a:ext cx="7772400" cy="1470025"/>
          </a:xfrm>
        </p:spPr>
        <p:txBody>
          <a:bodyPr/>
          <a:lstStyle>
            <a:lvl1pPr>
              <a:defRPr sz="2000" b="0">
                <a:effectLst>
                  <a:outerShdw blurRad="38100" dist="38100" dir="2700000" algn="tl">
                    <a:srgbClr val="C0C0C0"/>
                  </a:outerShdw>
                </a:effectLst>
              </a:defRPr>
            </a:lvl1pPr>
          </a:lstStyle>
          <a:p>
            <a:r>
              <a:rPr lang="en-US"/>
              <a:t>Click to edit Master title style</a:t>
            </a:r>
          </a:p>
        </p:txBody>
      </p:sp>
      <p:sp>
        <p:nvSpPr>
          <p:cNvPr id="1692675" name="Rectangle 3"/>
          <p:cNvSpPr>
            <a:spLocks noGrp="1" noChangeArrowheads="1"/>
          </p:cNvSpPr>
          <p:nvPr>
            <p:ph type="subTitle" idx="1"/>
          </p:nvPr>
        </p:nvSpPr>
        <p:spPr>
          <a:xfrm>
            <a:off x="1371600" y="4800600"/>
            <a:ext cx="6400800" cy="1498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47760217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41092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738128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55761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618080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857834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3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313317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53218" name="Rectangle 2"/>
          <p:cNvSpPr>
            <a:spLocks noGrp="1" noChangeArrowheads="1"/>
          </p:cNvSpPr>
          <p:nvPr>
            <p:ph type="ctrTitle"/>
          </p:nvPr>
        </p:nvSpPr>
        <p:spPr>
          <a:xfrm>
            <a:off x="838200" y="762000"/>
            <a:ext cx="5486400" cy="838200"/>
          </a:xfrm>
        </p:spPr>
        <p:txBody>
          <a:bodyPr/>
          <a:lstStyle>
            <a:lvl1pPr>
              <a:defRPr/>
            </a:lvl1pPr>
          </a:lstStyle>
          <a:p>
            <a:r>
              <a:rPr lang="en-US" altLang="zh-TW"/>
              <a:t>Click to edit Master title style</a:t>
            </a:r>
          </a:p>
        </p:txBody>
      </p:sp>
      <p:sp>
        <p:nvSpPr>
          <p:cNvPr id="2953219"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r>
              <a:rPr lang="en-US" altLang="zh-TW"/>
              <a:t>Click to edit Master subtitle style</a:t>
            </a:r>
          </a:p>
        </p:txBody>
      </p:sp>
    </p:spTree>
    <p:extLst>
      <p:ext uri="{BB962C8B-B14F-4D97-AF65-F5344CB8AC3E}">
        <p14:creationId xmlns:p14="http://schemas.microsoft.com/office/powerpoint/2010/main" val="283281098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255434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4386264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9193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975005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046363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0862642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1185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114624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557423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327977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259177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6643" name="Rectangle 3"/>
          <p:cNvSpPr>
            <a:spLocks noGrp="1" noChangeArrowheads="1"/>
          </p:cNvSpPr>
          <p:nvPr>
            <p:ph type="ctrTitle"/>
          </p:nvPr>
        </p:nvSpPr>
        <p:spPr>
          <a:xfrm>
            <a:off x="685800" y="2209842"/>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776644"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48090761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AFA28136-9446-4446-8B02-FA395640E0B5}" type="slidenum">
              <a:rPr lang="en-US"/>
              <a:pPr>
                <a:defRPr/>
              </a:pPr>
              <a:t>‹#›</a:t>
            </a:fld>
            <a:endParaRPr lang="en-US"/>
          </a:p>
        </p:txBody>
      </p:sp>
    </p:spTree>
    <p:extLst>
      <p:ext uri="{BB962C8B-B14F-4D97-AF65-F5344CB8AC3E}">
        <p14:creationId xmlns:p14="http://schemas.microsoft.com/office/powerpoint/2010/main" val="179968117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9E7B74F1-C2A9-48D9-89D9-04A53190D1E5}" type="slidenum">
              <a:rPr lang="en-US"/>
              <a:pPr>
                <a:defRPr/>
              </a:pPr>
              <a:t>‹#›</a:t>
            </a:fld>
            <a:endParaRPr lang="en-US"/>
          </a:p>
        </p:txBody>
      </p:sp>
    </p:spTree>
    <p:extLst>
      <p:ext uri="{BB962C8B-B14F-4D97-AF65-F5344CB8AC3E}">
        <p14:creationId xmlns:p14="http://schemas.microsoft.com/office/powerpoint/2010/main" val="40124928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1087192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AFAF93CF-E4F7-4D90-A941-552E095993D5}" type="slidenum">
              <a:rPr lang="en-US"/>
              <a:pPr>
                <a:defRPr/>
              </a:pPr>
              <a:t>‹#›</a:t>
            </a:fld>
            <a:endParaRPr lang="en-US"/>
          </a:p>
        </p:txBody>
      </p:sp>
    </p:spTree>
    <p:extLst>
      <p:ext uri="{BB962C8B-B14F-4D97-AF65-F5344CB8AC3E}">
        <p14:creationId xmlns:p14="http://schemas.microsoft.com/office/powerpoint/2010/main" val="294360755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39C3121D-90B0-48EB-93B9-C205DAE4C449}" type="slidenum">
              <a:rPr lang="en-US"/>
              <a:pPr>
                <a:defRPr/>
              </a:pPr>
              <a:t>‹#›</a:t>
            </a:fld>
            <a:endParaRPr lang="en-US"/>
          </a:p>
        </p:txBody>
      </p:sp>
    </p:spTree>
    <p:extLst>
      <p:ext uri="{BB962C8B-B14F-4D97-AF65-F5344CB8AC3E}">
        <p14:creationId xmlns:p14="http://schemas.microsoft.com/office/powerpoint/2010/main" val="83831867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4F30DB91-22D3-477C-ACA7-984E156557C8}" type="slidenum">
              <a:rPr lang="en-US"/>
              <a:pPr>
                <a:defRPr/>
              </a:pPr>
              <a:t>‹#›</a:t>
            </a:fld>
            <a:endParaRPr lang="en-US"/>
          </a:p>
        </p:txBody>
      </p:sp>
    </p:spTree>
    <p:extLst>
      <p:ext uri="{BB962C8B-B14F-4D97-AF65-F5344CB8AC3E}">
        <p14:creationId xmlns:p14="http://schemas.microsoft.com/office/powerpoint/2010/main" val="21401781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B79CCA99-8B50-46F6-8E54-E6658BC5386D}" type="slidenum">
              <a:rPr lang="en-US"/>
              <a:pPr>
                <a:defRPr/>
              </a:pPr>
              <a:t>‹#›</a:t>
            </a:fld>
            <a:endParaRPr lang="en-US"/>
          </a:p>
        </p:txBody>
      </p:sp>
    </p:spTree>
    <p:extLst>
      <p:ext uri="{BB962C8B-B14F-4D97-AF65-F5344CB8AC3E}">
        <p14:creationId xmlns:p14="http://schemas.microsoft.com/office/powerpoint/2010/main" val="3785508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8349CE07-AE09-464B-A974-04785F63AE29}" type="slidenum">
              <a:rPr lang="en-US"/>
              <a:pPr>
                <a:defRPr/>
              </a:pPr>
              <a:t>‹#›</a:t>
            </a:fld>
            <a:endParaRPr lang="en-US"/>
          </a:p>
        </p:txBody>
      </p:sp>
    </p:spTree>
    <p:extLst>
      <p:ext uri="{BB962C8B-B14F-4D97-AF65-F5344CB8AC3E}">
        <p14:creationId xmlns:p14="http://schemas.microsoft.com/office/powerpoint/2010/main" val="338511624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1A81C519-B759-451A-B574-189FD5502417}" type="slidenum">
              <a:rPr lang="en-US"/>
              <a:pPr>
                <a:defRPr/>
              </a:pPr>
              <a:t>‹#›</a:t>
            </a:fld>
            <a:endParaRPr lang="en-US"/>
          </a:p>
        </p:txBody>
      </p:sp>
    </p:spTree>
    <p:extLst>
      <p:ext uri="{BB962C8B-B14F-4D97-AF65-F5344CB8AC3E}">
        <p14:creationId xmlns:p14="http://schemas.microsoft.com/office/powerpoint/2010/main" val="37877667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F4CC2586-7582-42B7-87CB-04DD043DD31A}" type="slidenum">
              <a:rPr lang="en-US"/>
              <a:pPr>
                <a:defRPr/>
              </a:pPr>
              <a:t>‹#›</a:t>
            </a:fld>
            <a:endParaRPr lang="en-US"/>
          </a:p>
        </p:txBody>
      </p:sp>
    </p:spTree>
    <p:extLst>
      <p:ext uri="{BB962C8B-B14F-4D97-AF65-F5344CB8AC3E}">
        <p14:creationId xmlns:p14="http://schemas.microsoft.com/office/powerpoint/2010/main" val="159239985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6E7952AC-980B-4E29-9B55-BAC595B93B1C}" type="slidenum">
              <a:rPr lang="en-US"/>
              <a:pPr>
                <a:defRPr/>
              </a:pPr>
              <a:t>‹#›</a:t>
            </a:fld>
            <a:endParaRPr lang="en-US"/>
          </a:p>
        </p:txBody>
      </p:sp>
    </p:spTree>
    <p:extLst>
      <p:ext uri="{BB962C8B-B14F-4D97-AF65-F5344CB8AC3E}">
        <p14:creationId xmlns:p14="http://schemas.microsoft.com/office/powerpoint/2010/main" val="299629249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shield"/>
          <p:cNvPicPr>
            <a:picLocks noChangeAspect="1" noChangeArrowheads="1"/>
          </p:cNvPicPr>
          <p:nvPr userDrawn="1"/>
        </p:nvPicPr>
        <p:blipFill>
          <a:blip r:embed="rId3"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3106" name="Rectangle 2"/>
          <p:cNvSpPr>
            <a:spLocks noGrp="1" noChangeArrowheads="1"/>
          </p:cNvSpPr>
          <p:nvPr>
            <p:ph type="ctrTitle"/>
          </p:nvPr>
        </p:nvSpPr>
        <p:spPr>
          <a:xfrm>
            <a:off x="838200" y="762000"/>
            <a:ext cx="5486400" cy="838200"/>
          </a:xfrm>
        </p:spPr>
        <p:txBody>
          <a:bodyPr/>
          <a:lstStyle>
            <a:lvl1pPr>
              <a:defRPr/>
            </a:lvl1pPr>
          </a:lstStyle>
          <a:p>
            <a:r>
              <a:rPr lang="en-US" altLang="zh-TW"/>
              <a:t>Click to edit Master title style</a:t>
            </a:r>
          </a:p>
        </p:txBody>
      </p:sp>
      <p:sp>
        <p:nvSpPr>
          <p:cNvPr id="2223107"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r>
              <a:rPr lang="en-US" altLang="zh-TW"/>
              <a:t>Click to edit Master subtitle style</a:t>
            </a:r>
          </a:p>
        </p:txBody>
      </p:sp>
    </p:spTree>
    <p:extLst>
      <p:ext uri="{BB962C8B-B14F-4D97-AF65-F5344CB8AC3E}">
        <p14:creationId xmlns:p14="http://schemas.microsoft.com/office/powerpoint/2010/main" val="188959375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0578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125434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8143746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604255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799148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5476904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29207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1317742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0165602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203078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822880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56794420"/>
      </p:ext>
    </p:extLst>
  </p:cSld>
  <p:clrMapOvr>
    <a:masterClrMapping/>
  </p:clrMapOvr>
  <p:transition spd="med">
    <p:blinds/>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086387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3686026"/>
      </p:ext>
    </p:extLst>
  </p:cSld>
  <p:clrMapOvr>
    <a:masterClrMapping/>
  </p:clrMapOvr>
  <p:transition spd="med">
    <p:blinds/>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23877974"/>
      </p:ext>
    </p:extLst>
  </p:cSld>
  <p:clrMapOvr>
    <a:masterClrMapping/>
  </p:clrMapOvr>
  <p:transition spd="med">
    <p:blinds/>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3695040"/>
      </p:ext>
    </p:extLst>
  </p:cSld>
  <p:clrMapOvr>
    <a:masterClrMapping/>
  </p:clrMapOvr>
  <p:transition spd="med">
    <p:blinds/>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5192605"/>
      </p:ext>
    </p:extLst>
  </p:cSld>
  <p:clrMapOvr>
    <a:masterClrMapping/>
  </p:clrMapOvr>
  <p:transition spd="med">
    <p:blinds/>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83963672"/>
      </p:ext>
    </p:extLst>
  </p:cSld>
  <p:clrMapOvr>
    <a:masterClrMapping/>
  </p:clrMapOvr>
  <p:transition spd="med">
    <p:blinds/>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163265"/>
      </p:ext>
    </p:extLst>
  </p:cSld>
  <p:clrMapOvr>
    <a:masterClrMapping/>
  </p:clrMapOvr>
  <p:transition spd="med">
    <p:blinds/>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29443595"/>
      </p:ext>
    </p:extLst>
  </p:cSld>
  <p:clrMapOvr>
    <a:masterClrMapping/>
  </p:clrMapOvr>
  <p:transition spd="med">
    <p:blinds/>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94855425"/>
      </p:ext>
    </p:extLst>
  </p:cSld>
  <p:clrMapOvr>
    <a:masterClrMapping/>
  </p:clrMapOvr>
  <p:transition spd="med">
    <p:blinds/>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1875498"/>
      </p:ext>
    </p:extLst>
  </p:cSld>
  <p:clrMapOvr>
    <a:masterClrMapping/>
  </p:clrMapOvr>
  <p:transition spd="med">
    <p:blinds/>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3508268"/>
      </p:ext>
    </p:extLst>
  </p:cSld>
  <p:clrMapOvr>
    <a:masterClrMapping/>
  </p:clrMapOvr>
  <p:transition spd="med">
    <p:blinds/>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9968425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mt web address"/>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62075" y="6343650"/>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5795" name="Rectangle 3"/>
          <p:cNvSpPr>
            <a:spLocks noGrp="1" noChangeArrowheads="1"/>
          </p:cNvSpPr>
          <p:nvPr>
            <p:ph type="ctrTitle"/>
          </p:nvPr>
        </p:nvSpPr>
        <p:spPr>
          <a:xfrm>
            <a:off x="685800" y="2209842"/>
            <a:ext cx="7772400" cy="1470025"/>
          </a:xfrm>
        </p:spPr>
        <p:txBody>
          <a:bodyPr/>
          <a:lstStyle>
            <a:lvl1pPr>
              <a:defRPr sz="2400" b="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825796" name="Rectangle 4"/>
          <p:cNvSpPr>
            <a:spLocks noGrp="1" noChangeArrowheads="1"/>
          </p:cNvSpPr>
          <p:nvPr>
            <p:ph type="subTitle" idx="1"/>
          </p:nvPr>
        </p:nvSpPr>
        <p:spPr>
          <a:xfrm>
            <a:off x="1371600" y="4800600"/>
            <a:ext cx="6400800" cy="1457325"/>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49451485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2593E8CD-07CE-4167-8C13-89B6DF4C70AF}" type="slidenum">
              <a:rPr lang="en-US"/>
              <a:pPr>
                <a:defRPr/>
              </a:pPr>
              <a:t>‹#›</a:t>
            </a:fld>
            <a:endParaRPr lang="en-US"/>
          </a:p>
        </p:txBody>
      </p:sp>
    </p:spTree>
    <p:extLst>
      <p:ext uri="{BB962C8B-B14F-4D97-AF65-F5344CB8AC3E}">
        <p14:creationId xmlns:p14="http://schemas.microsoft.com/office/powerpoint/2010/main" val="243625907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CBE87933-6B76-4497-8597-C9F1817F6250}" type="slidenum">
              <a:rPr lang="en-US"/>
              <a:pPr>
                <a:defRPr/>
              </a:pPr>
              <a:t>‹#›</a:t>
            </a:fld>
            <a:endParaRPr lang="en-US"/>
          </a:p>
        </p:txBody>
      </p:sp>
    </p:spTree>
    <p:extLst>
      <p:ext uri="{BB962C8B-B14F-4D97-AF65-F5344CB8AC3E}">
        <p14:creationId xmlns:p14="http://schemas.microsoft.com/office/powerpoint/2010/main" val="353554407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7A89CF5B-2BEE-46E2-96F0-E59EB6A4FE43}" type="slidenum">
              <a:rPr lang="en-US"/>
              <a:pPr>
                <a:defRPr/>
              </a:pPr>
              <a:t>‹#›</a:t>
            </a:fld>
            <a:endParaRPr lang="en-US"/>
          </a:p>
        </p:txBody>
      </p:sp>
    </p:spTree>
    <p:extLst>
      <p:ext uri="{BB962C8B-B14F-4D97-AF65-F5344CB8AC3E}">
        <p14:creationId xmlns:p14="http://schemas.microsoft.com/office/powerpoint/2010/main" val="412918840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1830E732-7541-4CB8-B68A-AA1A24404079}" type="slidenum">
              <a:rPr lang="en-US"/>
              <a:pPr>
                <a:defRPr/>
              </a:pPr>
              <a:t>‹#›</a:t>
            </a:fld>
            <a:endParaRPr lang="en-US"/>
          </a:p>
        </p:txBody>
      </p:sp>
    </p:spTree>
    <p:extLst>
      <p:ext uri="{BB962C8B-B14F-4D97-AF65-F5344CB8AC3E}">
        <p14:creationId xmlns:p14="http://schemas.microsoft.com/office/powerpoint/2010/main" val="121334542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BBB5F16D-C756-4C16-8044-D7BA56D49BA6}" type="slidenum">
              <a:rPr lang="en-US"/>
              <a:pPr>
                <a:defRPr/>
              </a:pPr>
              <a:t>‹#›</a:t>
            </a:fld>
            <a:endParaRPr lang="en-US"/>
          </a:p>
        </p:txBody>
      </p:sp>
    </p:spTree>
    <p:extLst>
      <p:ext uri="{BB962C8B-B14F-4D97-AF65-F5344CB8AC3E}">
        <p14:creationId xmlns:p14="http://schemas.microsoft.com/office/powerpoint/2010/main" val="209982490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DB3D405C-73C0-4B4D-B3B6-C2256AA1D990}" type="slidenum">
              <a:rPr lang="en-US"/>
              <a:pPr>
                <a:defRPr/>
              </a:pPr>
              <a:t>‹#›</a:t>
            </a:fld>
            <a:endParaRPr lang="en-US"/>
          </a:p>
        </p:txBody>
      </p:sp>
    </p:spTree>
    <p:extLst>
      <p:ext uri="{BB962C8B-B14F-4D97-AF65-F5344CB8AC3E}">
        <p14:creationId xmlns:p14="http://schemas.microsoft.com/office/powerpoint/2010/main" val="31278448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52F28E08-FE86-4E82-A632-2D9F98CCBEF9}" type="slidenum">
              <a:rPr lang="en-US"/>
              <a:pPr>
                <a:defRPr/>
              </a:pPr>
              <a:t>‹#›</a:t>
            </a:fld>
            <a:endParaRPr lang="en-US"/>
          </a:p>
        </p:txBody>
      </p:sp>
    </p:spTree>
    <p:extLst>
      <p:ext uri="{BB962C8B-B14F-4D97-AF65-F5344CB8AC3E}">
        <p14:creationId xmlns:p14="http://schemas.microsoft.com/office/powerpoint/2010/main" val="316964913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56A01C1A-A933-458A-A92C-FC76898A4547}" type="slidenum">
              <a:rPr lang="en-US"/>
              <a:pPr>
                <a:defRPr/>
              </a:pPr>
              <a:t>‹#›</a:t>
            </a:fld>
            <a:endParaRPr lang="en-US"/>
          </a:p>
        </p:txBody>
      </p:sp>
    </p:spTree>
    <p:extLst>
      <p:ext uri="{BB962C8B-B14F-4D97-AF65-F5344CB8AC3E}">
        <p14:creationId xmlns:p14="http://schemas.microsoft.com/office/powerpoint/2010/main" val="229316892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21FAC62F-CF58-45F6-830B-4F77857EDF24}" type="slidenum">
              <a:rPr lang="en-US"/>
              <a:pPr>
                <a:defRPr/>
              </a:pPr>
              <a:t>‹#›</a:t>
            </a:fld>
            <a:endParaRPr lang="en-US"/>
          </a:p>
        </p:txBody>
      </p:sp>
    </p:spTree>
    <p:extLst>
      <p:ext uri="{BB962C8B-B14F-4D97-AF65-F5344CB8AC3E}">
        <p14:creationId xmlns:p14="http://schemas.microsoft.com/office/powerpoint/2010/main" val="2229018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C9AF6FC6-3C28-4D1B-8670-E47DDE1130EB}" type="slidenum">
              <a:rPr lang="en-US"/>
              <a:pPr>
                <a:defRPr/>
              </a:pPr>
              <a:t>‹#›</a:t>
            </a:fld>
            <a:endParaRPr lang="en-US"/>
          </a:p>
        </p:txBody>
      </p:sp>
    </p:spTree>
    <p:extLst>
      <p:ext uri="{BB962C8B-B14F-4D97-AF65-F5344CB8AC3E}">
        <p14:creationId xmlns:p14="http://schemas.microsoft.com/office/powerpoint/2010/main" val="700655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36901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3715" y="1"/>
            <a:ext cx="2060575"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34088"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9AEA27DA-F7C8-4199-9879-C0854D193FEA}" type="slidenum">
              <a:rPr lang="en-US"/>
              <a:pPr>
                <a:defRPr/>
              </a:pPr>
              <a:t>‹#›</a:t>
            </a:fld>
            <a:endParaRPr lang="en-US"/>
          </a:p>
        </p:txBody>
      </p:sp>
    </p:spTree>
    <p:extLst>
      <p:ext uri="{BB962C8B-B14F-4D97-AF65-F5344CB8AC3E}">
        <p14:creationId xmlns:p14="http://schemas.microsoft.com/office/powerpoint/2010/main" val="318898818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ctrTitle"/>
          </p:nvPr>
        </p:nvSpPr>
        <p:spPr>
          <a:xfrm>
            <a:off x="685800" y="2209842"/>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14692"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43031350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Slide Number Placeholder 4"/>
          <p:cNvSpPr>
            <a:spLocks noGrp="1"/>
          </p:cNvSpPr>
          <p:nvPr>
            <p:ph type="sldNum" sz="quarter" idx="11"/>
          </p:nvPr>
        </p:nvSpPr>
        <p:spPr/>
        <p:txBody>
          <a:bodyPr/>
          <a:lstStyle>
            <a:lvl1pPr>
              <a:defRPr>
                <a:latin typeface="Tahoma" pitchFamily="-1" charset="0"/>
                <a:cs typeface="Tahoma" pitchFamily="-1" charset="0"/>
              </a:defRPr>
            </a:lvl1pPr>
          </a:lstStyle>
          <a:p>
            <a:pPr>
              <a:defRPr/>
            </a:pPr>
            <a:fld id="{D1742DB2-3F4E-403E-BD29-411E0F8F0A4E}" type="slidenum">
              <a:rPr lang="en-US"/>
              <a:pPr>
                <a:defRPr/>
              </a:pPr>
              <a:t>‹#›</a:t>
            </a:fld>
            <a:endParaRPr lang="en-US"/>
          </a:p>
        </p:txBody>
      </p:sp>
    </p:spTree>
    <p:extLst>
      <p:ext uri="{BB962C8B-B14F-4D97-AF65-F5344CB8AC3E}">
        <p14:creationId xmlns:p14="http://schemas.microsoft.com/office/powerpoint/2010/main" val="296265353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Slide Number Placeholder 4"/>
          <p:cNvSpPr>
            <a:spLocks noGrp="1"/>
          </p:cNvSpPr>
          <p:nvPr>
            <p:ph type="sldNum" sz="quarter" idx="11"/>
          </p:nvPr>
        </p:nvSpPr>
        <p:spPr/>
        <p:txBody>
          <a:bodyPr/>
          <a:lstStyle>
            <a:lvl1pPr>
              <a:defRPr>
                <a:latin typeface="Tahoma" pitchFamily="-1" charset="0"/>
                <a:cs typeface="Tahoma" pitchFamily="-1" charset="0"/>
              </a:defRPr>
            </a:lvl1pPr>
          </a:lstStyle>
          <a:p>
            <a:pPr>
              <a:defRPr/>
            </a:pPr>
            <a:fld id="{AC59084C-C70C-43CC-9D31-F68D8D10CD29}" type="slidenum">
              <a:rPr lang="en-US"/>
              <a:pPr>
                <a:defRPr/>
              </a:pPr>
              <a:t>‹#›</a:t>
            </a:fld>
            <a:endParaRPr lang="en-US"/>
          </a:p>
        </p:txBody>
      </p:sp>
    </p:spTree>
    <p:extLst>
      <p:ext uri="{BB962C8B-B14F-4D97-AF65-F5344CB8AC3E}">
        <p14:creationId xmlns:p14="http://schemas.microsoft.com/office/powerpoint/2010/main" val="181175801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Slide Number Placeholder 5"/>
          <p:cNvSpPr>
            <a:spLocks noGrp="1"/>
          </p:cNvSpPr>
          <p:nvPr>
            <p:ph type="sldNum" sz="quarter" idx="11"/>
          </p:nvPr>
        </p:nvSpPr>
        <p:spPr/>
        <p:txBody>
          <a:bodyPr/>
          <a:lstStyle>
            <a:lvl1pPr>
              <a:defRPr>
                <a:latin typeface="Tahoma" pitchFamily="-1" charset="0"/>
                <a:cs typeface="Tahoma" pitchFamily="-1" charset="0"/>
              </a:defRPr>
            </a:lvl1pPr>
          </a:lstStyle>
          <a:p>
            <a:pPr>
              <a:defRPr/>
            </a:pPr>
            <a:fld id="{17153B6F-73A5-4FE7-B289-6CDA3020C0FE}" type="slidenum">
              <a:rPr lang="en-US"/>
              <a:pPr>
                <a:defRPr/>
              </a:pPr>
              <a:t>‹#›</a:t>
            </a:fld>
            <a:endParaRPr lang="en-US"/>
          </a:p>
        </p:txBody>
      </p:sp>
    </p:spTree>
    <p:extLst>
      <p:ext uri="{BB962C8B-B14F-4D97-AF65-F5344CB8AC3E}">
        <p14:creationId xmlns:p14="http://schemas.microsoft.com/office/powerpoint/2010/main" val="308120772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8" name="Slide Number Placeholder 7"/>
          <p:cNvSpPr>
            <a:spLocks noGrp="1"/>
          </p:cNvSpPr>
          <p:nvPr>
            <p:ph type="sldNum" sz="quarter" idx="11"/>
          </p:nvPr>
        </p:nvSpPr>
        <p:spPr/>
        <p:txBody>
          <a:bodyPr/>
          <a:lstStyle>
            <a:lvl1pPr>
              <a:defRPr>
                <a:latin typeface="Tahoma" pitchFamily="-1" charset="0"/>
                <a:cs typeface="Tahoma" pitchFamily="-1" charset="0"/>
              </a:defRPr>
            </a:lvl1pPr>
          </a:lstStyle>
          <a:p>
            <a:pPr>
              <a:defRPr/>
            </a:pPr>
            <a:fld id="{F33C41AE-E00F-4581-A573-EFFAF389C1B3}" type="slidenum">
              <a:rPr lang="en-US"/>
              <a:pPr>
                <a:defRPr/>
              </a:pPr>
              <a:t>‹#›</a:t>
            </a:fld>
            <a:endParaRPr lang="en-US"/>
          </a:p>
        </p:txBody>
      </p:sp>
    </p:spTree>
    <p:extLst>
      <p:ext uri="{BB962C8B-B14F-4D97-AF65-F5344CB8AC3E}">
        <p14:creationId xmlns:p14="http://schemas.microsoft.com/office/powerpoint/2010/main" val="266665325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4" name="Slide Number Placeholder 3"/>
          <p:cNvSpPr>
            <a:spLocks noGrp="1"/>
          </p:cNvSpPr>
          <p:nvPr>
            <p:ph type="sldNum" sz="quarter" idx="11"/>
          </p:nvPr>
        </p:nvSpPr>
        <p:spPr/>
        <p:txBody>
          <a:bodyPr/>
          <a:lstStyle>
            <a:lvl1pPr>
              <a:defRPr>
                <a:latin typeface="Tahoma" pitchFamily="-1" charset="0"/>
                <a:cs typeface="Tahoma" pitchFamily="-1" charset="0"/>
              </a:defRPr>
            </a:lvl1pPr>
          </a:lstStyle>
          <a:p>
            <a:pPr>
              <a:defRPr/>
            </a:pPr>
            <a:fld id="{478D9414-5721-49AB-95B0-7466AFC33DEB}" type="slidenum">
              <a:rPr lang="en-US"/>
              <a:pPr>
                <a:defRPr/>
              </a:pPr>
              <a:t>‹#›</a:t>
            </a:fld>
            <a:endParaRPr lang="en-US"/>
          </a:p>
        </p:txBody>
      </p:sp>
    </p:spTree>
    <p:extLst>
      <p:ext uri="{BB962C8B-B14F-4D97-AF65-F5344CB8AC3E}">
        <p14:creationId xmlns:p14="http://schemas.microsoft.com/office/powerpoint/2010/main" val="27329093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3" name="Slide Number Placeholder 2"/>
          <p:cNvSpPr>
            <a:spLocks noGrp="1"/>
          </p:cNvSpPr>
          <p:nvPr>
            <p:ph type="sldNum" sz="quarter" idx="11"/>
          </p:nvPr>
        </p:nvSpPr>
        <p:spPr/>
        <p:txBody>
          <a:bodyPr/>
          <a:lstStyle>
            <a:lvl1pPr>
              <a:defRPr>
                <a:latin typeface="Tahoma" pitchFamily="-1" charset="0"/>
                <a:cs typeface="Tahoma" pitchFamily="-1" charset="0"/>
              </a:defRPr>
            </a:lvl1pPr>
          </a:lstStyle>
          <a:p>
            <a:pPr>
              <a:defRPr/>
            </a:pPr>
            <a:fld id="{4A9EE8AB-5848-4C30-8E96-2A555581FE13}" type="slidenum">
              <a:rPr lang="en-US"/>
              <a:pPr>
                <a:defRPr/>
              </a:pPr>
              <a:t>‹#›</a:t>
            </a:fld>
            <a:endParaRPr lang="en-US"/>
          </a:p>
        </p:txBody>
      </p:sp>
    </p:spTree>
    <p:extLst>
      <p:ext uri="{BB962C8B-B14F-4D97-AF65-F5344CB8AC3E}">
        <p14:creationId xmlns:p14="http://schemas.microsoft.com/office/powerpoint/2010/main" val="348184706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Slide Number Placeholder 5"/>
          <p:cNvSpPr>
            <a:spLocks noGrp="1"/>
          </p:cNvSpPr>
          <p:nvPr>
            <p:ph type="sldNum" sz="quarter" idx="11"/>
          </p:nvPr>
        </p:nvSpPr>
        <p:spPr/>
        <p:txBody>
          <a:bodyPr/>
          <a:lstStyle>
            <a:lvl1pPr>
              <a:defRPr>
                <a:latin typeface="Tahoma" pitchFamily="-1" charset="0"/>
                <a:cs typeface="Tahoma" pitchFamily="-1" charset="0"/>
              </a:defRPr>
            </a:lvl1pPr>
          </a:lstStyle>
          <a:p>
            <a:pPr>
              <a:defRPr/>
            </a:pPr>
            <a:fld id="{0C30A64C-9791-415B-954A-BFBF219A2D61}" type="slidenum">
              <a:rPr lang="en-US"/>
              <a:pPr>
                <a:defRPr/>
              </a:pPr>
              <a:t>‹#›</a:t>
            </a:fld>
            <a:endParaRPr lang="en-US"/>
          </a:p>
        </p:txBody>
      </p:sp>
    </p:spTree>
    <p:extLst>
      <p:ext uri="{BB962C8B-B14F-4D97-AF65-F5344CB8AC3E}">
        <p14:creationId xmlns:p14="http://schemas.microsoft.com/office/powerpoint/2010/main" val="240286561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Slide Number Placeholder 5"/>
          <p:cNvSpPr>
            <a:spLocks noGrp="1"/>
          </p:cNvSpPr>
          <p:nvPr>
            <p:ph type="sldNum" sz="quarter" idx="11"/>
          </p:nvPr>
        </p:nvSpPr>
        <p:spPr/>
        <p:txBody>
          <a:bodyPr/>
          <a:lstStyle>
            <a:lvl1pPr>
              <a:defRPr>
                <a:latin typeface="Tahoma" pitchFamily="-1" charset="0"/>
                <a:cs typeface="Tahoma" pitchFamily="-1" charset="0"/>
              </a:defRPr>
            </a:lvl1pPr>
          </a:lstStyle>
          <a:p>
            <a:pPr>
              <a:defRPr/>
            </a:pPr>
            <a:fld id="{5953E475-1A17-40BC-B9D5-5028AB0E3A17}" type="slidenum">
              <a:rPr lang="en-US"/>
              <a:pPr>
                <a:defRPr/>
              </a:pPr>
              <a:t>‹#›</a:t>
            </a:fld>
            <a:endParaRPr lang="en-US"/>
          </a:p>
        </p:txBody>
      </p:sp>
    </p:spTree>
    <p:extLst>
      <p:ext uri="{BB962C8B-B14F-4D97-AF65-F5344CB8AC3E}">
        <p14:creationId xmlns:p14="http://schemas.microsoft.com/office/powerpoint/2010/main" val="2994697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5572693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Slide Number Placeholder 4"/>
          <p:cNvSpPr>
            <a:spLocks noGrp="1"/>
          </p:cNvSpPr>
          <p:nvPr>
            <p:ph type="sldNum" sz="quarter" idx="11"/>
          </p:nvPr>
        </p:nvSpPr>
        <p:spPr/>
        <p:txBody>
          <a:bodyPr/>
          <a:lstStyle>
            <a:lvl1pPr>
              <a:defRPr>
                <a:latin typeface="Tahoma" pitchFamily="-1" charset="0"/>
                <a:cs typeface="Tahoma" pitchFamily="-1" charset="0"/>
              </a:defRPr>
            </a:lvl1pPr>
          </a:lstStyle>
          <a:p>
            <a:pPr>
              <a:defRPr/>
            </a:pPr>
            <a:fld id="{F2EF8F0A-A4C7-4422-ABB9-75075C523710}" type="slidenum">
              <a:rPr lang="en-US"/>
              <a:pPr>
                <a:defRPr/>
              </a:pPr>
              <a:t>‹#›</a:t>
            </a:fld>
            <a:endParaRPr lang="en-US"/>
          </a:p>
        </p:txBody>
      </p:sp>
    </p:spTree>
    <p:extLst>
      <p:ext uri="{BB962C8B-B14F-4D97-AF65-F5344CB8AC3E}">
        <p14:creationId xmlns:p14="http://schemas.microsoft.com/office/powerpoint/2010/main" val="38947712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Slide Number Placeholder 4"/>
          <p:cNvSpPr>
            <a:spLocks noGrp="1"/>
          </p:cNvSpPr>
          <p:nvPr>
            <p:ph type="sldNum" sz="quarter" idx="11"/>
          </p:nvPr>
        </p:nvSpPr>
        <p:spPr/>
        <p:txBody>
          <a:bodyPr/>
          <a:lstStyle>
            <a:lvl1pPr>
              <a:defRPr>
                <a:latin typeface="Tahoma" pitchFamily="-1" charset="0"/>
                <a:cs typeface="Tahoma" pitchFamily="-1" charset="0"/>
              </a:defRPr>
            </a:lvl1pPr>
          </a:lstStyle>
          <a:p>
            <a:pPr>
              <a:defRPr/>
            </a:pPr>
            <a:fld id="{B94AE67D-465B-4B7D-9A2D-CF122A097C82}" type="slidenum">
              <a:rPr lang="en-US"/>
              <a:pPr>
                <a:defRPr/>
              </a:pPr>
              <a:t>‹#›</a:t>
            </a:fld>
            <a:endParaRPr lang="en-US"/>
          </a:p>
        </p:txBody>
      </p:sp>
    </p:spTree>
    <p:extLst>
      <p:ext uri="{BB962C8B-B14F-4D97-AF65-F5344CB8AC3E}">
        <p14:creationId xmlns:p14="http://schemas.microsoft.com/office/powerpoint/2010/main" val="239792868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6643" name="Rectangle 3"/>
          <p:cNvSpPr>
            <a:spLocks noGrp="1" noChangeArrowheads="1"/>
          </p:cNvSpPr>
          <p:nvPr>
            <p:ph type="ctrTitle"/>
          </p:nvPr>
        </p:nvSpPr>
        <p:spPr>
          <a:xfrm>
            <a:off x="685800" y="2209842"/>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776644"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47481830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D7F1CD98-A71A-4F87-822A-0FC31066F764}" type="slidenum">
              <a:rPr lang="en-US"/>
              <a:pPr>
                <a:defRPr/>
              </a:pPr>
              <a:t>‹#›</a:t>
            </a:fld>
            <a:endParaRPr lang="en-US"/>
          </a:p>
        </p:txBody>
      </p:sp>
    </p:spTree>
    <p:extLst>
      <p:ext uri="{BB962C8B-B14F-4D97-AF65-F5344CB8AC3E}">
        <p14:creationId xmlns:p14="http://schemas.microsoft.com/office/powerpoint/2010/main" val="412515783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F738E507-E335-4536-A2E9-CC94DE002D35}" type="slidenum">
              <a:rPr lang="en-US"/>
              <a:pPr>
                <a:defRPr/>
              </a:pPr>
              <a:t>‹#›</a:t>
            </a:fld>
            <a:endParaRPr lang="en-US"/>
          </a:p>
        </p:txBody>
      </p:sp>
    </p:spTree>
    <p:extLst>
      <p:ext uri="{BB962C8B-B14F-4D97-AF65-F5344CB8AC3E}">
        <p14:creationId xmlns:p14="http://schemas.microsoft.com/office/powerpoint/2010/main" val="343607554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96D34D57-7697-441D-833A-5161680FC2B0}" type="slidenum">
              <a:rPr lang="en-US"/>
              <a:pPr>
                <a:defRPr/>
              </a:pPr>
              <a:t>‹#›</a:t>
            </a:fld>
            <a:endParaRPr lang="en-US"/>
          </a:p>
        </p:txBody>
      </p:sp>
    </p:spTree>
    <p:extLst>
      <p:ext uri="{BB962C8B-B14F-4D97-AF65-F5344CB8AC3E}">
        <p14:creationId xmlns:p14="http://schemas.microsoft.com/office/powerpoint/2010/main" val="61098390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C4CB12C0-767D-49CB-8AF5-BD3059E0A22F}" type="slidenum">
              <a:rPr lang="en-US"/>
              <a:pPr>
                <a:defRPr/>
              </a:pPr>
              <a:t>‹#›</a:t>
            </a:fld>
            <a:endParaRPr lang="en-US"/>
          </a:p>
        </p:txBody>
      </p:sp>
    </p:spTree>
    <p:extLst>
      <p:ext uri="{BB962C8B-B14F-4D97-AF65-F5344CB8AC3E}">
        <p14:creationId xmlns:p14="http://schemas.microsoft.com/office/powerpoint/2010/main" val="138448950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520DBF71-D8C4-44F4-96DF-D7CAE476ACAD}" type="slidenum">
              <a:rPr lang="en-US"/>
              <a:pPr>
                <a:defRPr/>
              </a:pPr>
              <a:t>‹#›</a:t>
            </a:fld>
            <a:endParaRPr lang="en-US"/>
          </a:p>
        </p:txBody>
      </p:sp>
    </p:spTree>
    <p:extLst>
      <p:ext uri="{BB962C8B-B14F-4D97-AF65-F5344CB8AC3E}">
        <p14:creationId xmlns:p14="http://schemas.microsoft.com/office/powerpoint/2010/main" val="218006562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042F6E29-2089-471D-AA9C-A675770A0E94}" type="slidenum">
              <a:rPr lang="en-US"/>
              <a:pPr>
                <a:defRPr/>
              </a:pPr>
              <a:t>‹#›</a:t>
            </a:fld>
            <a:endParaRPr lang="en-US"/>
          </a:p>
        </p:txBody>
      </p:sp>
    </p:spTree>
    <p:extLst>
      <p:ext uri="{BB962C8B-B14F-4D97-AF65-F5344CB8AC3E}">
        <p14:creationId xmlns:p14="http://schemas.microsoft.com/office/powerpoint/2010/main" val="339091315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855E0F76-7D45-48A4-8092-B724F8A11223}" type="slidenum">
              <a:rPr lang="en-US"/>
              <a:pPr>
                <a:defRPr/>
              </a:pPr>
              <a:t>‹#›</a:t>
            </a:fld>
            <a:endParaRPr lang="en-US"/>
          </a:p>
        </p:txBody>
      </p:sp>
    </p:spTree>
    <p:extLst>
      <p:ext uri="{BB962C8B-B14F-4D97-AF65-F5344CB8AC3E}">
        <p14:creationId xmlns:p14="http://schemas.microsoft.com/office/powerpoint/2010/main" val="19903270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4128354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E7B008C2-0BE4-44E9-8035-EB0307408DD1}" type="slidenum">
              <a:rPr lang="en-US"/>
              <a:pPr>
                <a:defRPr/>
              </a:pPr>
              <a:t>‹#›</a:t>
            </a:fld>
            <a:endParaRPr lang="en-US"/>
          </a:p>
        </p:txBody>
      </p:sp>
    </p:spTree>
    <p:extLst>
      <p:ext uri="{BB962C8B-B14F-4D97-AF65-F5344CB8AC3E}">
        <p14:creationId xmlns:p14="http://schemas.microsoft.com/office/powerpoint/2010/main" val="342934295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C770E562-DF78-406D-B383-62B3786B2B4B}" type="slidenum">
              <a:rPr lang="en-US"/>
              <a:pPr>
                <a:defRPr/>
              </a:pPr>
              <a:t>‹#›</a:t>
            </a:fld>
            <a:endParaRPr lang="en-US"/>
          </a:p>
        </p:txBody>
      </p:sp>
    </p:spTree>
    <p:extLst>
      <p:ext uri="{BB962C8B-B14F-4D97-AF65-F5344CB8AC3E}">
        <p14:creationId xmlns:p14="http://schemas.microsoft.com/office/powerpoint/2010/main" val="155415364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3D8B9DC2-D42E-409C-9EF9-EBA6F8500F96}" type="slidenum">
              <a:rPr lang="en-US"/>
              <a:pPr>
                <a:defRPr/>
              </a:pPr>
              <a:t>‹#›</a:t>
            </a:fld>
            <a:endParaRPr lang="en-US"/>
          </a:p>
        </p:txBody>
      </p:sp>
    </p:spTree>
    <p:extLst>
      <p:ext uri="{BB962C8B-B14F-4D97-AF65-F5344CB8AC3E}">
        <p14:creationId xmlns:p14="http://schemas.microsoft.com/office/powerpoint/2010/main" val="57408654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6643" name="Rectangle 3"/>
          <p:cNvSpPr>
            <a:spLocks noGrp="1" noChangeArrowheads="1"/>
          </p:cNvSpPr>
          <p:nvPr>
            <p:ph type="ctrTitle"/>
          </p:nvPr>
        </p:nvSpPr>
        <p:spPr>
          <a:xfrm>
            <a:off x="685800" y="2209842"/>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776644"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00430220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5D135699-37FD-410C-B5A6-BF4730AC1FBC}" type="slidenum">
              <a:rPr lang="en-US"/>
              <a:pPr>
                <a:defRPr/>
              </a:pPr>
              <a:t>‹#›</a:t>
            </a:fld>
            <a:endParaRPr lang="en-US"/>
          </a:p>
        </p:txBody>
      </p:sp>
    </p:spTree>
    <p:extLst>
      <p:ext uri="{BB962C8B-B14F-4D97-AF65-F5344CB8AC3E}">
        <p14:creationId xmlns:p14="http://schemas.microsoft.com/office/powerpoint/2010/main" val="402154183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C16F16B3-6461-4071-952F-34505D0279BA}" type="slidenum">
              <a:rPr lang="en-US"/>
              <a:pPr>
                <a:defRPr/>
              </a:pPr>
              <a:t>‹#›</a:t>
            </a:fld>
            <a:endParaRPr lang="en-US"/>
          </a:p>
        </p:txBody>
      </p:sp>
    </p:spTree>
    <p:extLst>
      <p:ext uri="{BB962C8B-B14F-4D97-AF65-F5344CB8AC3E}">
        <p14:creationId xmlns:p14="http://schemas.microsoft.com/office/powerpoint/2010/main" val="147354079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57CECE81-BAE4-4B03-9864-373A3CAD13FB}" type="slidenum">
              <a:rPr lang="en-US"/>
              <a:pPr>
                <a:defRPr/>
              </a:pPr>
              <a:t>‹#›</a:t>
            </a:fld>
            <a:endParaRPr lang="en-US"/>
          </a:p>
        </p:txBody>
      </p:sp>
    </p:spTree>
    <p:extLst>
      <p:ext uri="{BB962C8B-B14F-4D97-AF65-F5344CB8AC3E}">
        <p14:creationId xmlns:p14="http://schemas.microsoft.com/office/powerpoint/2010/main" val="398930957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F1A0FC03-A61F-42C6-BC5F-6EE3F49C36E5}" type="slidenum">
              <a:rPr lang="en-US"/>
              <a:pPr>
                <a:defRPr/>
              </a:pPr>
              <a:t>‹#›</a:t>
            </a:fld>
            <a:endParaRPr lang="en-US"/>
          </a:p>
        </p:txBody>
      </p:sp>
    </p:spTree>
    <p:extLst>
      <p:ext uri="{BB962C8B-B14F-4D97-AF65-F5344CB8AC3E}">
        <p14:creationId xmlns:p14="http://schemas.microsoft.com/office/powerpoint/2010/main" val="314423125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F7805B99-1E56-4857-9EEA-329A9ED2AF38}" type="slidenum">
              <a:rPr lang="en-US"/>
              <a:pPr>
                <a:defRPr/>
              </a:pPr>
              <a:t>‹#›</a:t>
            </a:fld>
            <a:endParaRPr lang="en-US"/>
          </a:p>
        </p:txBody>
      </p:sp>
    </p:spTree>
    <p:extLst>
      <p:ext uri="{BB962C8B-B14F-4D97-AF65-F5344CB8AC3E}">
        <p14:creationId xmlns:p14="http://schemas.microsoft.com/office/powerpoint/2010/main" val="213237033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99CB021C-3FC3-4C9B-81ED-FC3BF7BBC1E5}" type="slidenum">
              <a:rPr lang="en-US"/>
              <a:pPr>
                <a:defRPr/>
              </a:pPr>
              <a:t>‹#›</a:t>
            </a:fld>
            <a:endParaRPr lang="en-US"/>
          </a:p>
        </p:txBody>
      </p:sp>
    </p:spTree>
    <p:extLst>
      <p:ext uri="{BB962C8B-B14F-4D97-AF65-F5344CB8AC3E}">
        <p14:creationId xmlns:p14="http://schemas.microsoft.com/office/powerpoint/2010/main" val="3844238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749701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ACCAEA9E-19FC-425A-A3E4-AEBD4150B034}" type="slidenum">
              <a:rPr lang="en-US"/>
              <a:pPr>
                <a:defRPr/>
              </a:pPr>
              <a:t>‹#›</a:t>
            </a:fld>
            <a:endParaRPr lang="en-US"/>
          </a:p>
        </p:txBody>
      </p:sp>
    </p:spTree>
    <p:extLst>
      <p:ext uri="{BB962C8B-B14F-4D97-AF65-F5344CB8AC3E}">
        <p14:creationId xmlns:p14="http://schemas.microsoft.com/office/powerpoint/2010/main" val="328735455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895430E4-BE44-47A0-A38C-3EA5095CF55F}" type="slidenum">
              <a:rPr lang="en-US"/>
              <a:pPr>
                <a:defRPr/>
              </a:pPr>
              <a:t>‹#›</a:t>
            </a:fld>
            <a:endParaRPr lang="en-US"/>
          </a:p>
        </p:txBody>
      </p:sp>
    </p:spTree>
    <p:extLst>
      <p:ext uri="{BB962C8B-B14F-4D97-AF65-F5344CB8AC3E}">
        <p14:creationId xmlns:p14="http://schemas.microsoft.com/office/powerpoint/2010/main" val="315862185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A887268B-93C7-4EC6-8241-10160A4103F9}" type="slidenum">
              <a:rPr lang="en-US"/>
              <a:pPr>
                <a:defRPr/>
              </a:pPr>
              <a:t>‹#›</a:t>
            </a:fld>
            <a:endParaRPr lang="en-US"/>
          </a:p>
        </p:txBody>
      </p:sp>
    </p:spTree>
    <p:extLst>
      <p:ext uri="{BB962C8B-B14F-4D97-AF65-F5344CB8AC3E}">
        <p14:creationId xmlns:p14="http://schemas.microsoft.com/office/powerpoint/2010/main" val="236632153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C87A8A4D-92C1-4BF3-873E-9F80B4FDDEEB}" type="slidenum">
              <a:rPr lang="en-US"/>
              <a:pPr>
                <a:defRPr/>
              </a:pPr>
              <a:t>‹#›</a:t>
            </a:fld>
            <a:endParaRPr lang="en-US"/>
          </a:p>
        </p:txBody>
      </p:sp>
    </p:spTree>
    <p:extLst>
      <p:ext uri="{BB962C8B-B14F-4D97-AF65-F5344CB8AC3E}">
        <p14:creationId xmlns:p14="http://schemas.microsoft.com/office/powerpoint/2010/main" val="270216080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shield"/>
          <p:cNvPicPr>
            <a:picLocks noChangeAspect="1" noChangeArrowheads="1"/>
          </p:cNvPicPr>
          <p:nvPr userDrawn="1"/>
        </p:nvPicPr>
        <p:blipFill>
          <a:blip r:embed="rId3"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266" name="Rectangle 2"/>
          <p:cNvSpPr>
            <a:spLocks noGrp="1" noChangeArrowheads="1"/>
          </p:cNvSpPr>
          <p:nvPr>
            <p:ph type="ctrTitle"/>
          </p:nvPr>
        </p:nvSpPr>
        <p:spPr>
          <a:xfrm>
            <a:off x="838200" y="762000"/>
            <a:ext cx="5486400" cy="838200"/>
          </a:xfrm>
        </p:spPr>
        <p:txBody>
          <a:bodyPr/>
          <a:lstStyle>
            <a:lvl1pPr>
              <a:defRPr/>
            </a:lvl1pPr>
          </a:lstStyle>
          <a:p>
            <a:r>
              <a:rPr lang="en-US" altLang="zh-TW"/>
              <a:t>Click to edit Master title style</a:t>
            </a:r>
          </a:p>
        </p:txBody>
      </p:sp>
      <p:sp>
        <p:nvSpPr>
          <p:cNvPr id="2059267"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r>
              <a:rPr lang="en-US" altLang="zh-TW"/>
              <a:t>Click to edit Master subtitle style</a:t>
            </a:r>
          </a:p>
        </p:txBody>
      </p:sp>
    </p:spTree>
    <p:extLst>
      <p:ext uri="{BB962C8B-B14F-4D97-AF65-F5344CB8AC3E}">
        <p14:creationId xmlns:p14="http://schemas.microsoft.com/office/powerpoint/2010/main" val="278335568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722457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2028269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79899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416327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726182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527886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67481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9668918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452794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77729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556203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shield"/>
          <p:cNvPicPr>
            <a:picLocks noChangeAspect="1" noChangeArrowheads="1"/>
          </p:cNvPicPr>
          <p:nvPr userDrawn="1"/>
        </p:nvPicPr>
        <p:blipFill>
          <a:blip r:embed="rId3"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74050" name="Rectangle 2"/>
          <p:cNvSpPr>
            <a:spLocks noGrp="1" noChangeArrowheads="1"/>
          </p:cNvSpPr>
          <p:nvPr>
            <p:ph type="ctrTitle"/>
          </p:nvPr>
        </p:nvSpPr>
        <p:spPr>
          <a:xfrm>
            <a:off x="838200" y="762000"/>
            <a:ext cx="5486400" cy="838200"/>
          </a:xfrm>
        </p:spPr>
        <p:txBody>
          <a:bodyPr/>
          <a:lstStyle>
            <a:lvl1pPr>
              <a:defRPr/>
            </a:lvl1pPr>
          </a:lstStyle>
          <a:p>
            <a:r>
              <a:rPr lang="en-US" altLang="zh-TW"/>
              <a:t>Click to edit Master title style</a:t>
            </a:r>
          </a:p>
        </p:txBody>
      </p:sp>
      <p:sp>
        <p:nvSpPr>
          <p:cNvPr id="6274051"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r>
              <a:rPr lang="en-US" altLang="zh-TW"/>
              <a:t>Click to edit Master subtitle style</a:t>
            </a:r>
          </a:p>
        </p:txBody>
      </p:sp>
    </p:spTree>
    <p:extLst>
      <p:ext uri="{BB962C8B-B14F-4D97-AF65-F5344CB8AC3E}">
        <p14:creationId xmlns:p14="http://schemas.microsoft.com/office/powerpoint/2010/main" val="325476013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95150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2014418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716715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30940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6643" name="Rectangle 3"/>
          <p:cNvSpPr>
            <a:spLocks noGrp="1" noChangeArrowheads="1"/>
          </p:cNvSpPr>
          <p:nvPr>
            <p:ph type="ctrTitle"/>
          </p:nvPr>
        </p:nvSpPr>
        <p:spPr>
          <a:xfrm>
            <a:off x="685800" y="2209842"/>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776644"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35514260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1022893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6643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664481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1716280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178014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104967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0"/>
            <a:ext cx="7467600" cy="9144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914400" y="1752600"/>
            <a:ext cx="7391400" cy="4343400"/>
          </a:xfrm>
        </p:spPr>
        <p:txBody>
          <a:bodyPr/>
          <a:lstStyle/>
          <a:p>
            <a:pPr lvl="0"/>
            <a:endParaRPr lang="en-US" noProof="0" smtClean="0"/>
          </a:p>
        </p:txBody>
      </p:sp>
    </p:spTree>
    <p:extLst>
      <p:ext uri="{BB962C8B-B14F-4D97-AF65-F5344CB8AC3E}">
        <p14:creationId xmlns:p14="http://schemas.microsoft.com/office/powerpoint/2010/main" val="133260738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8226" name="Rectangle 2"/>
          <p:cNvSpPr>
            <a:spLocks noGrp="1" noChangeArrowheads="1"/>
          </p:cNvSpPr>
          <p:nvPr>
            <p:ph type="ctrTitle"/>
          </p:nvPr>
        </p:nvSpPr>
        <p:spPr>
          <a:xfrm>
            <a:off x="838200" y="762000"/>
            <a:ext cx="5486400" cy="838200"/>
          </a:xfrm>
        </p:spPr>
        <p:txBody>
          <a:bodyPr/>
          <a:lstStyle>
            <a:lvl1pPr>
              <a:defRPr/>
            </a:lvl1pPr>
          </a:lstStyle>
          <a:p>
            <a:r>
              <a:rPr lang="en-US" altLang="zh-TW"/>
              <a:t>Click to edit Master title style</a:t>
            </a:r>
          </a:p>
        </p:txBody>
      </p:sp>
      <p:sp>
        <p:nvSpPr>
          <p:cNvPr id="2868227"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r>
              <a:rPr lang="en-US" altLang="zh-TW"/>
              <a:t>Click to edit Master subtitle style</a:t>
            </a:r>
          </a:p>
        </p:txBody>
      </p:sp>
    </p:spTree>
    <p:extLst>
      <p:ext uri="{BB962C8B-B14F-4D97-AF65-F5344CB8AC3E}">
        <p14:creationId xmlns:p14="http://schemas.microsoft.com/office/powerpoint/2010/main" val="92509006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06617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434333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64CD0C82-8C1E-4B89-8A88-0A0CFC1FC27C}" type="slidenum">
              <a:rPr lang="en-US"/>
              <a:pPr>
                <a:defRPr/>
              </a:pPr>
              <a:t>‹#›</a:t>
            </a:fld>
            <a:endParaRPr lang="en-US"/>
          </a:p>
        </p:txBody>
      </p:sp>
    </p:spTree>
    <p:extLst>
      <p:ext uri="{BB962C8B-B14F-4D97-AF65-F5344CB8AC3E}">
        <p14:creationId xmlns:p14="http://schemas.microsoft.com/office/powerpoint/2010/main" val="100881796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573285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825009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432668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12322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870826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0939920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154582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556744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shield"/>
          <p:cNvPicPr>
            <a:picLocks noChangeAspect="1" noChangeArrowheads="1"/>
          </p:cNvPicPr>
          <p:nvPr userDrawn="1"/>
        </p:nvPicPr>
        <p:blipFill>
          <a:blip r:embed="rId3"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266" name="Rectangle 2"/>
          <p:cNvSpPr>
            <a:spLocks noGrp="1" noChangeArrowheads="1"/>
          </p:cNvSpPr>
          <p:nvPr>
            <p:ph type="ctrTitle"/>
          </p:nvPr>
        </p:nvSpPr>
        <p:spPr>
          <a:xfrm>
            <a:off x="838200" y="762000"/>
            <a:ext cx="5486400" cy="838200"/>
          </a:xfrm>
        </p:spPr>
        <p:txBody>
          <a:bodyPr/>
          <a:lstStyle>
            <a:lvl1pPr>
              <a:defRPr/>
            </a:lvl1pPr>
          </a:lstStyle>
          <a:p>
            <a:r>
              <a:rPr lang="en-US" altLang="zh-TW"/>
              <a:t>Click to edit Master title style</a:t>
            </a:r>
          </a:p>
        </p:txBody>
      </p:sp>
      <p:sp>
        <p:nvSpPr>
          <p:cNvPr id="2059267"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r>
              <a:rPr lang="en-US" altLang="zh-TW"/>
              <a:t>Click to edit Master subtitle style</a:t>
            </a:r>
          </a:p>
        </p:txBody>
      </p:sp>
    </p:spTree>
    <p:extLst>
      <p:ext uri="{BB962C8B-B14F-4D97-AF65-F5344CB8AC3E}">
        <p14:creationId xmlns:p14="http://schemas.microsoft.com/office/powerpoint/2010/main" val="390230869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1693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2AB8711A-6481-42EF-B97B-7853B7082C8E}" type="slidenum">
              <a:rPr lang="en-US"/>
              <a:pPr>
                <a:defRPr/>
              </a:pPr>
              <a:t>‹#›</a:t>
            </a:fld>
            <a:endParaRPr lang="en-US"/>
          </a:p>
        </p:txBody>
      </p:sp>
    </p:spTree>
    <p:extLst>
      <p:ext uri="{BB962C8B-B14F-4D97-AF65-F5344CB8AC3E}">
        <p14:creationId xmlns:p14="http://schemas.microsoft.com/office/powerpoint/2010/main" val="174958852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08393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34007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923707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7286794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85635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35482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2243031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198234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956497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11552122"/>
      </p:ext>
    </p:extLst>
  </p:cSld>
  <p:clrMapOvr>
    <a:masterClrMapping/>
  </p:clrMapOvr>
  <p:transition spd="med">
    <p:blinds/>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854EC678-FA25-4C96-BA65-8F53B8CEDD92}" type="slidenum">
              <a:rPr lang="en-US"/>
              <a:pPr>
                <a:defRPr/>
              </a:pPr>
              <a:t>‹#›</a:t>
            </a:fld>
            <a:endParaRPr lang="en-US"/>
          </a:p>
        </p:txBody>
      </p:sp>
    </p:spTree>
    <p:extLst>
      <p:ext uri="{BB962C8B-B14F-4D97-AF65-F5344CB8AC3E}">
        <p14:creationId xmlns:p14="http://schemas.microsoft.com/office/powerpoint/2010/main" val="177014982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9551111"/>
      </p:ext>
    </p:extLst>
  </p:cSld>
  <p:clrMapOvr>
    <a:masterClrMapping/>
  </p:clrMapOvr>
  <p:transition spd="med">
    <p:blinds/>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73278119"/>
      </p:ext>
    </p:extLst>
  </p:cSld>
  <p:clrMapOvr>
    <a:masterClrMapping/>
  </p:clrMapOvr>
  <p:transition spd="med">
    <p:blinds/>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5836945"/>
      </p:ext>
    </p:extLst>
  </p:cSld>
  <p:clrMapOvr>
    <a:masterClrMapping/>
  </p:clrMapOvr>
  <p:transition spd="med">
    <p:blinds/>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7589922"/>
      </p:ext>
    </p:extLst>
  </p:cSld>
  <p:clrMapOvr>
    <a:masterClrMapping/>
  </p:clrMapOvr>
  <p:transition spd="med">
    <p:blinds/>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7794401"/>
      </p:ext>
    </p:extLst>
  </p:cSld>
  <p:clrMapOvr>
    <a:masterClrMapping/>
  </p:clrMapOvr>
  <p:transition spd="med">
    <p:blinds/>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752440"/>
      </p:ext>
    </p:extLst>
  </p:cSld>
  <p:clrMapOvr>
    <a:masterClrMapping/>
  </p:clrMapOvr>
  <p:transition spd="med">
    <p:blinds/>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429644"/>
      </p:ext>
    </p:extLst>
  </p:cSld>
  <p:clrMapOvr>
    <a:masterClrMapping/>
  </p:clrMapOvr>
  <p:transition spd="med">
    <p:blinds/>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81098558"/>
      </p:ext>
    </p:extLst>
  </p:cSld>
  <p:clrMapOvr>
    <a:masterClrMapping/>
  </p:clrMapOvr>
  <p:transition spd="med">
    <p:blinds/>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8162642"/>
      </p:ext>
    </p:extLst>
  </p:cSld>
  <p:clrMapOvr>
    <a:masterClrMapping/>
  </p:clrMapOvr>
  <p:transition spd="med">
    <p:blinds/>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8141038"/>
      </p:ext>
    </p:extLst>
  </p:cSld>
  <p:clrMapOvr>
    <a:masterClrMapping/>
  </p:clrMapOvr>
  <p:transition spd="med">
    <p:blinds/>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788A08CF-1C25-4DAD-80C6-8E4320CC4AA5}" type="slidenum">
              <a:rPr lang="en-US"/>
              <a:pPr>
                <a:defRPr/>
              </a:pPr>
              <a:t>‹#›</a:t>
            </a:fld>
            <a:endParaRPr lang="en-US"/>
          </a:p>
        </p:txBody>
      </p:sp>
    </p:spTree>
    <p:extLst>
      <p:ext uri="{BB962C8B-B14F-4D97-AF65-F5344CB8AC3E}">
        <p14:creationId xmlns:p14="http://schemas.microsoft.com/office/powerpoint/2010/main" val="71955236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762000"/>
            <a:ext cx="7467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2314767"/>
      </p:ext>
    </p:extLst>
  </p:cSld>
  <p:clrMapOvr>
    <a:masterClrMapping/>
  </p:clrMapOvr>
  <p:transition spd="med">
    <p:blinds/>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6643" name="Rectangle 3"/>
          <p:cNvSpPr>
            <a:spLocks noGrp="1" noChangeArrowheads="1"/>
          </p:cNvSpPr>
          <p:nvPr>
            <p:ph type="ctrTitle"/>
          </p:nvPr>
        </p:nvSpPr>
        <p:spPr>
          <a:xfrm>
            <a:off x="685800" y="2209842"/>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776644"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41787118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DB815E16-43CB-43C7-A7A8-CF0C34A832EE}" type="slidenum">
              <a:rPr lang="en-US"/>
              <a:pPr>
                <a:defRPr/>
              </a:pPr>
              <a:t>‹#›</a:t>
            </a:fld>
            <a:endParaRPr lang="en-US"/>
          </a:p>
        </p:txBody>
      </p:sp>
    </p:spTree>
    <p:extLst>
      <p:ext uri="{BB962C8B-B14F-4D97-AF65-F5344CB8AC3E}">
        <p14:creationId xmlns:p14="http://schemas.microsoft.com/office/powerpoint/2010/main" val="122167193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FE8D87A6-EE2B-45FD-BB28-A591040ABDF7}" type="slidenum">
              <a:rPr lang="en-US"/>
              <a:pPr>
                <a:defRPr/>
              </a:pPr>
              <a:t>‹#›</a:t>
            </a:fld>
            <a:endParaRPr lang="en-US"/>
          </a:p>
        </p:txBody>
      </p:sp>
    </p:spTree>
    <p:extLst>
      <p:ext uri="{BB962C8B-B14F-4D97-AF65-F5344CB8AC3E}">
        <p14:creationId xmlns:p14="http://schemas.microsoft.com/office/powerpoint/2010/main" val="398854317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2C0A073E-19A8-4083-918C-390A41492DF0}" type="slidenum">
              <a:rPr lang="en-US"/>
              <a:pPr>
                <a:defRPr/>
              </a:pPr>
              <a:t>‹#›</a:t>
            </a:fld>
            <a:endParaRPr lang="en-US"/>
          </a:p>
        </p:txBody>
      </p:sp>
    </p:spTree>
    <p:extLst>
      <p:ext uri="{BB962C8B-B14F-4D97-AF65-F5344CB8AC3E}">
        <p14:creationId xmlns:p14="http://schemas.microsoft.com/office/powerpoint/2010/main" val="166071117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8D09F0D8-5D24-4115-AA92-8E0547ADC6BA}" type="slidenum">
              <a:rPr lang="en-US"/>
              <a:pPr>
                <a:defRPr/>
              </a:pPr>
              <a:t>‹#›</a:t>
            </a:fld>
            <a:endParaRPr lang="en-US"/>
          </a:p>
        </p:txBody>
      </p:sp>
    </p:spTree>
    <p:extLst>
      <p:ext uri="{BB962C8B-B14F-4D97-AF65-F5344CB8AC3E}">
        <p14:creationId xmlns:p14="http://schemas.microsoft.com/office/powerpoint/2010/main" val="104804656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3C628246-D7DB-47D8-B6C1-156FB91DF6AE}" type="slidenum">
              <a:rPr lang="en-US"/>
              <a:pPr>
                <a:defRPr/>
              </a:pPr>
              <a:t>‹#›</a:t>
            </a:fld>
            <a:endParaRPr lang="en-US"/>
          </a:p>
        </p:txBody>
      </p:sp>
    </p:spTree>
    <p:extLst>
      <p:ext uri="{BB962C8B-B14F-4D97-AF65-F5344CB8AC3E}">
        <p14:creationId xmlns:p14="http://schemas.microsoft.com/office/powerpoint/2010/main" val="383767670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261ECC89-C9AD-44EA-BBB9-D0B30921AF9B}" type="slidenum">
              <a:rPr lang="en-US"/>
              <a:pPr>
                <a:defRPr/>
              </a:pPr>
              <a:t>‹#›</a:t>
            </a:fld>
            <a:endParaRPr lang="en-US"/>
          </a:p>
        </p:txBody>
      </p:sp>
    </p:spTree>
    <p:extLst>
      <p:ext uri="{BB962C8B-B14F-4D97-AF65-F5344CB8AC3E}">
        <p14:creationId xmlns:p14="http://schemas.microsoft.com/office/powerpoint/2010/main" val="366705334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AC9F3B13-53B4-44E9-BF16-507C3C64BA19}" type="slidenum">
              <a:rPr lang="en-US"/>
              <a:pPr>
                <a:defRPr/>
              </a:pPr>
              <a:t>‹#›</a:t>
            </a:fld>
            <a:endParaRPr lang="en-US"/>
          </a:p>
        </p:txBody>
      </p:sp>
    </p:spTree>
    <p:extLst>
      <p:ext uri="{BB962C8B-B14F-4D97-AF65-F5344CB8AC3E}">
        <p14:creationId xmlns:p14="http://schemas.microsoft.com/office/powerpoint/2010/main" val="152887414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F33C9DEE-CE99-48AB-A572-A999A5307E66}" type="slidenum">
              <a:rPr lang="en-US"/>
              <a:pPr>
                <a:defRPr/>
              </a:pPr>
              <a:t>‹#›</a:t>
            </a:fld>
            <a:endParaRPr lang="en-US"/>
          </a:p>
        </p:txBody>
      </p:sp>
    </p:spTree>
    <p:extLst>
      <p:ext uri="{BB962C8B-B14F-4D97-AF65-F5344CB8AC3E}">
        <p14:creationId xmlns:p14="http://schemas.microsoft.com/office/powerpoint/2010/main" val="3535727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258B064C-8312-4287-9A61-00C07D1412C1}" type="slidenum">
              <a:rPr lang="en-US"/>
              <a:pPr>
                <a:defRPr/>
              </a:pPr>
              <a:t>‹#›</a:t>
            </a:fld>
            <a:endParaRPr lang="en-US"/>
          </a:p>
        </p:txBody>
      </p:sp>
    </p:spTree>
    <p:extLst>
      <p:ext uri="{BB962C8B-B14F-4D97-AF65-F5344CB8AC3E}">
        <p14:creationId xmlns:p14="http://schemas.microsoft.com/office/powerpoint/2010/main" val="2197335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57A267BB-FF82-4584-8FE2-276923031D9B}" type="slidenum">
              <a:rPr lang="en-US"/>
              <a:pPr>
                <a:defRPr/>
              </a:pPr>
              <a:t>‹#›</a:t>
            </a:fld>
            <a:endParaRPr lang="en-US"/>
          </a:p>
        </p:txBody>
      </p:sp>
    </p:spTree>
    <p:extLst>
      <p:ext uri="{BB962C8B-B14F-4D97-AF65-F5344CB8AC3E}">
        <p14:creationId xmlns:p14="http://schemas.microsoft.com/office/powerpoint/2010/main" val="203369289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22440CC9-C71D-46B4-B70B-EA2F509DC358}" type="slidenum">
              <a:rPr lang="en-US"/>
              <a:pPr>
                <a:defRPr/>
              </a:pPr>
              <a:t>‹#›</a:t>
            </a:fld>
            <a:endParaRPr lang="en-US"/>
          </a:p>
        </p:txBody>
      </p:sp>
    </p:spTree>
    <p:extLst>
      <p:ext uri="{BB962C8B-B14F-4D97-AF65-F5344CB8AC3E}">
        <p14:creationId xmlns:p14="http://schemas.microsoft.com/office/powerpoint/2010/main" val="113068852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219A3ACA-D0C2-4C2F-98B2-ED2B11862BB9}" type="slidenum">
              <a:rPr lang="en-US"/>
              <a:pPr>
                <a:defRPr/>
              </a:pPr>
              <a:t>‹#›</a:t>
            </a:fld>
            <a:endParaRPr lang="en-US"/>
          </a:p>
        </p:txBody>
      </p:sp>
    </p:spTree>
    <p:extLst>
      <p:ext uri="{BB962C8B-B14F-4D97-AF65-F5344CB8AC3E}">
        <p14:creationId xmlns:p14="http://schemas.microsoft.com/office/powerpoint/2010/main" val="68248458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6932277"/>
      </p:ext>
    </p:extLst>
  </p:cSld>
  <p:clrMapOvr>
    <a:masterClrMapping/>
  </p:clrMapOvr>
  <p:transition spd="med">
    <p:blinds/>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8111383"/>
      </p:ext>
    </p:extLst>
  </p:cSld>
  <p:clrMapOvr>
    <a:masterClrMapping/>
  </p:clrMapOvr>
  <p:transition spd="med">
    <p:blinds/>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37965077"/>
      </p:ext>
    </p:extLst>
  </p:cSld>
  <p:clrMapOvr>
    <a:masterClrMapping/>
  </p:clrMapOvr>
  <p:transition spd="med">
    <p:blinds/>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6139421"/>
      </p:ext>
    </p:extLst>
  </p:cSld>
  <p:clrMapOvr>
    <a:masterClrMapping/>
  </p:clrMapOvr>
  <p:transition spd="med">
    <p:blinds/>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1584698"/>
      </p:ext>
    </p:extLst>
  </p:cSld>
  <p:clrMapOvr>
    <a:masterClrMapping/>
  </p:clrMapOvr>
  <p:transition spd="med">
    <p:blinds/>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8358851"/>
      </p:ext>
    </p:extLst>
  </p:cSld>
  <p:clrMapOvr>
    <a:masterClrMapping/>
  </p:clrMapOvr>
  <p:transition spd="med">
    <p:blinds/>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020993"/>
      </p:ext>
    </p:extLst>
  </p:cSld>
  <p:clrMapOvr>
    <a:masterClrMapping/>
  </p:clrMapOvr>
  <p:transition spd="med">
    <p:blinds/>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40772296"/>
      </p:ext>
    </p:extLst>
  </p:cSld>
  <p:clrMapOvr>
    <a:masterClrMapping/>
  </p:clrMapOvr>
  <p:transition spd="med">
    <p:blinds/>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2F5A3A1F-FB61-41AB-BEAD-9491B8D3BEF0}" type="slidenum">
              <a:rPr lang="en-US"/>
              <a:pPr>
                <a:defRPr/>
              </a:pPr>
              <a:t>‹#›</a:t>
            </a:fld>
            <a:endParaRPr lang="en-US"/>
          </a:p>
        </p:txBody>
      </p:sp>
    </p:spTree>
    <p:extLst>
      <p:ext uri="{BB962C8B-B14F-4D97-AF65-F5344CB8AC3E}">
        <p14:creationId xmlns:p14="http://schemas.microsoft.com/office/powerpoint/2010/main" val="231182683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9627229"/>
      </p:ext>
    </p:extLst>
  </p:cSld>
  <p:clrMapOvr>
    <a:masterClrMapping/>
  </p:clrMapOvr>
  <p:transition spd="med">
    <p:blinds/>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0274569"/>
      </p:ext>
    </p:extLst>
  </p:cSld>
  <p:clrMapOvr>
    <a:masterClrMapping/>
  </p:clrMapOvr>
  <p:transition spd="med">
    <p:blinds/>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4879487"/>
      </p:ext>
    </p:extLst>
  </p:cSld>
  <p:clrMapOvr>
    <a:masterClrMapping/>
  </p:clrMapOvr>
  <p:transition spd="med">
    <p:blinds/>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653102"/>
      </p:ext>
    </p:extLst>
  </p:cSld>
  <p:clrMapOvr>
    <a:masterClrMapping/>
  </p:clrMapOvr>
  <p:transition spd="med">
    <p:blinds/>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0398850"/>
      </p:ext>
    </p:extLst>
  </p:cSld>
  <p:clrMapOvr>
    <a:masterClrMapping/>
  </p:clrMapOvr>
  <p:transition spd="med">
    <p:blinds/>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51583359"/>
      </p:ext>
    </p:extLst>
  </p:cSld>
  <p:clrMapOvr>
    <a:masterClrMapping/>
  </p:clrMapOvr>
  <p:transition spd="med">
    <p:blinds/>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0565623"/>
      </p:ext>
    </p:extLst>
  </p:cSld>
  <p:clrMapOvr>
    <a:masterClrMapping/>
  </p:clrMapOvr>
  <p:transition spd="med">
    <p:blinds/>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111369"/>
      </p:ext>
    </p:extLst>
  </p:cSld>
  <p:clrMapOvr>
    <a:masterClrMapping/>
  </p:clrMapOvr>
  <p:transition spd="med">
    <p:blinds/>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43106933"/>
      </p:ext>
    </p:extLst>
  </p:cSld>
  <p:clrMapOvr>
    <a:masterClrMapping/>
  </p:clrMapOvr>
  <p:transition spd="med">
    <p:blinds/>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959074"/>
      </p:ext>
    </p:extLst>
  </p:cSld>
  <p:clrMapOvr>
    <a:masterClrMapping/>
  </p:clrMapOvr>
  <p:transition spd="med">
    <p:blinds/>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1C05AC80-BA5D-4C0D-85D2-47BA6D579BAC}" type="slidenum">
              <a:rPr lang="en-US"/>
              <a:pPr>
                <a:defRPr/>
              </a:pPr>
              <a:t>‹#›</a:t>
            </a:fld>
            <a:endParaRPr lang="en-US"/>
          </a:p>
        </p:txBody>
      </p:sp>
    </p:spTree>
    <p:extLst>
      <p:ext uri="{BB962C8B-B14F-4D97-AF65-F5344CB8AC3E}">
        <p14:creationId xmlns:p14="http://schemas.microsoft.com/office/powerpoint/2010/main" val="69013561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33608088"/>
      </p:ext>
    </p:extLst>
  </p:cSld>
  <p:clrMapOvr>
    <a:masterClrMapping/>
  </p:clrMapOvr>
  <p:transition spd="med">
    <p:blinds/>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1517150"/>
      </p:ext>
    </p:extLst>
  </p:cSld>
  <p:clrMapOvr>
    <a:masterClrMapping/>
  </p:clrMapOvr>
  <p:transition spd="med">
    <p:blinds/>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3208433"/>
      </p:ext>
    </p:extLst>
  </p:cSld>
  <p:clrMapOvr>
    <a:masterClrMapping/>
  </p:clrMapOvr>
  <p:transition spd="med">
    <p:blinds/>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6355677"/>
      </p:ext>
    </p:extLst>
  </p:cSld>
  <p:clrMapOvr>
    <a:masterClrMapping/>
  </p:clrMapOvr>
  <p:transition spd="med">
    <p:blinds/>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mt web address"/>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62075" y="6343650"/>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5795" name="Rectangle 3"/>
          <p:cNvSpPr>
            <a:spLocks noGrp="1" noChangeArrowheads="1"/>
          </p:cNvSpPr>
          <p:nvPr>
            <p:ph type="ctrTitle"/>
          </p:nvPr>
        </p:nvSpPr>
        <p:spPr>
          <a:xfrm>
            <a:off x="685800" y="2209842"/>
            <a:ext cx="7772400" cy="1470025"/>
          </a:xfrm>
        </p:spPr>
        <p:txBody>
          <a:bodyPr/>
          <a:lstStyle>
            <a:lvl1pPr>
              <a:defRPr sz="2400" b="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825796" name="Rectangle 4"/>
          <p:cNvSpPr>
            <a:spLocks noGrp="1" noChangeArrowheads="1"/>
          </p:cNvSpPr>
          <p:nvPr>
            <p:ph type="subTitle" idx="1"/>
          </p:nvPr>
        </p:nvSpPr>
        <p:spPr>
          <a:xfrm>
            <a:off x="1371600" y="4800600"/>
            <a:ext cx="6400800" cy="1457325"/>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412880626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A0321939-DCD3-4AC7-BEA1-025D7AA20B49}" type="slidenum">
              <a:rPr lang="en-US"/>
              <a:pPr>
                <a:defRPr/>
              </a:pPr>
              <a:t>‹#›</a:t>
            </a:fld>
            <a:endParaRPr lang="en-US"/>
          </a:p>
        </p:txBody>
      </p:sp>
    </p:spTree>
    <p:extLst>
      <p:ext uri="{BB962C8B-B14F-4D97-AF65-F5344CB8AC3E}">
        <p14:creationId xmlns:p14="http://schemas.microsoft.com/office/powerpoint/2010/main" val="291016735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2EFA50B6-97E0-4F9E-8D60-BD0E38C2A812}" type="slidenum">
              <a:rPr lang="en-US"/>
              <a:pPr>
                <a:defRPr/>
              </a:pPr>
              <a:t>‹#›</a:t>
            </a:fld>
            <a:endParaRPr lang="en-US"/>
          </a:p>
        </p:txBody>
      </p:sp>
    </p:spTree>
    <p:extLst>
      <p:ext uri="{BB962C8B-B14F-4D97-AF65-F5344CB8AC3E}">
        <p14:creationId xmlns:p14="http://schemas.microsoft.com/office/powerpoint/2010/main" val="396151992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B96BA58C-7C0A-4D78-8A69-D703222A1373}" type="slidenum">
              <a:rPr lang="en-US"/>
              <a:pPr>
                <a:defRPr/>
              </a:pPr>
              <a:t>‹#›</a:t>
            </a:fld>
            <a:endParaRPr lang="en-US"/>
          </a:p>
        </p:txBody>
      </p:sp>
    </p:spTree>
    <p:extLst>
      <p:ext uri="{BB962C8B-B14F-4D97-AF65-F5344CB8AC3E}">
        <p14:creationId xmlns:p14="http://schemas.microsoft.com/office/powerpoint/2010/main" val="283956313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13A9DB67-DD2A-4A60-AE94-A5750E3EC6E6}" type="slidenum">
              <a:rPr lang="en-US"/>
              <a:pPr>
                <a:defRPr/>
              </a:pPr>
              <a:t>‹#›</a:t>
            </a:fld>
            <a:endParaRPr lang="en-US"/>
          </a:p>
        </p:txBody>
      </p:sp>
    </p:spTree>
    <p:extLst>
      <p:ext uri="{BB962C8B-B14F-4D97-AF65-F5344CB8AC3E}">
        <p14:creationId xmlns:p14="http://schemas.microsoft.com/office/powerpoint/2010/main" val="376422568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92E30FED-A89C-4242-9411-03219015AA1B}" type="slidenum">
              <a:rPr lang="en-US"/>
              <a:pPr>
                <a:defRPr/>
              </a:pPr>
              <a:t>‹#›</a:t>
            </a:fld>
            <a:endParaRPr lang="en-US"/>
          </a:p>
        </p:txBody>
      </p:sp>
    </p:spTree>
    <p:extLst>
      <p:ext uri="{BB962C8B-B14F-4D97-AF65-F5344CB8AC3E}">
        <p14:creationId xmlns:p14="http://schemas.microsoft.com/office/powerpoint/2010/main" val="3434542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8D1EC63D-F9BD-495A-9DCA-33D9EB262F68}" type="slidenum">
              <a:rPr lang="en-US"/>
              <a:pPr>
                <a:defRPr/>
              </a:pPr>
              <a:t>‹#›</a:t>
            </a:fld>
            <a:endParaRPr lang="en-US"/>
          </a:p>
        </p:txBody>
      </p:sp>
    </p:spTree>
    <p:extLst>
      <p:ext uri="{BB962C8B-B14F-4D97-AF65-F5344CB8AC3E}">
        <p14:creationId xmlns:p14="http://schemas.microsoft.com/office/powerpoint/2010/main" val="25591063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77C8935A-4F9E-42B5-BEEE-9FE049D985B5}" type="slidenum">
              <a:rPr lang="en-US"/>
              <a:pPr>
                <a:defRPr/>
              </a:pPr>
              <a:t>‹#›</a:t>
            </a:fld>
            <a:endParaRPr lang="en-US"/>
          </a:p>
        </p:txBody>
      </p:sp>
    </p:spTree>
    <p:extLst>
      <p:ext uri="{BB962C8B-B14F-4D97-AF65-F5344CB8AC3E}">
        <p14:creationId xmlns:p14="http://schemas.microsoft.com/office/powerpoint/2010/main" val="162100511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A5C73795-BBCF-4E98-9AB3-2C6A6F0E2755}" type="slidenum">
              <a:rPr lang="en-US"/>
              <a:pPr>
                <a:defRPr/>
              </a:pPr>
              <a:t>‹#›</a:t>
            </a:fld>
            <a:endParaRPr lang="en-US"/>
          </a:p>
        </p:txBody>
      </p:sp>
    </p:spTree>
    <p:extLst>
      <p:ext uri="{BB962C8B-B14F-4D97-AF65-F5344CB8AC3E}">
        <p14:creationId xmlns:p14="http://schemas.microsoft.com/office/powerpoint/2010/main" val="249711642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3A0A2F78-5724-4CAE-BFDC-5C4694FFF25F}" type="slidenum">
              <a:rPr lang="en-US"/>
              <a:pPr>
                <a:defRPr/>
              </a:pPr>
              <a:t>‹#›</a:t>
            </a:fld>
            <a:endParaRPr lang="en-US"/>
          </a:p>
        </p:txBody>
      </p:sp>
    </p:spTree>
    <p:extLst>
      <p:ext uri="{BB962C8B-B14F-4D97-AF65-F5344CB8AC3E}">
        <p14:creationId xmlns:p14="http://schemas.microsoft.com/office/powerpoint/2010/main" val="205565946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6974E138-BB32-49D6-9D17-473734D684C2}" type="slidenum">
              <a:rPr lang="en-US"/>
              <a:pPr>
                <a:defRPr/>
              </a:pPr>
              <a:t>‹#›</a:t>
            </a:fld>
            <a:endParaRPr lang="en-US"/>
          </a:p>
        </p:txBody>
      </p:sp>
    </p:spTree>
    <p:extLst>
      <p:ext uri="{BB962C8B-B14F-4D97-AF65-F5344CB8AC3E}">
        <p14:creationId xmlns:p14="http://schemas.microsoft.com/office/powerpoint/2010/main" val="287148937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3715" y="1"/>
            <a:ext cx="2060575"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34088"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75F31797-C8B0-4CE8-9ED2-50B766709135}" type="slidenum">
              <a:rPr lang="en-US"/>
              <a:pPr>
                <a:defRPr/>
              </a:pPr>
              <a:t>‹#›</a:t>
            </a:fld>
            <a:endParaRPr lang="en-US"/>
          </a:p>
        </p:txBody>
      </p:sp>
    </p:spTree>
    <p:extLst>
      <p:ext uri="{BB962C8B-B14F-4D97-AF65-F5344CB8AC3E}">
        <p14:creationId xmlns:p14="http://schemas.microsoft.com/office/powerpoint/2010/main" val="157126922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5" name="Picture 5" descr="mtlogowebsite_final_03220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mt web addres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71600" y="6343650"/>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5650" name="Rectangle 2"/>
          <p:cNvSpPr>
            <a:spLocks noGrp="1" noChangeArrowheads="1"/>
          </p:cNvSpPr>
          <p:nvPr>
            <p:ph type="ctrTitle"/>
          </p:nvPr>
        </p:nvSpPr>
        <p:spPr>
          <a:xfrm>
            <a:off x="685800" y="2209842"/>
            <a:ext cx="7772400" cy="1470025"/>
          </a:xfrm>
        </p:spPr>
        <p:txBody>
          <a:bodyPr/>
          <a:lstStyle>
            <a:lvl1pPr>
              <a:defRPr sz="20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2075651" name="Rectangle 3"/>
          <p:cNvSpPr>
            <a:spLocks noGrp="1" noChangeArrowheads="1"/>
          </p:cNvSpPr>
          <p:nvPr>
            <p:ph type="subTitle" idx="1"/>
          </p:nvPr>
        </p:nvSpPr>
        <p:spPr>
          <a:xfrm>
            <a:off x="1371600" y="4800600"/>
            <a:ext cx="6400800" cy="1498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96935986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846AF7C7-AE04-495A-9246-9D822D4EFA61}" type="slidenum">
              <a:rPr lang="en-US"/>
              <a:pPr>
                <a:defRPr/>
              </a:pPr>
              <a:t>‹#›</a:t>
            </a:fld>
            <a:endParaRPr lang="en-US"/>
          </a:p>
        </p:txBody>
      </p:sp>
    </p:spTree>
    <p:extLst>
      <p:ext uri="{BB962C8B-B14F-4D97-AF65-F5344CB8AC3E}">
        <p14:creationId xmlns:p14="http://schemas.microsoft.com/office/powerpoint/2010/main" val="235276531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DAD71DB6-E065-4BBC-91B4-5568FFE83FEE}" type="slidenum">
              <a:rPr lang="en-US"/>
              <a:pPr>
                <a:defRPr/>
              </a:pPr>
              <a:t>‹#›</a:t>
            </a:fld>
            <a:endParaRPr lang="en-US"/>
          </a:p>
        </p:txBody>
      </p:sp>
    </p:spTree>
    <p:extLst>
      <p:ext uri="{BB962C8B-B14F-4D97-AF65-F5344CB8AC3E}">
        <p14:creationId xmlns:p14="http://schemas.microsoft.com/office/powerpoint/2010/main" val="237320030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F0567A99-9779-41EC-A1EB-72A65E933C94}" type="slidenum">
              <a:rPr lang="en-US"/>
              <a:pPr>
                <a:defRPr/>
              </a:pPr>
              <a:t>‹#›</a:t>
            </a:fld>
            <a:endParaRPr lang="en-US"/>
          </a:p>
        </p:txBody>
      </p:sp>
    </p:spTree>
    <p:extLst>
      <p:ext uri="{BB962C8B-B14F-4D97-AF65-F5344CB8AC3E}">
        <p14:creationId xmlns:p14="http://schemas.microsoft.com/office/powerpoint/2010/main" val="9887983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72926A2C-F5A4-4F82-9B9F-CF8287D3F091}" type="slidenum">
              <a:rPr lang="en-US"/>
              <a:pPr>
                <a:defRPr/>
              </a:pPr>
              <a:t>‹#›</a:t>
            </a:fld>
            <a:endParaRPr lang="en-US"/>
          </a:p>
        </p:txBody>
      </p:sp>
    </p:spTree>
    <p:extLst>
      <p:ext uri="{BB962C8B-B14F-4D97-AF65-F5344CB8AC3E}">
        <p14:creationId xmlns:p14="http://schemas.microsoft.com/office/powerpoint/2010/main" val="27450131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B67A440D-0073-4CA6-AF71-ACEBE8F99F2B}" type="slidenum">
              <a:rPr lang="en-US"/>
              <a:pPr>
                <a:defRPr/>
              </a:pPr>
              <a:t>‹#›</a:t>
            </a:fld>
            <a:endParaRPr lang="en-US"/>
          </a:p>
        </p:txBody>
      </p:sp>
    </p:spTree>
    <p:extLst>
      <p:ext uri="{BB962C8B-B14F-4D97-AF65-F5344CB8AC3E}">
        <p14:creationId xmlns:p14="http://schemas.microsoft.com/office/powerpoint/2010/main" val="284218718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AAD7218B-0C4F-4486-85EB-73A2CF6F2731}" type="slidenum">
              <a:rPr lang="en-US"/>
              <a:pPr>
                <a:defRPr/>
              </a:pPr>
              <a:t>‹#›</a:t>
            </a:fld>
            <a:endParaRPr lang="en-US"/>
          </a:p>
        </p:txBody>
      </p:sp>
    </p:spTree>
    <p:extLst>
      <p:ext uri="{BB962C8B-B14F-4D97-AF65-F5344CB8AC3E}">
        <p14:creationId xmlns:p14="http://schemas.microsoft.com/office/powerpoint/2010/main" val="3496423369"/>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E718046B-2475-42F9-8B2B-4760E565B28B}" type="slidenum">
              <a:rPr lang="en-US"/>
              <a:pPr>
                <a:defRPr/>
              </a:pPr>
              <a:t>‹#›</a:t>
            </a:fld>
            <a:endParaRPr lang="en-US"/>
          </a:p>
        </p:txBody>
      </p:sp>
    </p:spTree>
    <p:extLst>
      <p:ext uri="{BB962C8B-B14F-4D97-AF65-F5344CB8AC3E}">
        <p14:creationId xmlns:p14="http://schemas.microsoft.com/office/powerpoint/2010/main" val="42129629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B9358056-0308-4F6D-8812-AB9BD04D7044}" type="slidenum">
              <a:rPr lang="en-US"/>
              <a:pPr>
                <a:defRPr/>
              </a:pPr>
              <a:t>‹#›</a:t>
            </a:fld>
            <a:endParaRPr lang="en-US"/>
          </a:p>
        </p:txBody>
      </p:sp>
    </p:spTree>
    <p:extLst>
      <p:ext uri="{BB962C8B-B14F-4D97-AF65-F5344CB8AC3E}">
        <p14:creationId xmlns:p14="http://schemas.microsoft.com/office/powerpoint/2010/main" val="859590505"/>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8DB0FB30-694E-4D08-844C-E7E55FD1F6DA}" type="slidenum">
              <a:rPr lang="en-US"/>
              <a:pPr>
                <a:defRPr/>
              </a:pPr>
              <a:t>‹#›</a:t>
            </a:fld>
            <a:endParaRPr lang="en-US"/>
          </a:p>
        </p:txBody>
      </p:sp>
    </p:spTree>
    <p:extLst>
      <p:ext uri="{BB962C8B-B14F-4D97-AF65-F5344CB8AC3E}">
        <p14:creationId xmlns:p14="http://schemas.microsoft.com/office/powerpoint/2010/main" val="2262651123"/>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7D035C73-B662-4B17-B3A3-A7C71FE6EFBB}" type="slidenum">
              <a:rPr lang="en-US"/>
              <a:pPr>
                <a:defRPr/>
              </a:pPr>
              <a:t>‹#›</a:t>
            </a:fld>
            <a:endParaRPr lang="en-US"/>
          </a:p>
        </p:txBody>
      </p:sp>
    </p:spTree>
    <p:extLst>
      <p:ext uri="{BB962C8B-B14F-4D97-AF65-F5344CB8AC3E}">
        <p14:creationId xmlns:p14="http://schemas.microsoft.com/office/powerpoint/2010/main" val="393036811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BE787C35-CC58-4237-B394-F4511BBB13F9}" type="slidenum">
              <a:rPr lang="en-US"/>
              <a:pPr>
                <a:defRPr/>
              </a:pPr>
              <a:t>‹#›</a:t>
            </a:fld>
            <a:endParaRPr lang="en-US"/>
          </a:p>
        </p:txBody>
      </p:sp>
    </p:spTree>
    <p:extLst>
      <p:ext uri="{BB962C8B-B14F-4D97-AF65-F5344CB8AC3E}">
        <p14:creationId xmlns:p14="http://schemas.microsoft.com/office/powerpoint/2010/main" val="3316505600"/>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5" name="Picture 5" descr="mtlogowebsite_final_03220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mt web addres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71600" y="6343650"/>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5650" name="Rectangle 2"/>
          <p:cNvSpPr>
            <a:spLocks noGrp="1" noChangeArrowheads="1"/>
          </p:cNvSpPr>
          <p:nvPr>
            <p:ph type="ctrTitle"/>
          </p:nvPr>
        </p:nvSpPr>
        <p:spPr>
          <a:xfrm>
            <a:off x="685800" y="2209842"/>
            <a:ext cx="7772400" cy="1470025"/>
          </a:xfrm>
        </p:spPr>
        <p:txBody>
          <a:bodyPr/>
          <a:lstStyle>
            <a:lvl1pPr>
              <a:defRPr sz="20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2075651" name="Rectangle 3"/>
          <p:cNvSpPr>
            <a:spLocks noGrp="1" noChangeArrowheads="1"/>
          </p:cNvSpPr>
          <p:nvPr>
            <p:ph type="subTitle" idx="1"/>
          </p:nvPr>
        </p:nvSpPr>
        <p:spPr>
          <a:xfrm>
            <a:off x="1371600" y="4800600"/>
            <a:ext cx="6400800" cy="1498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58510331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0CB01EAD-15A3-4971-BAC3-D2D055059862}" type="slidenum">
              <a:rPr lang="en-US"/>
              <a:pPr>
                <a:defRPr/>
              </a:pPr>
              <a:t>‹#›</a:t>
            </a:fld>
            <a:endParaRPr lang="en-US"/>
          </a:p>
        </p:txBody>
      </p:sp>
    </p:spTree>
    <p:extLst>
      <p:ext uri="{BB962C8B-B14F-4D97-AF65-F5344CB8AC3E}">
        <p14:creationId xmlns:p14="http://schemas.microsoft.com/office/powerpoint/2010/main" val="317921705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D42228B2-D18F-49C1-BB32-83571931A2B1}" type="slidenum">
              <a:rPr lang="en-US"/>
              <a:pPr>
                <a:defRPr/>
              </a:pPr>
              <a:t>‹#›</a:t>
            </a:fld>
            <a:endParaRPr lang="en-US"/>
          </a:p>
        </p:txBody>
      </p:sp>
    </p:spTree>
    <p:extLst>
      <p:ext uri="{BB962C8B-B14F-4D97-AF65-F5344CB8AC3E}">
        <p14:creationId xmlns:p14="http://schemas.microsoft.com/office/powerpoint/2010/main" val="1466444549"/>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E6E02503-9DC4-4B41-86A5-2679CC18B545}" type="slidenum">
              <a:rPr lang="en-US"/>
              <a:pPr>
                <a:defRPr/>
              </a:pPr>
              <a:t>‹#›</a:t>
            </a:fld>
            <a:endParaRPr lang="en-US"/>
          </a:p>
        </p:txBody>
      </p:sp>
    </p:spTree>
    <p:extLst>
      <p:ext uri="{BB962C8B-B14F-4D97-AF65-F5344CB8AC3E}">
        <p14:creationId xmlns:p14="http://schemas.microsoft.com/office/powerpoint/2010/main" val="9161814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BAB77733-426B-405D-B625-4E9AC9D7AE59}" type="slidenum">
              <a:rPr lang="en-US"/>
              <a:pPr>
                <a:defRPr/>
              </a:pPr>
              <a:t>‹#›</a:t>
            </a:fld>
            <a:endParaRPr lang="en-US"/>
          </a:p>
        </p:txBody>
      </p:sp>
    </p:spTree>
    <p:extLst>
      <p:ext uri="{BB962C8B-B14F-4D97-AF65-F5344CB8AC3E}">
        <p14:creationId xmlns:p14="http://schemas.microsoft.com/office/powerpoint/2010/main" val="97817952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94C843E9-A537-4C3D-8F22-7BBC3603DC6E}" type="slidenum">
              <a:rPr lang="en-US"/>
              <a:pPr>
                <a:defRPr/>
              </a:pPr>
              <a:t>‹#›</a:t>
            </a:fld>
            <a:endParaRPr lang="en-US"/>
          </a:p>
        </p:txBody>
      </p:sp>
    </p:spTree>
    <p:extLst>
      <p:ext uri="{BB962C8B-B14F-4D97-AF65-F5344CB8AC3E}">
        <p14:creationId xmlns:p14="http://schemas.microsoft.com/office/powerpoint/2010/main" val="141976849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469961DF-9043-40D4-9094-DAA48AB174E0}" type="slidenum">
              <a:rPr lang="en-US"/>
              <a:pPr>
                <a:defRPr/>
              </a:pPr>
              <a:t>‹#›</a:t>
            </a:fld>
            <a:endParaRPr lang="en-US"/>
          </a:p>
        </p:txBody>
      </p:sp>
    </p:spTree>
    <p:extLst>
      <p:ext uri="{BB962C8B-B14F-4D97-AF65-F5344CB8AC3E}">
        <p14:creationId xmlns:p14="http://schemas.microsoft.com/office/powerpoint/2010/main" val="390729699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8E5B7609-CA7C-427B-8470-65933AC80554}" type="slidenum">
              <a:rPr lang="en-US"/>
              <a:pPr>
                <a:defRPr/>
              </a:pPr>
              <a:t>‹#›</a:t>
            </a:fld>
            <a:endParaRPr lang="en-US"/>
          </a:p>
        </p:txBody>
      </p:sp>
    </p:spTree>
    <p:extLst>
      <p:ext uri="{BB962C8B-B14F-4D97-AF65-F5344CB8AC3E}">
        <p14:creationId xmlns:p14="http://schemas.microsoft.com/office/powerpoint/2010/main" val="1651936411"/>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1BF5A167-62B2-4A22-ABCD-2F6681ACF780}" type="slidenum">
              <a:rPr lang="en-US"/>
              <a:pPr>
                <a:defRPr/>
              </a:pPr>
              <a:t>‹#›</a:t>
            </a:fld>
            <a:endParaRPr lang="en-US"/>
          </a:p>
        </p:txBody>
      </p:sp>
    </p:spTree>
    <p:extLst>
      <p:ext uri="{BB962C8B-B14F-4D97-AF65-F5344CB8AC3E}">
        <p14:creationId xmlns:p14="http://schemas.microsoft.com/office/powerpoint/2010/main" val="1349450333"/>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3B8E3B87-D420-4C62-A12D-C7C3D103A214}" type="slidenum">
              <a:rPr lang="en-US"/>
              <a:pPr>
                <a:defRPr/>
              </a:pPr>
              <a:t>‹#›</a:t>
            </a:fld>
            <a:endParaRPr lang="en-US"/>
          </a:p>
        </p:txBody>
      </p:sp>
    </p:spTree>
    <p:extLst>
      <p:ext uri="{BB962C8B-B14F-4D97-AF65-F5344CB8AC3E}">
        <p14:creationId xmlns:p14="http://schemas.microsoft.com/office/powerpoint/2010/main" val="4268465235"/>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301B7F7B-AE95-45E3-BF22-200E24FA3243}" type="slidenum">
              <a:rPr lang="en-US"/>
              <a:pPr>
                <a:defRPr/>
              </a:pPr>
              <a:t>‹#›</a:t>
            </a:fld>
            <a:endParaRPr lang="en-US"/>
          </a:p>
        </p:txBody>
      </p:sp>
    </p:spTree>
    <p:extLst>
      <p:ext uri="{BB962C8B-B14F-4D97-AF65-F5344CB8AC3E}">
        <p14:creationId xmlns:p14="http://schemas.microsoft.com/office/powerpoint/2010/main" val="945005835"/>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ADAD59FF-CEC0-4E2C-8290-26805F280429}" type="slidenum">
              <a:rPr lang="en-US"/>
              <a:pPr>
                <a:defRPr/>
              </a:pPr>
              <a:t>‹#›</a:t>
            </a:fld>
            <a:endParaRPr lang="en-US"/>
          </a:p>
        </p:txBody>
      </p:sp>
    </p:spTree>
    <p:extLst>
      <p:ext uri="{BB962C8B-B14F-4D97-AF65-F5344CB8AC3E}">
        <p14:creationId xmlns:p14="http://schemas.microsoft.com/office/powerpoint/2010/main" val="237134771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6643" name="Rectangle 3"/>
          <p:cNvSpPr>
            <a:spLocks noGrp="1" noChangeArrowheads="1"/>
          </p:cNvSpPr>
          <p:nvPr>
            <p:ph type="ctrTitle"/>
          </p:nvPr>
        </p:nvSpPr>
        <p:spPr>
          <a:xfrm>
            <a:off x="685800" y="2209842"/>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776644"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643265861"/>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DD27E529-76D6-4D0E-8D10-9EA8D38E343C}" type="slidenum">
              <a:rPr lang="en-US"/>
              <a:pPr>
                <a:defRPr/>
              </a:pPr>
              <a:t>‹#›</a:t>
            </a:fld>
            <a:endParaRPr lang="en-US"/>
          </a:p>
        </p:txBody>
      </p:sp>
    </p:spTree>
    <p:extLst>
      <p:ext uri="{BB962C8B-B14F-4D97-AF65-F5344CB8AC3E}">
        <p14:creationId xmlns:p14="http://schemas.microsoft.com/office/powerpoint/2010/main" val="161896515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CA6ED050-3235-409B-A5BB-73B9EA382065}" type="slidenum">
              <a:rPr lang="en-US"/>
              <a:pPr>
                <a:defRPr/>
              </a:pPr>
              <a:t>‹#›</a:t>
            </a:fld>
            <a:endParaRPr lang="en-US"/>
          </a:p>
        </p:txBody>
      </p:sp>
    </p:spTree>
    <p:extLst>
      <p:ext uri="{BB962C8B-B14F-4D97-AF65-F5344CB8AC3E}">
        <p14:creationId xmlns:p14="http://schemas.microsoft.com/office/powerpoint/2010/main" val="29491037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6446028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780BE1C6-8891-4459-A878-A59F7089E698}" type="slidenum">
              <a:rPr lang="en-US"/>
              <a:pPr>
                <a:defRPr/>
              </a:pPr>
              <a:t>‹#›</a:t>
            </a:fld>
            <a:endParaRPr lang="en-US"/>
          </a:p>
        </p:txBody>
      </p:sp>
    </p:spTree>
    <p:extLst>
      <p:ext uri="{BB962C8B-B14F-4D97-AF65-F5344CB8AC3E}">
        <p14:creationId xmlns:p14="http://schemas.microsoft.com/office/powerpoint/2010/main" val="4180340619"/>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F15B29B4-4027-4FE1-9781-948DC105AB7B}" type="slidenum">
              <a:rPr lang="en-US"/>
              <a:pPr>
                <a:defRPr/>
              </a:pPr>
              <a:t>‹#›</a:t>
            </a:fld>
            <a:endParaRPr lang="en-US"/>
          </a:p>
        </p:txBody>
      </p:sp>
    </p:spTree>
    <p:extLst>
      <p:ext uri="{BB962C8B-B14F-4D97-AF65-F5344CB8AC3E}">
        <p14:creationId xmlns:p14="http://schemas.microsoft.com/office/powerpoint/2010/main" val="17965183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C305C59A-373E-4D85-8197-DDBD4B025D8E}" type="slidenum">
              <a:rPr lang="en-US"/>
              <a:pPr>
                <a:defRPr/>
              </a:pPr>
              <a:t>‹#›</a:t>
            </a:fld>
            <a:endParaRPr lang="en-US"/>
          </a:p>
        </p:txBody>
      </p:sp>
    </p:spTree>
    <p:extLst>
      <p:ext uri="{BB962C8B-B14F-4D97-AF65-F5344CB8AC3E}">
        <p14:creationId xmlns:p14="http://schemas.microsoft.com/office/powerpoint/2010/main" val="4133224099"/>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961B9D62-624B-4F64-89DB-57928A4341D9}" type="slidenum">
              <a:rPr lang="en-US"/>
              <a:pPr>
                <a:defRPr/>
              </a:pPr>
              <a:t>‹#›</a:t>
            </a:fld>
            <a:endParaRPr lang="en-US"/>
          </a:p>
        </p:txBody>
      </p:sp>
    </p:spTree>
    <p:extLst>
      <p:ext uri="{BB962C8B-B14F-4D97-AF65-F5344CB8AC3E}">
        <p14:creationId xmlns:p14="http://schemas.microsoft.com/office/powerpoint/2010/main" val="3064092091"/>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A1C197DA-90C4-4BFF-ADB4-5B7E65262A32}" type="slidenum">
              <a:rPr lang="en-US"/>
              <a:pPr>
                <a:defRPr/>
              </a:pPr>
              <a:t>‹#›</a:t>
            </a:fld>
            <a:endParaRPr lang="en-US"/>
          </a:p>
        </p:txBody>
      </p:sp>
    </p:spTree>
    <p:extLst>
      <p:ext uri="{BB962C8B-B14F-4D97-AF65-F5344CB8AC3E}">
        <p14:creationId xmlns:p14="http://schemas.microsoft.com/office/powerpoint/2010/main" val="377733115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72A916E9-6DDC-45A3-8F70-4FECE7560E2B}" type="slidenum">
              <a:rPr lang="en-US"/>
              <a:pPr>
                <a:defRPr/>
              </a:pPr>
              <a:t>‹#›</a:t>
            </a:fld>
            <a:endParaRPr lang="en-US"/>
          </a:p>
        </p:txBody>
      </p:sp>
    </p:spTree>
    <p:extLst>
      <p:ext uri="{BB962C8B-B14F-4D97-AF65-F5344CB8AC3E}">
        <p14:creationId xmlns:p14="http://schemas.microsoft.com/office/powerpoint/2010/main" val="3726579147"/>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59BF2485-8002-440E-8594-55A2EDED0E79}" type="slidenum">
              <a:rPr lang="en-US"/>
              <a:pPr>
                <a:defRPr/>
              </a:pPr>
              <a:t>‹#›</a:t>
            </a:fld>
            <a:endParaRPr lang="en-US"/>
          </a:p>
        </p:txBody>
      </p:sp>
    </p:spTree>
    <p:extLst>
      <p:ext uri="{BB962C8B-B14F-4D97-AF65-F5344CB8AC3E}">
        <p14:creationId xmlns:p14="http://schemas.microsoft.com/office/powerpoint/2010/main" val="229040022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7D53C7A8-BEBC-404C-B444-43529E1005FA}" type="slidenum">
              <a:rPr lang="en-US"/>
              <a:pPr>
                <a:defRPr/>
              </a:pPr>
              <a:t>‹#›</a:t>
            </a:fld>
            <a:endParaRPr lang="en-US"/>
          </a:p>
        </p:txBody>
      </p:sp>
    </p:spTree>
    <p:extLst>
      <p:ext uri="{BB962C8B-B14F-4D97-AF65-F5344CB8AC3E}">
        <p14:creationId xmlns:p14="http://schemas.microsoft.com/office/powerpoint/2010/main" val="293088712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ctrTitle"/>
          </p:nvPr>
        </p:nvSpPr>
        <p:spPr>
          <a:xfrm>
            <a:off x="685800" y="2209842"/>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14692"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54760535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3C552B66-A9F1-4A2B-B4F8-4485599DDD89}" type="slidenum">
              <a:rPr lang="en-US"/>
              <a:pPr>
                <a:defRPr/>
              </a:pPr>
              <a:t>‹#›</a:t>
            </a:fld>
            <a:endParaRPr lang="en-US"/>
          </a:p>
        </p:txBody>
      </p:sp>
    </p:spTree>
    <p:extLst>
      <p:ext uri="{BB962C8B-B14F-4D97-AF65-F5344CB8AC3E}">
        <p14:creationId xmlns:p14="http://schemas.microsoft.com/office/powerpoint/2010/main" val="21126694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475795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7208E6F9-E82E-4F58-961C-D0AADB914E23}" type="slidenum">
              <a:rPr lang="en-US"/>
              <a:pPr>
                <a:defRPr/>
              </a:pPr>
              <a:t>‹#›</a:t>
            </a:fld>
            <a:endParaRPr lang="en-US"/>
          </a:p>
        </p:txBody>
      </p:sp>
    </p:spTree>
    <p:extLst>
      <p:ext uri="{BB962C8B-B14F-4D97-AF65-F5344CB8AC3E}">
        <p14:creationId xmlns:p14="http://schemas.microsoft.com/office/powerpoint/2010/main" val="2712290048"/>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0FB5B969-10A1-4C6D-8367-39894E782300}" type="slidenum">
              <a:rPr lang="en-US"/>
              <a:pPr>
                <a:defRPr/>
              </a:pPr>
              <a:t>‹#›</a:t>
            </a:fld>
            <a:endParaRPr lang="en-US"/>
          </a:p>
        </p:txBody>
      </p:sp>
    </p:spTree>
    <p:extLst>
      <p:ext uri="{BB962C8B-B14F-4D97-AF65-F5344CB8AC3E}">
        <p14:creationId xmlns:p14="http://schemas.microsoft.com/office/powerpoint/2010/main" val="654259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70841864-77C3-454E-84FE-AB3363754786}" type="slidenum">
              <a:rPr lang="en-US"/>
              <a:pPr>
                <a:defRPr/>
              </a:pPr>
              <a:t>‹#›</a:t>
            </a:fld>
            <a:endParaRPr lang="en-US"/>
          </a:p>
        </p:txBody>
      </p:sp>
    </p:spTree>
    <p:extLst>
      <p:ext uri="{BB962C8B-B14F-4D97-AF65-F5344CB8AC3E}">
        <p14:creationId xmlns:p14="http://schemas.microsoft.com/office/powerpoint/2010/main" val="215312740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4"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4BBEBB7E-64EA-4F3C-9391-F1AD7CD316BA}" type="slidenum">
              <a:rPr lang="en-US"/>
              <a:pPr>
                <a:defRPr/>
              </a:pPr>
              <a:t>‹#›</a:t>
            </a:fld>
            <a:endParaRPr lang="en-US"/>
          </a:p>
        </p:txBody>
      </p:sp>
    </p:spTree>
    <p:extLst>
      <p:ext uri="{BB962C8B-B14F-4D97-AF65-F5344CB8AC3E}">
        <p14:creationId xmlns:p14="http://schemas.microsoft.com/office/powerpoint/2010/main" val="23690864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3"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13D6A5F1-750C-4901-979C-2203A07F3413}" type="slidenum">
              <a:rPr lang="en-US"/>
              <a:pPr>
                <a:defRPr/>
              </a:pPr>
              <a:t>‹#›</a:t>
            </a:fld>
            <a:endParaRPr lang="en-US"/>
          </a:p>
        </p:txBody>
      </p:sp>
    </p:spTree>
    <p:extLst>
      <p:ext uri="{BB962C8B-B14F-4D97-AF65-F5344CB8AC3E}">
        <p14:creationId xmlns:p14="http://schemas.microsoft.com/office/powerpoint/2010/main" val="139049660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E5A6E6E7-1624-46FF-9C8E-B1282C2EB7A4}" type="slidenum">
              <a:rPr lang="en-US"/>
              <a:pPr>
                <a:defRPr/>
              </a:pPr>
              <a:t>‹#›</a:t>
            </a:fld>
            <a:endParaRPr lang="en-US"/>
          </a:p>
        </p:txBody>
      </p:sp>
    </p:spTree>
    <p:extLst>
      <p:ext uri="{BB962C8B-B14F-4D97-AF65-F5344CB8AC3E}">
        <p14:creationId xmlns:p14="http://schemas.microsoft.com/office/powerpoint/2010/main" val="50352223"/>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10BD78C0-7E06-4916-8F7E-E1A8B4636C33}" type="slidenum">
              <a:rPr lang="en-US"/>
              <a:pPr>
                <a:defRPr/>
              </a:pPr>
              <a:t>‹#›</a:t>
            </a:fld>
            <a:endParaRPr lang="en-US"/>
          </a:p>
        </p:txBody>
      </p:sp>
    </p:spTree>
    <p:extLst>
      <p:ext uri="{BB962C8B-B14F-4D97-AF65-F5344CB8AC3E}">
        <p14:creationId xmlns:p14="http://schemas.microsoft.com/office/powerpoint/2010/main" val="323540946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A72E8897-44B4-434A-B9AB-B7CE00311813}" type="slidenum">
              <a:rPr lang="en-US"/>
              <a:pPr>
                <a:defRPr/>
              </a:pPr>
              <a:t>‹#›</a:t>
            </a:fld>
            <a:endParaRPr lang="en-US"/>
          </a:p>
        </p:txBody>
      </p:sp>
    </p:spTree>
    <p:extLst>
      <p:ext uri="{BB962C8B-B14F-4D97-AF65-F5344CB8AC3E}">
        <p14:creationId xmlns:p14="http://schemas.microsoft.com/office/powerpoint/2010/main" val="405010480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69E114DC-11E0-47F9-95F4-8AA185D0875E}" type="slidenum">
              <a:rPr lang="en-US"/>
              <a:pPr>
                <a:defRPr/>
              </a:pPr>
              <a:t>‹#›</a:t>
            </a:fld>
            <a:endParaRPr lang="en-US"/>
          </a:p>
        </p:txBody>
      </p:sp>
    </p:spTree>
    <p:extLst>
      <p:ext uri="{BB962C8B-B14F-4D97-AF65-F5344CB8AC3E}">
        <p14:creationId xmlns:p14="http://schemas.microsoft.com/office/powerpoint/2010/main" val="1808095618"/>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93099907"/>
      </p:ext>
    </p:extLst>
  </p:cSld>
  <p:clrMapOvr>
    <a:masterClrMapping/>
  </p:clrMapOvr>
  <p:transition spd="med">
    <p:blinds/>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9810065"/>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5816356"/>
      </p:ext>
    </p:extLst>
  </p:cSld>
  <p:clrMapOvr>
    <a:masterClrMapping/>
  </p:clrMapOvr>
  <p:transition spd="med">
    <p:blinds/>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38088670"/>
      </p:ext>
    </p:extLst>
  </p:cSld>
  <p:clrMapOvr>
    <a:masterClrMapping/>
  </p:clrMapOvr>
  <p:transition spd="med">
    <p:blinds/>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9919460"/>
      </p:ext>
    </p:extLst>
  </p:cSld>
  <p:clrMapOvr>
    <a:masterClrMapping/>
  </p:clrMapOvr>
  <p:transition spd="med">
    <p:blinds/>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8613850"/>
      </p:ext>
    </p:extLst>
  </p:cSld>
  <p:clrMapOvr>
    <a:masterClrMapping/>
  </p:clrMapOvr>
  <p:transition spd="med">
    <p:blinds/>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72183368"/>
      </p:ext>
    </p:extLst>
  </p:cSld>
  <p:clrMapOvr>
    <a:masterClrMapping/>
  </p:clrMapOvr>
  <p:transition spd="med">
    <p:blinds/>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082522"/>
      </p:ext>
    </p:extLst>
  </p:cSld>
  <p:clrMapOvr>
    <a:masterClrMapping/>
  </p:clrMapOvr>
  <p:transition spd="med">
    <p:blinds/>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93792967"/>
      </p:ext>
    </p:extLst>
  </p:cSld>
  <p:clrMapOvr>
    <a:masterClrMapping/>
  </p:clrMapOvr>
  <p:transition spd="med">
    <p:blinds/>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67701217"/>
      </p:ext>
    </p:extLst>
  </p:cSld>
  <p:clrMapOvr>
    <a:masterClrMapping/>
  </p:clrMapOvr>
  <p:transition spd="med">
    <p:blinds/>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9820273"/>
      </p:ext>
    </p:extLst>
  </p:cSld>
  <p:clrMapOvr>
    <a:masterClrMapping/>
  </p:clrMapOvr>
  <p:transition spd="med">
    <p:blinds/>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6395535"/>
      </p:ext>
    </p:extLst>
  </p:cSld>
  <p:clrMapOvr>
    <a:masterClrMapping/>
  </p:clrMapOvr>
  <p:transition spd="med">
    <p:blinds/>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748122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7893959"/>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8943737"/>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67832719"/>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309339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0540751"/>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6705665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835225"/>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4155420"/>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521826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3251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4F204705-A60D-4D11-ACFB-59830F6EF86B}" type="slidenum">
              <a:rPr lang="en-US"/>
              <a:pPr>
                <a:defRPr/>
              </a:pPr>
              <a:t>‹#›</a:t>
            </a:fld>
            <a:endParaRPr lang="en-US"/>
          </a:p>
        </p:txBody>
      </p:sp>
    </p:spTree>
    <p:extLst>
      <p:ext uri="{BB962C8B-B14F-4D97-AF65-F5344CB8AC3E}">
        <p14:creationId xmlns:p14="http://schemas.microsoft.com/office/powerpoint/2010/main" val="13914084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1370444"/>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6154169"/>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76426897"/>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8412883"/>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76803441"/>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8722680"/>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314577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67637088"/>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510159"/>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110462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229194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5134840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0381187"/>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4056788"/>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09744169"/>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7532109"/>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93784275"/>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08082" y="3690941"/>
            <a:ext cx="3865563" cy="3024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6038" y="3690941"/>
            <a:ext cx="3865562" cy="3024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63709"/>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7267517"/>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029496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02379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618073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735359"/>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6466691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757194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715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715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1421050"/>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C98C640C-3132-420C-93E5-316D867D7CAE}" type="slidenum">
              <a:rPr lang="en-US"/>
              <a:pPr>
                <a:defRPr/>
              </a:pPr>
              <a:t>‹#›</a:t>
            </a:fld>
            <a:endParaRPr lang="en-US"/>
          </a:p>
        </p:txBody>
      </p:sp>
    </p:spTree>
    <p:extLst>
      <p:ext uri="{BB962C8B-B14F-4D97-AF65-F5344CB8AC3E}">
        <p14:creationId xmlns:p14="http://schemas.microsoft.com/office/powerpoint/2010/main" val="242869740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C923746B-B916-4534-8C10-8EAB535291B0}" type="slidenum">
              <a:rPr lang="en-US"/>
              <a:pPr>
                <a:defRPr/>
              </a:pPr>
              <a:t>‹#›</a:t>
            </a:fld>
            <a:endParaRPr lang="en-US"/>
          </a:p>
        </p:txBody>
      </p:sp>
    </p:spTree>
    <p:extLst>
      <p:ext uri="{BB962C8B-B14F-4D97-AF65-F5344CB8AC3E}">
        <p14:creationId xmlns:p14="http://schemas.microsoft.com/office/powerpoint/2010/main" val="96113968"/>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3B8A4FA3-E9D7-4BA1-BA18-68BFB296F38D}" type="slidenum">
              <a:rPr lang="en-US"/>
              <a:pPr>
                <a:defRPr/>
              </a:pPr>
              <a:t>‹#›</a:t>
            </a:fld>
            <a:endParaRPr lang="en-US"/>
          </a:p>
        </p:txBody>
      </p:sp>
    </p:spTree>
    <p:extLst>
      <p:ext uri="{BB962C8B-B14F-4D97-AF65-F5344CB8AC3E}">
        <p14:creationId xmlns:p14="http://schemas.microsoft.com/office/powerpoint/2010/main" val="226921872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58EA72CF-6E09-416E-B812-ADAF5BB4C9E1}" type="slidenum">
              <a:rPr lang="en-US"/>
              <a:pPr>
                <a:defRPr/>
              </a:pPr>
              <a:t>‹#›</a:t>
            </a:fld>
            <a:endParaRPr lang="en-US"/>
          </a:p>
        </p:txBody>
      </p:sp>
    </p:spTree>
    <p:extLst>
      <p:ext uri="{BB962C8B-B14F-4D97-AF65-F5344CB8AC3E}">
        <p14:creationId xmlns:p14="http://schemas.microsoft.com/office/powerpoint/2010/main" val="3177800227"/>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CF94B7D4-FA58-40D8-AF59-6A1FB26F5E35}" type="slidenum">
              <a:rPr lang="en-US"/>
              <a:pPr>
                <a:defRPr/>
              </a:pPr>
              <a:t>‹#›</a:t>
            </a:fld>
            <a:endParaRPr lang="en-US"/>
          </a:p>
        </p:txBody>
      </p:sp>
    </p:spTree>
    <p:extLst>
      <p:ext uri="{BB962C8B-B14F-4D97-AF65-F5344CB8AC3E}">
        <p14:creationId xmlns:p14="http://schemas.microsoft.com/office/powerpoint/2010/main" val="2561504605"/>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F352F36E-7BC6-413A-A5DC-FAA99CE06C21}" type="slidenum">
              <a:rPr lang="en-US"/>
              <a:pPr>
                <a:defRPr/>
              </a:pPr>
              <a:t>‹#›</a:t>
            </a:fld>
            <a:endParaRPr lang="en-US"/>
          </a:p>
        </p:txBody>
      </p:sp>
    </p:spTree>
    <p:extLst>
      <p:ext uri="{BB962C8B-B14F-4D97-AF65-F5344CB8AC3E}">
        <p14:creationId xmlns:p14="http://schemas.microsoft.com/office/powerpoint/2010/main" val="68146176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F6756ABA-C072-4368-91A1-271C40F4583B}" type="slidenum">
              <a:rPr lang="en-US"/>
              <a:pPr>
                <a:defRPr/>
              </a:pPr>
              <a:t>‹#›</a:t>
            </a:fld>
            <a:endParaRPr lang="en-US"/>
          </a:p>
        </p:txBody>
      </p:sp>
    </p:spTree>
    <p:extLst>
      <p:ext uri="{BB962C8B-B14F-4D97-AF65-F5344CB8AC3E}">
        <p14:creationId xmlns:p14="http://schemas.microsoft.com/office/powerpoint/2010/main" val="31039278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5510086"/>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FEBA0284-56B1-44E1-97BE-57F8444FE263}" type="slidenum">
              <a:rPr lang="en-US"/>
              <a:pPr>
                <a:defRPr/>
              </a:pPr>
              <a:t>‹#›</a:t>
            </a:fld>
            <a:endParaRPr lang="en-US"/>
          </a:p>
        </p:txBody>
      </p:sp>
    </p:spTree>
    <p:extLst>
      <p:ext uri="{BB962C8B-B14F-4D97-AF65-F5344CB8AC3E}">
        <p14:creationId xmlns:p14="http://schemas.microsoft.com/office/powerpoint/2010/main" val="2725387758"/>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2C77D3C9-421B-44B7-8C99-6C7A325D1BB2}" type="slidenum">
              <a:rPr lang="en-US"/>
              <a:pPr>
                <a:defRPr/>
              </a:pPr>
              <a:t>‹#›</a:t>
            </a:fld>
            <a:endParaRPr lang="en-US"/>
          </a:p>
        </p:txBody>
      </p:sp>
    </p:spTree>
    <p:extLst>
      <p:ext uri="{BB962C8B-B14F-4D97-AF65-F5344CB8AC3E}">
        <p14:creationId xmlns:p14="http://schemas.microsoft.com/office/powerpoint/2010/main" val="502678311"/>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076F2069-65D4-4861-BCDD-70803F13C52F}" type="slidenum">
              <a:rPr lang="en-US"/>
              <a:pPr>
                <a:defRPr/>
              </a:pPr>
              <a:t>‹#›</a:t>
            </a:fld>
            <a:endParaRPr lang="en-US"/>
          </a:p>
        </p:txBody>
      </p:sp>
    </p:spTree>
    <p:extLst>
      <p:ext uri="{BB962C8B-B14F-4D97-AF65-F5344CB8AC3E}">
        <p14:creationId xmlns:p14="http://schemas.microsoft.com/office/powerpoint/2010/main" val="404143888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442EBA35-7880-4ABD-815D-573F28D8DEFC}" type="slidenum">
              <a:rPr lang="en-US"/>
              <a:pPr>
                <a:defRPr/>
              </a:pPr>
              <a:t>‹#›</a:t>
            </a:fld>
            <a:endParaRPr lang="en-US"/>
          </a:p>
        </p:txBody>
      </p:sp>
    </p:spTree>
    <p:extLst>
      <p:ext uri="{BB962C8B-B14F-4D97-AF65-F5344CB8AC3E}">
        <p14:creationId xmlns:p14="http://schemas.microsoft.com/office/powerpoint/2010/main" val="23327169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53027383"/>
      </p:ext>
    </p:extLst>
  </p:cSld>
  <p:clrMapOvr>
    <a:masterClrMapping/>
  </p:clrMapOvr>
  <p:transition spd="med">
    <p:blinds/>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8226588"/>
      </p:ext>
    </p:extLst>
  </p:cSld>
  <p:clrMapOvr>
    <a:masterClrMapping/>
  </p:clrMapOvr>
  <p:transition spd="med">
    <p:blinds/>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323294"/>
      </p:ext>
    </p:extLst>
  </p:cSld>
  <p:clrMapOvr>
    <a:masterClrMapping/>
  </p:clrMapOvr>
  <p:transition spd="med">
    <p:blinds/>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059917"/>
      </p:ext>
    </p:extLst>
  </p:cSld>
  <p:clrMapOvr>
    <a:masterClrMapping/>
  </p:clrMapOvr>
  <p:transition spd="med">
    <p:blinds/>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0028897"/>
      </p:ext>
    </p:extLst>
  </p:cSld>
  <p:clrMapOvr>
    <a:masterClrMapping/>
  </p:clrMapOvr>
  <p:transition spd="med">
    <p:blinds/>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40216802"/>
      </p:ext>
    </p:extLst>
  </p:cSld>
  <p:clrMapOvr>
    <a:masterClrMapping/>
  </p:clrMapOvr>
  <p:transition spd="med">
    <p:blinds/>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1845812"/>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340217"/>
      </p:ext>
    </p:extLst>
  </p:cSld>
  <p:clrMapOvr>
    <a:masterClrMapping/>
  </p:clrMapOvr>
  <p:transition spd="med">
    <p:blinds/>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4872953"/>
      </p:ext>
    </p:extLst>
  </p:cSld>
  <p:clrMapOvr>
    <a:masterClrMapping/>
  </p:clrMapOvr>
  <p:transition spd="med">
    <p:blinds/>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35905189"/>
      </p:ext>
    </p:extLst>
  </p:cSld>
  <p:clrMapOvr>
    <a:masterClrMapping/>
  </p:clrMapOvr>
  <p:transition spd="med">
    <p:blinds/>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2608318"/>
      </p:ext>
    </p:extLst>
  </p:cSld>
  <p:clrMapOvr>
    <a:masterClrMapping/>
  </p:clrMapOvr>
  <p:transition spd="med">
    <p:blinds/>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6525455"/>
      </p:ext>
    </p:extLst>
  </p:cSld>
  <p:clrMapOvr>
    <a:masterClrMapping/>
  </p:clrMapOvr>
  <p:transition spd="med">
    <p:blinds/>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520287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433129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37614369"/>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1524631"/>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41772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140579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8553711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604923"/>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81512650"/>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9633637"/>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648416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0067997"/>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902A3674-3933-47A4-83F8-16CB12CC6116}" type="slidenum">
              <a:rPr lang="en-US"/>
              <a:pPr>
                <a:defRPr/>
              </a:pPr>
              <a:t>‹#›</a:t>
            </a:fld>
            <a:endParaRPr lang="en-US"/>
          </a:p>
        </p:txBody>
      </p:sp>
    </p:spTree>
    <p:extLst>
      <p:ext uri="{BB962C8B-B14F-4D97-AF65-F5344CB8AC3E}">
        <p14:creationId xmlns:p14="http://schemas.microsoft.com/office/powerpoint/2010/main" val="417296515"/>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58A3855A-C57C-4BCD-8D63-4EE4186D798B}" type="slidenum">
              <a:rPr lang="en-US"/>
              <a:pPr>
                <a:defRPr/>
              </a:pPr>
              <a:t>‹#›</a:t>
            </a:fld>
            <a:endParaRPr lang="en-US"/>
          </a:p>
        </p:txBody>
      </p:sp>
    </p:spTree>
    <p:extLst>
      <p:ext uri="{BB962C8B-B14F-4D97-AF65-F5344CB8AC3E}">
        <p14:creationId xmlns:p14="http://schemas.microsoft.com/office/powerpoint/2010/main" val="1049056629"/>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30DA16DF-C9A8-4E96-BE3A-624420283F44}" type="slidenum">
              <a:rPr lang="en-US"/>
              <a:pPr>
                <a:defRPr/>
              </a:pPr>
              <a:t>‹#›</a:t>
            </a:fld>
            <a:endParaRPr lang="en-US"/>
          </a:p>
        </p:txBody>
      </p:sp>
    </p:spTree>
    <p:extLst>
      <p:ext uri="{BB962C8B-B14F-4D97-AF65-F5344CB8AC3E}">
        <p14:creationId xmlns:p14="http://schemas.microsoft.com/office/powerpoint/2010/main" val="14934686"/>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0699E723-F5CF-4DED-8CE5-8C774765CBB4}" type="slidenum">
              <a:rPr lang="en-US"/>
              <a:pPr>
                <a:defRPr/>
              </a:pPr>
              <a:t>‹#›</a:t>
            </a:fld>
            <a:endParaRPr lang="en-US"/>
          </a:p>
        </p:txBody>
      </p:sp>
    </p:spTree>
    <p:extLst>
      <p:ext uri="{BB962C8B-B14F-4D97-AF65-F5344CB8AC3E}">
        <p14:creationId xmlns:p14="http://schemas.microsoft.com/office/powerpoint/2010/main" val="19765720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420605"/>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1709B44D-9830-4491-B7EE-6D16298AF8C3}" type="slidenum">
              <a:rPr lang="en-US"/>
              <a:pPr>
                <a:defRPr/>
              </a:pPr>
              <a:t>‹#›</a:t>
            </a:fld>
            <a:endParaRPr lang="en-US"/>
          </a:p>
        </p:txBody>
      </p:sp>
    </p:spTree>
    <p:extLst>
      <p:ext uri="{BB962C8B-B14F-4D97-AF65-F5344CB8AC3E}">
        <p14:creationId xmlns:p14="http://schemas.microsoft.com/office/powerpoint/2010/main" val="67842355"/>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675D3784-B3AC-45A0-A579-CC7BBCCBE220}" type="slidenum">
              <a:rPr lang="en-US"/>
              <a:pPr>
                <a:defRPr/>
              </a:pPr>
              <a:t>‹#›</a:t>
            </a:fld>
            <a:endParaRPr lang="en-US"/>
          </a:p>
        </p:txBody>
      </p:sp>
    </p:spTree>
    <p:extLst>
      <p:ext uri="{BB962C8B-B14F-4D97-AF65-F5344CB8AC3E}">
        <p14:creationId xmlns:p14="http://schemas.microsoft.com/office/powerpoint/2010/main" val="181323096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BF31238E-87E8-45B1-B6D3-13648E6B3380}" type="slidenum">
              <a:rPr lang="en-US"/>
              <a:pPr>
                <a:defRPr/>
              </a:pPr>
              <a:t>‹#›</a:t>
            </a:fld>
            <a:endParaRPr lang="en-US"/>
          </a:p>
        </p:txBody>
      </p:sp>
    </p:spTree>
    <p:extLst>
      <p:ext uri="{BB962C8B-B14F-4D97-AF65-F5344CB8AC3E}">
        <p14:creationId xmlns:p14="http://schemas.microsoft.com/office/powerpoint/2010/main" val="1984897012"/>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835C8C88-B2B8-46F9-831B-D5F5B3E848C5}" type="slidenum">
              <a:rPr lang="en-US"/>
              <a:pPr>
                <a:defRPr/>
              </a:pPr>
              <a:t>‹#›</a:t>
            </a:fld>
            <a:endParaRPr lang="en-US"/>
          </a:p>
        </p:txBody>
      </p:sp>
    </p:spTree>
    <p:extLst>
      <p:ext uri="{BB962C8B-B14F-4D97-AF65-F5344CB8AC3E}">
        <p14:creationId xmlns:p14="http://schemas.microsoft.com/office/powerpoint/2010/main" val="3433456245"/>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F6D3040C-C66C-4CE4-93CA-6D501216F263}" type="slidenum">
              <a:rPr lang="en-US"/>
              <a:pPr>
                <a:defRPr/>
              </a:pPr>
              <a:t>‹#›</a:t>
            </a:fld>
            <a:endParaRPr lang="en-US"/>
          </a:p>
        </p:txBody>
      </p:sp>
    </p:spTree>
    <p:extLst>
      <p:ext uri="{BB962C8B-B14F-4D97-AF65-F5344CB8AC3E}">
        <p14:creationId xmlns:p14="http://schemas.microsoft.com/office/powerpoint/2010/main" val="1116830303"/>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5F2E5EAF-E860-48A6-AADB-100978EC12FC}" type="slidenum">
              <a:rPr lang="en-US"/>
              <a:pPr>
                <a:defRPr/>
              </a:pPr>
              <a:t>‹#›</a:t>
            </a:fld>
            <a:endParaRPr lang="en-US"/>
          </a:p>
        </p:txBody>
      </p:sp>
    </p:spTree>
    <p:extLst>
      <p:ext uri="{BB962C8B-B14F-4D97-AF65-F5344CB8AC3E}">
        <p14:creationId xmlns:p14="http://schemas.microsoft.com/office/powerpoint/2010/main" val="3868212719"/>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582C4BC9-559F-47A2-950C-18A521FD0AA3}" type="slidenum">
              <a:rPr lang="en-US"/>
              <a:pPr>
                <a:defRPr/>
              </a:pPr>
              <a:t>‹#›</a:t>
            </a:fld>
            <a:endParaRPr lang="en-US"/>
          </a:p>
        </p:txBody>
      </p:sp>
    </p:spTree>
    <p:extLst>
      <p:ext uri="{BB962C8B-B14F-4D97-AF65-F5344CB8AC3E}">
        <p14:creationId xmlns:p14="http://schemas.microsoft.com/office/powerpoint/2010/main" val="395786652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38A98890-261C-48D2-B601-68761D036ED0}" type="slidenum">
              <a:rPr lang="en-US"/>
              <a:pPr>
                <a:defRPr/>
              </a:pPr>
              <a:t>‹#›</a:t>
            </a:fld>
            <a:endParaRPr lang="en-US"/>
          </a:p>
        </p:txBody>
      </p:sp>
    </p:spTree>
    <p:extLst>
      <p:ext uri="{BB962C8B-B14F-4D97-AF65-F5344CB8AC3E}">
        <p14:creationId xmlns:p14="http://schemas.microsoft.com/office/powerpoint/2010/main" val="4128846317"/>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7B07D7E5-AA11-4572-AF9D-DD818B48BB65}" type="slidenum">
              <a:rPr lang="en-US"/>
              <a:pPr>
                <a:defRPr/>
              </a:pPr>
              <a:t>‹#›</a:t>
            </a:fld>
            <a:endParaRPr lang="en-US"/>
          </a:p>
        </p:txBody>
      </p:sp>
    </p:spTree>
    <p:extLst>
      <p:ext uri="{BB962C8B-B14F-4D97-AF65-F5344CB8AC3E}">
        <p14:creationId xmlns:p14="http://schemas.microsoft.com/office/powerpoint/2010/main" val="1159854777"/>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B1154F14-DE0F-48FA-98B1-198EA0C38628}" type="slidenum">
              <a:rPr lang="en-US"/>
              <a:pPr>
                <a:defRPr/>
              </a:pPr>
              <a:t>‹#›</a:t>
            </a:fld>
            <a:endParaRPr lang="en-US"/>
          </a:p>
        </p:txBody>
      </p:sp>
    </p:spTree>
    <p:extLst>
      <p:ext uri="{BB962C8B-B14F-4D97-AF65-F5344CB8AC3E}">
        <p14:creationId xmlns:p14="http://schemas.microsoft.com/office/powerpoint/2010/main" val="25749098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02242" name="Rectangle 2"/>
          <p:cNvSpPr>
            <a:spLocks noGrp="1" noChangeArrowheads="1"/>
          </p:cNvSpPr>
          <p:nvPr>
            <p:ph type="ctrTitle"/>
          </p:nvPr>
        </p:nvSpPr>
        <p:spPr>
          <a:xfrm>
            <a:off x="685800" y="2209842"/>
            <a:ext cx="7772400" cy="1470025"/>
          </a:xfrm>
        </p:spPr>
        <p:txBody>
          <a:bodyPr/>
          <a:lstStyle>
            <a:lvl1pPr>
              <a:defRPr sz="2000" b="0">
                <a:effectLst>
                  <a:outerShdw blurRad="38100" dist="38100" dir="2700000" algn="tl">
                    <a:srgbClr val="C0C0C0"/>
                  </a:outerShdw>
                </a:effectLst>
              </a:defRPr>
            </a:lvl1pPr>
          </a:lstStyle>
          <a:p>
            <a:r>
              <a:rPr lang="en-US"/>
              <a:t>Click to edit Master title style</a:t>
            </a:r>
          </a:p>
        </p:txBody>
      </p:sp>
      <p:sp>
        <p:nvSpPr>
          <p:cNvPr id="1802243" name="Rectangle 3"/>
          <p:cNvSpPr>
            <a:spLocks noGrp="1" noChangeArrowheads="1"/>
          </p:cNvSpPr>
          <p:nvPr>
            <p:ph type="subTitle" idx="1"/>
          </p:nvPr>
        </p:nvSpPr>
        <p:spPr>
          <a:xfrm>
            <a:off x="1371600" y="4800600"/>
            <a:ext cx="6400800" cy="1498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424686105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CDEBB8F5-2768-4962-A9DF-59A870214650}" type="slidenum">
              <a:rPr lang="en-US"/>
              <a:pPr>
                <a:defRPr/>
              </a:pPr>
              <a:t>‹#›</a:t>
            </a:fld>
            <a:endParaRPr lang="en-US"/>
          </a:p>
        </p:txBody>
      </p:sp>
    </p:spTree>
    <p:extLst>
      <p:ext uri="{BB962C8B-B14F-4D97-AF65-F5344CB8AC3E}">
        <p14:creationId xmlns:p14="http://schemas.microsoft.com/office/powerpoint/2010/main" val="896305069"/>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78D0038D-24B2-4601-BF24-17AEC231F0BA}" type="slidenum">
              <a:rPr lang="en-US"/>
              <a:pPr>
                <a:defRPr/>
              </a:pPr>
              <a:t>‹#›</a:t>
            </a:fld>
            <a:endParaRPr lang="en-US"/>
          </a:p>
        </p:txBody>
      </p:sp>
    </p:spTree>
    <p:extLst>
      <p:ext uri="{BB962C8B-B14F-4D97-AF65-F5344CB8AC3E}">
        <p14:creationId xmlns:p14="http://schemas.microsoft.com/office/powerpoint/2010/main" val="3804459980"/>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ABD4CA9F-ECBB-4005-BD2E-824E06B7EFB1}" type="slidenum">
              <a:rPr lang="en-US"/>
              <a:pPr>
                <a:defRPr/>
              </a:pPr>
              <a:t>‹#›</a:t>
            </a:fld>
            <a:endParaRPr lang="en-US"/>
          </a:p>
        </p:txBody>
      </p:sp>
    </p:spTree>
    <p:extLst>
      <p:ext uri="{BB962C8B-B14F-4D97-AF65-F5344CB8AC3E}">
        <p14:creationId xmlns:p14="http://schemas.microsoft.com/office/powerpoint/2010/main" val="3187350236"/>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92CDBFBC-E72F-4086-A4A9-DBD692E365D7}" type="slidenum">
              <a:rPr lang="en-US"/>
              <a:pPr>
                <a:defRPr/>
              </a:pPr>
              <a:t>‹#›</a:t>
            </a:fld>
            <a:endParaRPr lang="en-US"/>
          </a:p>
        </p:txBody>
      </p:sp>
    </p:spTree>
    <p:extLst>
      <p:ext uri="{BB962C8B-B14F-4D97-AF65-F5344CB8AC3E}">
        <p14:creationId xmlns:p14="http://schemas.microsoft.com/office/powerpoint/2010/main" val="3081993337"/>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36AE469B-EE83-4905-AD32-36D0E0CAF0AA}" type="slidenum">
              <a:rPr lang="en-US"/>
              <a:pPr>
                <a:defRPr/>
              </a:pPr>
              <a:t>‹#›</a:t>
            </a:fld>
            <a:endParaRPr lang="en-US"/>
          </a:p>
        </p:txBody>
      </p:sp>
    </p:spTree>
    <p:extLst>
      <p:ext uri="{BB962C8B-B14F-4D97-AF65-F5344CB8AC3E}">
        <p14:creationId xmlns:p14="http://schemas.microsoft.com/office/powerpoint/2010/main" val="748781051"/>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0B729777-7E3F-4046-9F26-32056B93E18E}" type="slidenum">
              <a:rPr lang="en-US"/>
              <a:pPr>
                <a:defRPr/>
              </a:pPr>
              <a:t>‹#›</a:t>
            </a:fld>
            <a:endParaRPr lang="en-US"/>
          </a:p>
        </p:txBody>
      </p:sp>
    </p:spTree>
    <p:extLst>
      <p:ext uri="{BB962C8B-B14F-4D97-AF65-F5344CB8AC3E}">
        <p14:creationId xmlns:p14="http://schemas.microsoft.com/office/powerpoint/2010/main" val="31517011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9D3C5CE4-455B-4358-A3C5-08BFD02C113B}" type="slidenum">
              <a:rPr lang="en-US"/>
              <a:pPr>
                <a:defRPr/>
              </a:pPr>
              <a:t>‹#›</a:t>
            </a:fld>
            <a:endParaRPr lang="en-US"/>
          </a:p>
        </p:txBody>
      </p:sp>
    </p:spTree>
    <p:extLst>
      <p:ext uri="{BB962C8B-B14F-4D97-AF65-F5344CB8AC3E}">
        <p14:creationId xmlns:p14="http://schemas.microsoft.com/office/powerpoint/2010/main" val="2609593214"/>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E3CCC17F-01E4-4CE5-BCC6-7677970F88BF}" type="slidenum">
              <a:rPr lang="en-US"/>
              <a:pPr>
                <a:defRPr/>
              </a:pPr>
              <a:t>‹#›</a:t>
            </a:fld>
            <a:endParaRPr lang="en-US"/>
          </a:p>
        </p:txBody>
      </p:sp>
    </p:spTree>
    <p:extLst>
      <p:ext uri="{BB962C8B-B14F-4D97-AF65-F5344CB8AC3E}">
        <p14:creationId xmlns:p14="http://schemas.microsoft.com/office/powerpoint/2010/main" val="970759862"/>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91112555"/>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8072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0863339"/>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23864254"/>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5133306"/>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000237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362383"/>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17030"/>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28009967"/>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58083256"/>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0295950"/>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7127005"/>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371224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16202666"/>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733913"/>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60323601"/>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9720562"/>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1868579"/>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69474378"/>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057694"/>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66812517"/>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39108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514381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6967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62C3CF20-401E-430D-AEFB-8B2196BCCAD1}" type="slidenum">
              <a:rPr lang="en-US"/>
              <a:pPr>
                <a:defRPr/>
              </a:pPr>
              <a:t>‹#›</a:t>
            </a:fld>
            <a:endParaRPr lang="en-US"/>
          </a:p>
        </p:txBody>
      </p:sp>
    </p:spTree>
    <p:extLst>
      <p:ext uri="{BB962C8B-B14F-4D97-AF65-F5344CB8AC3E}">
        <p14:creationId xmlns:p14="http://schemas.microsoft.com/office/powerpoint/2010/main" val="22026848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2969228"/>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538FA7F5-5EA1-4E5A-A21E-26DDF1E09258}" type="slidenum">
              <a:rPr lang="en-US"/>
              <a:pPr>
                <a:defRPr/>
              </a:pPr>
              <a:t>‹#›</a:t>
            </a:fld>
            <a:endParaRPr lang="en-US"/>
          </a:p>
        </p:txBody>
      </p:sp>
    </p:spTree>
    <p:extLst>
      <p:ext uri="{BB962C8B-B14F-4D97-AF65-F5344CB8AC3E}">
        <p14:creationId xmlns:p14="http://schemas.microsoft.com/office/powerpoint/2010/main" val="758744131"/>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FA6C97AD-6D40-44C6-89F4-9D072B84D29C}" type="slidenum">
              <a:rPr lang="en-US"/>
              <a:pPr>
                <a:defRPr/>
              </a:pPr>
              <a:t>‹#›</a:t>
            </a:fld>
            <a:endParaRPr lang="en-US"/>
          </a:p>
        </p:txBody>
      </p:sp>
    </p:spTree>
    <p:extLst>
      <p:ext uri="{BB962C8B-B14F-4D97-AF65-F5344CB8AC3E}">
        <p14:creationId xmlns:p14="http://schemas.microsoft.com/office/powerpoint/2010/main" val="3819160910"/>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6598840E-028D-449D-9D60-2F78CED593CA}" type="slidenum">
              <a:rPr lang="en-US"/>
              <a:pPr>
                <a:defRPr/>
              </a:pPr>
              <a:t>‹#›</a:t>
            </a:fld>
            <a:endParaRPr lang="en-US"/>
          </a:p>
        </p:txBody>
      </p:sp>
    </p:spTree>
    <p:extLst>
      <p:ext uri="{BB962C8B-B14F-4D97-AF65-F5344CB8AC3E}">
        <p14:creationId xmlns:p14="http://schemas.microsoft.com/office/powerpoint/2010/main" val="1366209383"/>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DE9D037F-12C6-41E2-95B7-3AFA4AB79686}" type="slidenum">
              <a:rPr lang="en-US"/>
              <a:pPr>
                <a:defRPr/>
              </a:pPr>
              <a:t>‹#›</a:t>
            </a:fld>
            <a:endParaRPr lang="en-US"/>
          </a:p>
        </p:txBody>
      </p:sp>
    </p:spTree>
    <p:extLst>
      <p:ext uri="{BB962C8B-B14F-4D97-AF65-F5344CB8AC3E}">
        <p14:creationId xmlns:p14="http://schemas.microsoft.com/office/powerpoint/2010/main" val="2826032011"/>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02E801D9-0A35-4BB0-8900-B85304272B39}" type="slidenum">
              <a:rPr lang="en-US"/>
              <a:pPr>
                <a:defRPr/>
              </a:pPr>
              <a:t>‹#›</a:t>
            </a:fld>
            <a:endParaRPr lang="en-US"/>
          </a:p>
        </p:txBody>
      </p:sp>
    </p:spTree>
    <p:extLst>
      <p:ext uri="{BB962C8B-B14F-4D97-AF65-F5344CB8AC3E}">
        <p14:creationId xmlns:p14="http://schemas.microsoft.com/office/powerpoint/2010/main" val="2782674726"/>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324BF4A3-659A-4DA2-8B43-9DA93D730B1F}" type="slidenum">
              <a:rPr lang="en-US"/>
              <a:pPr>
                <a:defRPr/>
              </a:pPr>
              <a:t>‹#›</a:t>
            </a:fld>
            <a:endParaRPr lang="en-US"/>
          </a:p>
        </p:txBody>
      </p:sp>
    </p:spTree>
    <p:extLst>
      <p:ext uri="{BB962C8B-B14F-4D97-AF65-F5344CB8AC3E}">
        <p14:creationId xmlns:p14="http://schemas.microsoft.com/office/powerpoint/2010/main" val="4165391963"/>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3A80E26E-7D54-41C5-8744-D0A12C69B7D2}" type="slidenum">
              <a:rPr lang="en-US"/>
              <a:pPr>
                <a:defRPr/>
              </a:pPr>
              <a:t>‹#›</a:t>
            </a:fld>
            <a:endParaRPr lang="en-US"/>
          </a:p>
        </p:txBody>
      </p:sp>
    </p:spTree>
    <p:extLst>
      <p:ext uri="{BB962C8B-B14F-4D97-AF65-F5344CB8AC3E}">
        <p14:creationId xmlns:p14="http://schemas.microsoft.com/office/powerpoint/2010/main" val="4163405941"/>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B326BF60-705A-4776-92F4-6FA9902C7D61}" type="slidenum">
              <a:rPr lang="en-US"/>
              <a:pPr>
                <a:defRPr/>
              </a:pPr>
              <a:t>‹#›</a:t>
            </a:fld>
            <a:endParaRPr lang="en-US"/>
          </a:p>
        </p:txBody>
      </p:sp>
    </p:spTree>
    <p:extLst>
      <p:ext uri="{BB962C8B-B14F-4D97-AF65-F5344CB8AC3E}">
        <p14:creationId xmlns:p14="http://schemas.microsoft.com/office/powerpoint/2010/main" val="123844761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1066F112-2706-48AC-8694-54DADA2911FB}" type="slidenum">
              <a:rPr lang="en-US"/>
              <a:pPr>
                <a:defRPr/>
              </a:pPr>
              <a:t>‹#›</a:t>
            </a:fld>
            <a:endParaRPr lang="en-US"/>
          </a:p>
        </p:txBody>
      </p:sp>
    </p:spTree>
    <p:extLst>
      <p:ext uri="{BB962C8B-B14F-4D97-AF65-F5344CB8AC3E}">
        <p14:creationId xmlns:p14="http://schemas.microsoft.com/office/powerpoint/2010/main" val="1710787950"/>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AAEA3607-11CA-4AD7-B188-73921B232E21}" type="slidenum">
              <a:rPr lang="en-US"/>
              <a:pPr>
                <a:defRPr/>
              </a:pPr>
              <a:t>‹#›</a:t>
            </a:fld>
            <a:endParaRPr lang="en-US"/>
          </a:p>
        </p:txBody>
      </p:sp>
    </p:spTree>
    <p:extLst>
      <p:ext uri="{BB962C8B-B14F-4D97-AF65-F5344CB8AC3E}">
        <p14:creationId xmlns:p14="http://schemas.microsoft.com/office/powerpoint/2010/main" val="16630496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5746713"/>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380E34EB-2E60-4714-A92E-E1A5DADD7D65}" type="slidenum">
              <a:rPr lang="en-US"/>
              <a:pPr>
                <a:defRPr/>
              </a:pPr>
              <a:t>‹#›</a:t>
            </a:fld>
            <a:endParaRPr lang="en-US"/>
          </a:p>
        </p:txBody>
      </p:sp>
    </p:spTree>
    <p:extLst>
      <p:ext uri="{BB962C8B-B14F-4D97-AF65-F5344CB8AC3E}">
        <p14:creationId xmlns:p14="http://schemas.microsoft.com/office/powerpoint/2010/main" val="1866014860"/>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00901603"/>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5440144"/>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5932415"/>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7958471"/>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6755003"/>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9869657"/>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137622"/>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7613354"/>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95554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20474884"/>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9826907"/>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6597059"/>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91807799"/>
      </p:ext>
    </p:extLst>
  </p:cSld>
  <p:clrMapOvr>
    <a:masterClrMapping/>
  </p:clrMapOvr>
  <p:transition spd="med">
    <p:blinds/>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5672122"/>
      </p:ext>
    </p:extLst>
  </p:cSld>
  <p:clrMapOvr>
    <a:masterClrMapping/>
  </p:clrMapOvr>
  <p:transition spd="med">
    <p:blinds/>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94879889"/>
      </p:ext>
    </p:extLst>
  </p:cSld>
  <p:clrMapOvr>
    <a:masterClrMapping/>
  </p:clrMapOvr>
  <p:transition spd="med">
    <p:blinds/>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9051381"/>
      </p:ext>
    </p:extLst>
  </p:cSld>
  <p:clrMapOvr>
    <a:masterClrMapping/>
  </p:clrMapOvr>
  <p:transition spd="med">
    <p:blinds/>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2367026"/>
      </p:ext>
    </p:extLst>
  </p:cSld>
  <p:clrMapOvr>
    <a:masterClrMapping/>
  </p:clrMapOvr>
  <p:transition spd="med">
    <p:blinds/>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83278496"/>
      </p:ext>
    </p:extLst>
  </p:cSld>
  <p:clrMapOvr>
    <a:masterClrMapping/>
  </p:clrMapOvr>
  <p:transition spd="med">
    <p:blinds/>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269871"/>
      </p:ext>
    </p:extLst>
  </p:cSld>
  <p:clrMapOvr>
    <a:masterClrMapping/>
  </p:clrMapOvr>
  <p:transition spd="med">
    <p:blinds/>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2884339"/>
      </p:ext>
    </p:extLst>
  </p:cSld>
  <p:clrMapOvr>
    <a:masterClrMapping/>
  </p:clrMapOvr>
  <p:transition spd="med">
    <p:blinds/>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53822"/>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1792129"/>
      </p:ext>
    </p:extLst>
  </p:cSld>
  <p:clrMapOvr>
    <a:masterClrMapping/>
  </p:clrMapOvr>
  <p:transition spd="med">
    <p:blinds/>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60397"/>
      </p:ext>
    </p:extLst>
  </p:cSld>
  <p:clrMapOvr>
    <a:masterClrMapping/>
  </p:clrMapOvr>
  <p:transition spd="med">
    <p:blinds/>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5298744"/>
      </p:ext>
    </p:extLst>
  </p:cSld>
  <p:clrMapOvr>
    <a:masterClrMapping/>
  </p:clrMapOvr>
  <p:transition spd="med">
    <p:blinds/>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21103638"/>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3701260"/>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59495658"/>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5102909"/>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6461920"/>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61581068"/>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9058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90609936"/>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2099706"/>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209507"/>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0664041"/>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5351890"/>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72896574"/>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5121388"/>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43799380"/>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8503077"/>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5830029"/>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176896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63752638"/>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449542"/>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22088508"/>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91723363"/>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5480819"/>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7641332"/>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64381541"/>
      </p:ext>
    </p:extLst>
  </p:cSld>
  <p:clrMapOvr>
    <a:masterClrMapping/>
  </p:clrMapOvr>
  <p:transition spd="med">
    <p:blinds/>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5899286"/>
      </p:ext>
    </p:extLst>
  </p:cSld>
  <p:clrMapOvr>
    <a:masterClrMapping/>
  </p:clrMapOvr>
  <p:transition spd="med">
    <p:blinds/>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63760971"/>
      </p:ext>
    </p:extLst>
  </p:cSld>
  <p:clrMapOvr>
    <a:masterClrMapping/>
  </p:clrMapOvr>
  <p:transition spd="med">
    <p:blinds/>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8218902"/>
      </p:ext>
    </p:extLst>
  </p:cSld>
  <p:clrMapOvr>
    <a:masterClrMapping/>
  </p:clrMapOvr>
  <p:transition spd="med">
    <p:blinds/>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2068529"/>
      </p:ext>
    </p:extLst>
  </p:cSld>
  <p:clrMapOvr>
    <a:masterClrMapping/>
  </p:clrMapOvr>
  <p:transition spd="med">
    <p:blinds/>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9254739"/>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62628176"/>
      </p:ext>
    </p:extLst>
  </p:cSld>
  <p:clrMapOvr>
    <a:masterClrMapping/>
  </p:clrMapOvr>
  <p:transition spd="med">
    <p:blinds/>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909171"/>
      </p:ext>
    </p:extLst>
  </p:cSld>
  <p:clrMapOvr>
    <a:masterClrMapping/>
  </p:clrMapOvr>
  <p:transition spd="med">
    <p:blinds/>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88610832"/>
      </p:ext>
    </p:extLst>
  </p:cSld>
  <p:clrMapOvr>
    <a:masterClrMapping/>
  </p:clrMapOvr>
  <p:transition spd="med">
    <p:blinds/>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76948035"/>
      </p:ext>
    </p:extLst>
  </p:cSld>
  <p:clrMapOvr>
    <a:masterClrMapping/>
  </p:clrMapOvr>
  <p:transition spd="med">
    <p:blinds/>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4048051"/>
      </p:ext>
    </p:extLst>
  </p:cSld>
  <p:clrMapOvr>
    <a:masterClrMapping/>
  </p:clrMapOvr>
  <p:transition spd="med">
    <p:blinds/>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2589740"/>
      </p:ext>
    </p:extLst>
  </p:cSld>
  <p:clrMapOvr>
    <a:masterClrMapping/>
  </p:clrMapOvr>
  <p:transition spd="med">
    <p:blinds/>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42764146"/>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406350"/>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82119762"/>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08082" y="3690941"/>
            <a:ext cx="3865563" cy="3024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6038" y="3690941"/>
            <a:ext cx="3865562" cy="3024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32594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9882734"/>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2469563"/>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32585067"/>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077888"/>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98977757"/>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68278332"/>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0052554"/>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715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715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4069142"/>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77759362"/>
      </p:ext>
    </p:extLst>
  </p:cSld>
  <p:clrMapOvr>
    <a:masterClrMapping/>
  </p:clrMapOvr>
  <p:transition spd="med">
    <p:blinds/>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5866194"/>
      </p:ext>
    </p:extLst>
  </p:cSld>
  <p:clrMapOvr>
    <a:masterClrMapping/>
  </p:clrMapOvr>
  <p:transition spd="med">
    <p:blinds/>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64519204"/>
      </p:ext>
    </p:extLst>
  </p:cSld>
  <p:clrMapOvr>
    <a:masterClrMapping/>
  </p:clrMapOvr>
  <p:transition spd="med">
    <p:blinds/>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5" name="Picture 5" descr="mtlogowebsite_final_03220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1458" name="Rectangle 2"/>
          <p:cNvSpPr>
            <a:spLocks noGrp="1" noChangeArrowheads="1"/>
          </p:cNvSpPr>
          <p:nvPr>
            <p:ph type="ctrTitle"/>
          </p:nvPr>
        </p:nvSpPr>
        <p:spPr>
          <a:xfrm>
            <a:off x="685800" y="2209842"/>
            <a:ext cx="7772400" cy="1470025"/>
          </a:xfrm>
        </p:spPr>
        <p:txBody>
          <a:bodyPr/>
          <a:lstStyle>
            <a:lvl1pPr>
              <a:defRPr sz="2400" b="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811459" name="Rectangle 3"/>
          <p:cNvSpPr>
            <a:spLocks noGrp="1" noChangeArrowheads="1"/>
          </p:cNvSpPr>
          <p:nvPr>
            <p:ph type="subTitle" idx="1"/>
          </p:nvPr>
        </p:nvSpPr>
        <p:spPr>
          <a:xfrm>
            <a:off x="1371600" y="4800600"/>
            <a:ext cx="6400800" cy="1498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4000175156"/>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5182902"/>
      </p:ext>
    </p:extLst>
  </p:cSld>
  <p:clrMapOvr>
    <a:masterClrMapping/>
  </p:clrMapOvr>
  <p:transition spd="med">
    <p:blinds/>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2215705"/>
      </p:ext>
    </p:extLst>
  </p:cSld>
  <p:clrMapOvr>
    <a:masterClrMapping/>
  </p:clrMapOvr>
  <p:transition spd="med">
    <p:blinds/>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60672432"/>
      </p:ext>
    </p:extLst>
  </p:cSld>
  <p:clrMapOvr>
    <a:masterClrMapping/>
  </p:clrMapOvr>
  <p:transition spd="med">
    <p:blinds/>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6496"/>
      </p:ext>
    </p:extLst>
  </p:cSld>
  <p:clrMapOvr>
    <a:masterClrMapping/>
  </p:clrMapOvr>
  <p:transition spd="med">
    <p:blinds/>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69293075"/>
      </p:ext>
    </p:extLst>
  </p:cSld>
  <p:clrMapOvr>
    <a:masterClrMapping/>
  </p:clrMapOvr>
  <p:transition spd="med">
    <p:blinds/>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7531728"/>
      </p:ext>
    </p:extLst>
  </p:cSld>
  <p:clrMapOvr>
    <a:masterClrMapping/>
  </p:clrMapOvr>
  <p:transition spd="med">
    <p:blinds/>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5198028"/>
      </p:ext>
    </p:extLst>
  </p:cSld>
  <p:clrMapOvr>
    <a:masterClrMapping/>
  </p:clrMapOvr>
  <p:transition spd="med">
    <p:blinds/>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7854346"/>
      </p:ext>
    </p:extLst>
  </p:cSld>
  <p:clrMapOvr>
    <a:masterClrMapping/>
  </p:clrMapOvr>
  <p:transition spd="med">
    <p:blinds/>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38596619"/>
      </p:ext>
    </p:extLst>
  </p:cSld>
  <p:clrMapOvr>
    <a:masterClrMapping/>
  </p:clrMapOvr>
  <p:transition spd="med">
    <p:blinds/>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7171642"/>
      </p:ext>
    </p:extLst>
  </p:cSld>
  <p:clrMapOvr>
    <a:masterClrMapping/>
  </p:clrMapOvr>
  <p:transition spd="med">
    <p:blinds/>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D4C1017D-1810-4E8E-9362-487B6138AF81}" type="slidenum">
              <a:rPr lang="en-US"/>
              <a:pPr>
                <a:defRPr/>
              </a:pPr>
              <a:t>‹#›</a:t>
            </a:fld>
            <a:endParaRPr lang="en-US"/>
          </a:p>
        </p:txBody>
      </p:sp>
    </p:spTree>
    <p:extLst>
      <p:ext uri="{BB962C8B-B14F-4D97-AF65-F5344CB8AC3E}">
        <p14:creationId xmlns:p14="http://schemas.microsoft.com/office/powerpoint/2010/main" val="900565896"/>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53715835"/>
      </p:ext>
    </p:extLst>
  </p:cSld>
  <p:clrMapOvr>
    <a:masterClrMapping/>
  </p:clrMapOvr>
  <p:transition spd="med">
    <p:blinds/>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2889866"/>
      </p:ext>
    </p:extLst>
  </p:cSld>
  <p:clrMapOvr>
    <a:masterClrMapping/>
  </p:clrMapOvr>
  <p:transition spd="med">
    <p:blinds/>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5539577"/>
      </p:ext>
    </p:extLst>
  </p:cSld>
  <p:clrMapOvr>
    <a:masterClrMapping/>
  </p:clrMapOvr>
  <p:transition spd="med">
    <p:blinds/>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31552408"/>
      </p:ext>
    </p:extLst>
  </p:cSld>
  <p:clrMapOvr>
    <a:masterClrMapping/>
  </p:clrMapOvr>
  <p:transition spd="med">
    <p:blinds/>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429613"/>
      </p:ext>
    </p:extLst>
  </p:cSld>
  <p:clrMapOvr>
    <a:masterClrMapping/>
  </p:clrMapOvr>
  <p:transition spd="med">
    <p:blinds/>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82130181"/>
      </p:ext>
    </p:extLst>
  </p:cSld>
  <p:clrMapOvr>
    <a:masterClrMapping/>
  </p:clrMapOvr>
  <p:transition spd="med">
    <p:blinds/>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4697999"/>
      </p:ext>
    </p:extLst>
  </p:cSld>
  <p:clrMapOvr>
    <a:masterClrMapping/>
  </p:clrMapOvr>
  <p:transition spd="med">
    <p:blinds/>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3891297"/>
      </p:ext>
    </p:extLst>
  </p:cSld>
  <p:clrMapOvr>
    <a:masterClrMapping/>
  </p:clrMapOvr>
  <p:transition spd="med">
    <p:blinds/>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0090057"/>
      </p:ext>
    </p:extLst>
  </p:cSld>
  <p:clrMapOvr>
    <a:masterClrMapping/>
  </p:clrMapOvr>
  <p:transition spd="med">
    <p:blinds/>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43194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FEEBF795-2711-4740-A8C6-01B2D54F036F}" type="slidenum">
              <a:rPr lang="en-US"/>
              <a:pPr>
                <a:defRPr/>
              </a:pPr>
              <a:t>‹#›</a:t>
            </a:fld>
            <a:endParaRPr lang="en-US"/>
          </a:p>
        </p:txBody>
      </p:sp>
    </p:spTree>
    <p:extLst>
      <p:ext uri="{BB962C8B-B14F-4D97-AF65-F5344CB8AC3E}">
        <p14:creationId xmlns:p14="http://schemas.microsoft.com/office/powerpoint/2010/main" val="6309526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331CC984-A7D2-4203-898D-31F5613F291B}" type="slidenum">
              <a:rPr lang="en-US"/>
              <a:pPr>
                <a:defRPr/>
              </a:pPr>
              <a:t>‹#›</a:t>
            </a:fld>
            <a:endParaRPr lang="en-US"/>
          </a:p>
        </p:txBody>
      </p:sp>
    </p:spTree>
    <p:extLst>
      <p:ext uri="{BB962C8B-B14F-4D97-AF65-F5344CB8AC3E}">
        <p14:creationId xmlns:p14="http://schemas.microsoft.com/office/powerpoint/2010/main" val="3270332056"/>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0669828"/>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25597171"/>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219027"/>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1779815"/>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52281321"/>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931750"/>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86088441"/>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74116637"/>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1724644"/>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1528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6FD299BD-F022-4451-866D-3A08A58992D5}" type="slidenum">
              <a:rPr lang="en-US"/>
              <a:pPr>
                <a:defRPr/>
              </a:pPr>
              <a:t>‹#›</a:t>
            </a:fld>
            <a:endParaRPr lang="en-US"/>
          </a:p>
        </p:txBody>
      </p:sp>
    </p:spTree>
    <p:extLst>
      <p:ext uri="{BB962C8B-B14F-4D97-AF65-F5344CB8AC3E}">
        <p14:creationId xmlns:p14="http://schemas.microsoft.com/office/powerpoint/2010/main" val="3997073710"/>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55B1EDB7-4118-4261-A240-9FC7FE5E13E6}" type="slidenum">
              <a:rPr lang="en-US"/>
              <a:pPr>
                <a:defRPr/>
              </a:pPr>
              <a:t>‹#›</a:t>
            </a:fld>
            <a:endParaRPr lang="en-US"/>
          </a:p>
        </p:txBody>
      </p:sp>
    </p:spTree>
    <p:extLst>
      <p:ext uri="{BB962C8B-B14F-4D97-AF65-F5344CB8AC3E}">
        <p14:creationId xmlns:p14="http://schemas.microsoft.com/office/powerpoint/2010/main" val="2622125353"/>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87437D81-632C-4C12-9D47-4584920330C6}" type="slidenum">
              <a:rPr lang="en-US"/>
              <a:pPr>
                <a:defRPr/>
              </a:pPr>
              <a:t>‹#›</a:t>
            </a:fld>
            <a:endParaRPr lang="en-US"/>
          </a:p>
        </p:txBody>
      </p:sp>
    </p:spTree>
    <p:extLst>
      <p:ext uri="{BB962C8B-B14F-4D97-AF65-F5344CB8AC3E}">
        <p14:creationId xmlns:p14="http://schemas.microsoft.com/office/powerpoint/2010/main" val="3174406505"/>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A4D857A9-DBC5-4985-8134-4F74935E74FC}" type="slidenum">
              <a:rPr lang="en-US"/>
              <a:pPr>
                <a:defRPr/>
              </a:pPr>
              <a:t>‹#›</a:t>
            </a:fld>
            <a:endParaRPr lang="en-US"/>
          </a:p>
        </p:txBody>
      </p:sp>
    </p:spTree>
    <p:extLst>
      <p:ext uri="{BB962C8B-B14F-4D97-AF65-F5344CB8AC3E}">
        <p14:creationId xmlns:p14="http://schemas.microsoft.com/office/powerpoint/2010/main" val="3022972931"/>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1F08C757-B3DB-4981-A0B2-CDAA127177BF}" type="slidenum">
              <a:rPr lang="en-US"/>
              <a:pPr>
                <a:defRPr/>
              </a:pPr>
              <a:t>‹#›</a:t>
            </a:fld>
            <a:endParaRPr lang="en-US"/>
          </a:p>
        </p:txBody>
      </p:sp>
    </p:spTree>
    <p:extLst>
      <p:ext uri="{BB962C8B-B14F-4D97-AF65-F5344CB8AC3E}">
        <p14:creationId xmlns:p14="http://schemas.microsoft.com/office/powerpoint/2010/main" val="3156113943"/>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DA9FFE3D-A717-4CCA-8CB5-5E6E847D78B7}" type="slidenum">
              <a:rPr lang="en-US"/>
              <a:pPr>
                <a:defRPr/>
              </a:pPr>
              <a:t>‹#›</a:t>
            </a:fld>
            <a:endParaRPr lang="en-US"/>
          </a:p>
        </p:txBody>
      </p:sp>
    </p:spTree>
    <p:extLst>
      <p:ext uri="{BB962C8B-B14F-4D97-AF65-F5344CB8AC3E}">
        <p14:creationId xmlns:p14="http://schemas.microsoft.com/office/powerpoint/2010/main" val="4274580667"/>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125E335E-2AFD-4F49-8BDB-162C2BB49ECC}" type="slidenum">
              <a:rPr lang="en-US"/>
              <a:pPr>
                <a:defRPr/>
              </a:pPr>
              <a:t>‹#›</a:t>
            </a:fld>
            <a:endParaRPr lang="en-US"/>
          </a:p>
        </p:txBody>
      </p:sp>
    </p:spTree>
    <p:extLst>
      <p:ext uri="{BB962C8B-B14F-4D97-AF65-F5344CB8AC3E}">
        <p14:creationId xmlns:p14="http://schemas.microsoft.com/office/powerpoint/2010/main" val="3210765951"/>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7613541F-3A73-42A1-A2C8-AC148FCAEE3D}" type="slidenum">
              <a:rPr lang="en-US"/>
              <a:pPr>
                <a:defRPr/>
              </a:pPr>
              <a:t>‹#›</a:t>
            </a:fld>
            <a:endParaRPr lang="en-US"/>
          </a:p>
        </p:txBody>
      </p:sp>
    </p:spTree>
    <p:extLst>
      <p:ext uri="{BB962C8B-B14F-4D97-AF65-F5344CB8AC3E}">
        <p14:creationId xmlns:p14="http://schemas.microsoft.com/office/powerpoint/2010/main" val="753213545"/>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F64D8E3A-C13B-4553-BB9C-2FB50AF4DECB}" type="slidenum">
              <a:rPr lang="en-US"/>
              <a:pPr>
                <a:defRPr/>
              </a:pPr>
              <a:t>‹#›</a:t>
            </a:fld>
            <a:endParaRPr lang="en-US"/>
          </a:p>
        </p:txBody>
      </p:sp>
    </p:spTree>
    <p:extLst>
      <p:ext uri="{BB962C8B-B14F-4D97-AF65-F5344CB8AC3E}">
        <p14:creationId xmlns:p14="http://schemas.microsoft.com/office/powerpoint/2010/main" val="2687395821"/>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0D6272E0-DF5D-4085-BDDF-3FF8CD93E273}" type="slidenum">
              <a:rPr lang="en-US"/>
              <a:pPr>
                <a:defRPr/>
              </a:pPr>
              <a:t>‹#›</a:t>
            </a:fld>
            <a:endParaRPr lang="en-US"/>
          </a:p>
        </p:txBody>
      </p:sp>
    </p:spTree>
    <p:extLst>
      <p:ext uri="{BB962C8B-B14F-4D97-AF65-F5344CB8AC3E}">
        <p14:creationId xmlns:p14="http://schemas.microsoft.com/office/powerpoint/2010/main" val="123920262"/>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293047A5-F366-4266-9781-B30E554842A9}" type="slidenum">
              <a:rPr lang="en-US"/>
              <a:pPr>
                <a:defRPr/>
              </a:pPr>
              <a:t>‹#›</a:t>
            </a:fld>
            <a:endParaRPr lang="en-US"/>
          </a:p>
        </p:txBody>
      </p:sp>
    </p:spTree>
    <p:extLst>
      <p:ext uri="{BB962C8B-B14F-4D97-AF65-F5344CB8AC3E}">
        <p14:creationId xmlns:p14="http://schemas.microsoft.com/office/powerpoint/2010/main" val="3191577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A36C5716-89F5-4329-960A-94781890F1C8}" type="slidenum">
              <a:rPr lang="en-US"/>
              <a:pPr>
                <a:defRPr/>
              </a:pPr>
              <a:t>‹#›</a:t>
            </a:fld>
            <a:endParaRPr lang="en-US"/>
          </a:p>
        </p:txBody>
      </p:sp>
    </p:spTree>
    <p:extLst>
      <p:ext uri="{BB962C8B-B14F-4D97-AF65-F5344CB8AC3E}">
        <p14:creationId xmlns:p14="http://schemas.microsoft.com/office/powerpoint/2010/main" val="638520066"/>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AB1A142E-D91C-4FD3-B21C-D2903F81416A}" type="slidenum">
              <a:rPr lang="en-US"/>
              <a:pPr>
                <a:defRPr/>
              </a:pPr>
              <a:t>‹#›</a:t>
            </a:fld>
            <a:endParaRPr lang="en-US"/>
          </a:p>
        </p:txBody>
      </p:sp>
    </p:spTree>
    <p:extLst>
      <p:ext uri="{BB962C8B-B14F-4D97-AF65-F5344CB8AC3E}">
        <p14:creationId xmlns:p14="http://schemas.microsoft.com/office/powerpoint/2010/main" val="2105718423"/>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12303908"/>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4042238"/>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35067242"/>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7514333"/>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0394986"/>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05168423"/>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536054"/>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02509218"/>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516358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5831E69D-6E66-47E3-970A-967336885D82}" type="slidenum">
              <a:rPr lang="en-US"/>
              <a:pPr>
                <a:defRPr/>
              </a:pPr>
              <a:t>‹#›</a:t>
            </a:fld>
            <a:endParaRPr lang="en-US"/>
          </a:p>
        </p:txBody>
      </p:sp>
    </p:spTree>
    <p:extLst>
      <p:ext uri="{BB962C8B-B14F-4D97-AF65-F5344CB8AC3E}">
        <p14:creationId xmlns:p14="http://schemas.microsoft.com/office/powerpoint/2010/main" val="698019822"/>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4484580"/>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4217442"/>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shield"/>
          <p:cNvPicPr>
            <a:picLocks noChangeAspect="1" noChangeArrowheads="1"/>
          </p:cNvPicPr>
          <p:nvPr userDrawn="1"/>
        </p:nvPicPr>
        <p:blipFill>
          <a:blip r:embed="rId3"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8690" name="Rectangle 2"/>
          <p:cNvSpPr>
            <a:spLocks noGrp="1" noChangeArrowheads="1"/>
          </p:cNvSpPr>
          <p:nvPr>
            <p:ph type="ctrTitle"/>
          </p:nvPr>
        </p:nvSpPr>
        <p:spPr>
          <a:xfrm>
            <a:off x="838200" y="762000"/>
            <a:ext cx="5486400" cy="838200"/>
          </a:xfrm>
        </p:spPr>
        <p:txBody>
          <a:bodyPr/>
          <a:lstStyle>
            <a:lvl1pPr>
              <a:defRPr/>
            </a:lvl1pPr>
          </a:lstStyle>
          <a:p>
            <a:r>
              <a:rPr lang="en-US" altLang="zh-TW"/>
              <a:t>Click to edit Master title style</a:t>
            </a:r>
          </a:p>
        </p:txBody>
      </p:sp>
      <p:sp>
        <p:nvSpPr>
          <p:cNvPr id="1138691"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r>
              <a:rPr lang="en-US" altLang="zh-TW"/>
              <a:t>Click to edit Master subtitle style</a:t>
            </a:r>
          </a:p>
        </p:txBody>
      </p:sp>
    </p:spTree>
    <p:extLst>
      <p:ext uri="{BB962C8B-B14F-4D97-AF65-F5344CB8AC3E}">
        <p14:creationId xmlns:p14="http://schemas.microsoft.com/office/powerpoint/2010/main" val="46328727"/>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8523558"/>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1636534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592497"/>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8621936"/>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3486354"/>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378065"/>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92126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C887ADEC-08A2-412B-AC9C-14E64DDA744E}" type="slidenum">
              <a:rPr lang="en-US"/>
              <a:pPr>
                <a:defRPr/>
              </a:pPr>
              <a:t>‹#›</a:t>
            </a:fld>
            <a:endParaRPr lang="en-US"/>
          </a:p>
        </p:txBody>
      </p:sp>
    </p:spTree>
    <p:extLst>
      <p:ext uri="{BB962C8B-B14F-4D97-AF65-F5344CB8AC3E}">
        <p14:creationId xmlns:p14="http://schemas.microsoft.com/office/powerpoint/2010/main" val="1830033568"/>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36026206"/>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0332152"/>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5494830"/>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034C49F6-4956-4B87-BCD1-46B4AEF6E51D}" type="slidenum">
              <a:rPr lang="en-US"/>
              <a:pPr>
                <a:defRPr/>
              </a:pPr>
              <a:t>‹#›</a:t>
            </a:fld>
            <a:endParaRPr lang="en-US"/>
          </a:p>
        </p:txBody>
      </p:sp>
    </p:spTree>
    <p:extLst>
      <p:ext uri="{BB962C8B-B14F-4D97-AF65-F5344CB8AC3E}">
        <p14:creationId xmlns:p14="http://schemas.microsoft.com/office/powerpoint/2010/main" val="1116938575"/>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C78FF5BF-59E6-4F98-A3B6-A5561A76565D}" type="slidenum">
              <a:rPr lang="en-US"/>
              <a:pPr>
                <a:defRPr/>
              </a:pPr>
              <a:t>‹#›</a:t>
            </a:fld>
            <a:endParaRPr lang="en-US"/>
          </a:p>
        </p:txBody>
      </p:sp>
    </p:spTree>
    <p:extLst>
      <p:ext uri="{BB962C8B-B14F-4D97-AF65-F5344CB8AC3E}">
        <p14:creationId xmlns:p14="http://schemas.microsoft.com/office/powerpoint/2010/main" val="1306389457"/>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E2CDD6D7-1C54-4188-9AC7-D7254543D9BA}" type="slidenum">
              <a:rPr lang="en-US"/>
              <a:pPr>
                <a:defRPr/>
              </a:pPr>
              <a:t>‹#›</a:t>
            </a:fld>
            <a:endParaRPr lang="en-US"/>
          </a:p>
        </p:txBody>
      </p:sp>
    </p:spTree>
    <p:extLst>
      <p:ext uri="{BB962C8B-B14F-4D97-AF65-F5344CB8AC3E}">
        <p14:creationId xmlns:p14="http://schemas.microsoft.com/office/powerpoint/2010/main" val="2797774124"/>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CD5749CF-D608-49A9-B881-1BDB573D5190}" type="slidenum">
              <a:rPr lang="en-US"/>
              <a:pPr>
                <a:defRPr/>
              </a:pPr>
              <a:t>‹#›</a:t>
            </a:fld>
            <a:endParaRPr lang="en-US"/>
          </a:p>
        </p:txBody>
      </p:sp>
    </p:spTree>
    <p:extLst>
      <p:ext uri="{BB962C8B-B14F-4D97-AF65-F5344CB8AC3E}">
        <p14:creationId xmlns:p14="http://schemas.microsoft.com/office/powerpoint/2010/main" val="29247313"/>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981F8760-B0D1-4F25-AAC0-35364B549C5F}" type="slidenum">
              <a:rPr lang="en-US"/>
              <a:pPr>
                <a:defRPr/>
              </a:pPr>
              <a:t>‹#›</a:t>
            </a:fld>
            <a:endParaRPr lang="en-US"/>
          </a:p>
        </p:txBody>
      </p:sp>
    </p:spTree>
    <p:extLst>
      <p:ext uri="{BB962C8B-B14F-4D97-AF65-F5344CB8AC3E}">
        <p14:creationId xmlns:p14="http://schemas.microsoft.com/office/powerpoint/2010/main" val="562513499"/>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84B0784F-068C-4AB8-846E-65FE446BF8C8}" type="slidenum">
              <a:rPr lang="en-US"/>
              <a:pPr>
                <a:defRPr/>
              </a:pPr>
              <a:t>‹#›</a:t>
            </a:fld>
            <a:endParaRPr lang="en-US"/>
          </a:p>
        </p:txBody>
      </p:sp>
    </p:spTree>
    <p:extLst>
      <p:ext uri="{BB962C8B-B14F-4D97-AF65-F5344CB8AC3E}">
        <p14:creationId xmlns:p14="http://schemas.microsoft.com/office/powerpoint/2010/main" val="353729032"/>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612305F0-BE98-4ACF-B826-8DF2C65A201B}" type="slidenum">
              <a:rPr lang="en-US"/>
              <a:pPr>
                <a:defRPr/>
              </a:pPr>
              <a:t>‹#›</a:t>
            </a:fld>
            <a:endParaRPr lang="en-US"/>
          </a:p>
        </p:txBody>
      </p:sp>
    </p:spTree>
    <p:extLst>
      <p:ext uri="{BB962C8B-B14F-4D97-AF65-F5344CB8AC3E}">
        <p14:creationId xmlns:p14="http://schemas.microsoft.com/office/powerpoint/2010/main" val="34490540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88FA0BE9-7D35-4558-8BD4-58E7386EE12C}" type="slidenum">
              <a:rPr lang="en-US"/>
              <a:pPr>
                <a:defRPr/>
              </a:pPr>
              <a:t>‹#›</a:t>
            </a:fld>
            <a:endParaRPr lang="en-US"/>
          </a:p>
        </p:txBody>
      </p:sp>
    </p:spTree>
    <p:extLst>
      <p:ext uri="{BB962C8B-B14F-4D97-AF65-F5344CB8AC3E}">
        <p14:creationId xmlns:p14="http://schemas.microsoft.com/office/powerpoint/2010/main" val="3990323888"/>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DEE05D1B-336E-471A-84F0-FA0BDB8676A3}" type="slidenum">
              <a:rPr lang="en-US"/>
              <a:pPr>
                <a:defRPr/>
              </a:pPr>
              <a:t>‹#›</a:t>
            </a:fld>
            <a:endParaRPr lang="en-US"/>
          </a:p>
        </p:txBody>
      </p:sp>
    </p:spTree>
    <p:extLst>
      <p:ext uri="{BB962C8B-B14F-4D97-AF65-F5344CB8AC3E}">
        <p14:creationId xmlns:p14="http://schemas.microsoft.com/office/powerpoint/2010/main" val="855449245"/>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F62C769A-07BD-431B-A62D-86F96538CF89}" type="slidenum">
              <a:rPr lang="en-US"/>
              <a:pPr>
                <a:defRPr/>
              </a:pPr>
              <a:t>‹#›</a:t>
            </a:fld>
            <a:endParaRPr lang="en-US"/>
          </a:p>
        </p:txBody>
      </p:sp>
    </p:spTree>
    <p:extLst>
      <p:ext uri="{BB962C8B-B14F-4D97-AF65-F5344CB8AC3E}">
        <p14:creationId xmlns:p14="http://schemas.microsoft.com/office/powerpoint/2010/main" val="734637299"/>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CD647495-3950-43DC-B36B-BED8153A954F}" type="slidenum">
              <a:rPr lang="en-US"/>
              <a:pPr>
                <a:defRPr/>
              </a:pPr>
              <a:t>‹#›</a:t>
            </a:fld>
            <a:endParaRPr lang="en-US"/>
          </a:p>
        </p:txBody>
      </p:sp>
    </p:spTree>
    <p:extLst>
      <p:ext uri="{BB962C8B-B14F-4D97-AF65-F5344CB8AC3E}">
        <p14:creationId xmlns:p14="http://schemas.microsoft.com/office/powerpoint/2010/main" val="981648247"/>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5385995C-8F5D-4D33-94C9-72D4B953A8A7}" type="slidenum">
              <a:rPr lang="en-US"/>
              <a:pPr>
                <a:defRPr/>
              </a:pPr>
              <a:t>‹#›</a:t>
            </a:fld>
            <a:endParaRPr lang="en-US"/>
          </a:p>
        </p:txBody>
      </p:sp>
    </p:spTree>
    <p:extLst>
      <p:ext uri="{BB962C8B-B14F-4D97-AF65-F5344CB8AC3E}">
        <p14:creationId xmlns:p14="http://schemas.microsoft.com/office/powerpoint/2010/main" val="629795637"/>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shield"/>
          <p:cNvPicPr>
            <a:picLocks noChangeAspect="1" noChangeArrowheads="1"/>
          </p:cNvPicPr>
          <p:nvPr/>
        </p:nvPicPr>
        <p:blipFill>
          <a:blip r:embed="rId3"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266" name="Rectangle 2"/>
          <p:cNvSpPr>
            <a:spLocks noGrp="1" noChangeArrowheads="1"/>
          </p:cNvSpPr>
          <p:nvPr>
            <p:ph type="ctrTitle"/>
          </p:nvPr>
        </p:nvSpPr>
        <p:spPr>
          <a:xfrm>
            <a:off x="838200" y="762000"/>
            <a:ext cx="5486400" cy="838200"/>
          </a:xfrm>
        </p:spPr>
        <p:txBody>
          <a:bodyPr/>
          <a:lstStyle>
            <a:lvl1pPr>
              <a:defRPr/>
            </a:lvl1pPr>
          </a:lstStyle>
          <a:p>
            <a:r>
              <a:rPr lang="en-US" altLang="zh-TW"/>
              <a:t>Click to edit Master title style</a:t>
            </a:r>
          </a:p>
        </p:txBody>
      </p:sp>
      <p:sp>
        <p:nvSpPr>
          <p:cNvPr id="2059267"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r>
              <a:rPr lang="en-US" altLang="zh-TW"/>
              <a:t>Click to edit Master subtitle style</a:t>
            </a:r>
          </a:p>
        </p:txBody>
      </p:sp>
    </p:spTree>
    <p:extLst>
      <p:ext uri="{BB962C8B-B14F-4D97-AF65-F5344CB8AC3E}">
        <p14:creationId xmlns:p14="http://schemas.microsoft.com/office/powerpoint/2010/main" val="2047395039"/>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543544"/>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45507127"/>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0426890"/>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4344356"/>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17013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0A6AFAE4-6926-4977-915A-5BF3519370C4}" type="slidenum">
              <a:rPr lang="en-US"/>
              <a:pPr>
                <a:defRPr/>
              </a:pPr>
              <a:t>‹#›</a:t>
            </a:fld>
            <a:endParaRPr lang="en-US"/>
          </a:p>
        </p:txBody>
      </p:sp>
    </p:spTree>
    <p:extLst>
      <p:ext uri="{BB962C8B-B14F-4D97-AF65-F5344CB8AC3E}">
        <p14:creationId xmlns:p14="http://schemas.microsoft.com/office/powerpoint/2010/main" val="3845588498"/>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709695"/>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65904968"/>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77808807"/>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3808136"/>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8385872"/>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ctrTitle"/>
          </p:nvPr>
        </p:nvSpPr>
        <p:spPr>
          <a:xfrm>
            <a:off x="685800" y="2209842"/>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14692"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893087500"/>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EA4E010E-993E-46C3-B30F-9D2E73B45B09}" type="slidenum">
              <a:rPr lang="en-US"/>
              <a:pPr>
                <a:defRPr/>
              </a:pPr>
              <a:t>‹#›</a:t>
            </a:fld>
            <a:endParaRPr lang="en-US"/>
          </a:p>
        </p:txBody>
      </p:sp>
    </p:spTree>
    <p:extLst>
      <p:ext uri="{BB962C8B-B14F-4D97-AF65-F5344CB8AC3E}">
        <p14:creationId xmlns:p14="http://schemas.microsoft.com/office/powerpoint/2010/main" val="1545485959"/>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4890797C-4971-466E-A972-F9C2F79FD946}" type="slidenum">
              <a:rPr lang="en-US"/>
              <a:pPr>
                <a:defRPr/>
              </a:pPr>
              <a:t>‹#›</a:t>
            </a:fld>
            <a:endParaRPr lang="en-US"/>
          </a:p>
        </p:txBody>
      </p:sp>
    </p:spTree>
    <p:extLst>
      <p:ext uri="{BB962C8B-B14F-4D97-AF65-F5344CB8AC3E}">
        <p14:creationId xmlns:p14="http://schemas.microsoft.com/office/powerpoint/2010/main" val="3369357792"/>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ACB6E474-5CFE-46F0-8F60-76C16ED177E0}" type="slidenum">
              <a:rPr lang="en-US"/>
              <a:pPr>
                <a:defRPr/>
              </a:pPr>
              <a:t>‹#›</a:t>
            </a:fld>
            <a:endParaRPr lang="en-US"/>
          </a:p>
        </p:txBody>
      </p:sp>
    </p:spTree>
    <p:extLst>
      <p:ext uri="{BB962C8B-B14F-4D97-AF65-F5344CB8AC3E}">
        <p14:creationId xmlns:p14="http://schemas.microsoft.com/office/powerpoint/2010/main" val="1244153434"/>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016112BB-65D4-4F80-985B-01C326EEC428}" type="slidenum">
              <a:rPr lang="en-US"/>
              <a:pPr>
                <a:defRPr/>
              </a:pPr>
              <a:t>‹#›</a:t>
            </a:fld>
            <a:endParaRPr lang="en-US"/>
          </a:p>
        </p:txBody>
      </p:sp>
    </p:spTree>
    <p:extLst>
      <p:ext uri="{BB962C8B-B14F-4D97-AF65-F5344CB8AC3E}">
        <p14:creationId xmlns:p14="http://schemas.microsoft.com/office/powerpoint/2010/main" val="7784210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E81A4F44-DFA2-4D70-A1ED-CD0D25F96785}" type="slidenum">
              <a:rPr lang="en-US"/>
              <a:pPr>
                <a:defRPr/>
              </a:pPr>
              <a:t>‹#›</a:t>
            </a:fld>
            <a:endParaRPr lang="en-US"/>
          </a:p>
        </p:txBody>
      </p:sp>
    </p:spTree>
    <p:extLst>
      <p:ext uri="{BB962C8B-B14F-4D97-AF65-F5344CB8AC3E}">
        <p14:creationId xmlns:p14="http://schemas.microsoft.com/office/powerpoint/2010/main" val="3436571045"/>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4"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334F444D-85A9-4452-8D44-EE21FEAD2FB4}" type="slidenum">
              <a:rPr lang="en-US"/>
              <a:pPr>
                <a:defRPr/>
              </a:pPr>
              <a:t>‹#›</a:t>
            </a:fld>
            <a:endParaRPr lang="en-US"/>
          </a:p>
        </p:txBody>
      </p:sp>
    </p:spTree>
    <p:extLst>
      <p:ext uri="{BB962C8B-B14F-4D97-AF65-F5344CB8AC3E}">
        <p14:creationId xmlns:p14="http://schemas.microsoft.com/office/powerpoint/2010/main" val="2274691630"/>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3"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BEA6F3E2-68A5-4B5B-AA47-FDA5B1AFC270}" type="slidenum">
              <a:rPr lang="en-US"/>
              <a:pPr>
                <a:defRPr/>
              </a:pPr>
              <a:t>‹#›</a:t>
            </a:fld>
            <a:endParaRPr lang="en-US"/>
          </a:p>
        </p:txBody>
      </p:sp>
    </p:spTree>
    <p:extLst>
      <p:ext uri="{BB962C8B-B14F-4D97-AF65-F5344CB8AC3E}">
        <p14:creationId xmlns:p14="http://schemas.microsoft.com/office/powerpoint/2010/main" val="1423407934"/>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F81404C6-BF33-46C2-A4C2-49EBFD64BCDA}" type="slidenum">
              <a:rPr lang="en-US"/>
              <a:pPr>
                <a:defRPr/>
              </a:pPr>
              <a:t>‹#›</a:t>
            </a:fld>
            <a:endParaRPr lang="en-US"/>
          </a:p>
        </p:txBody>
      </p:sp>
    </p:spTree>
    <p:extLst>
      <p:ext uri="{BB962C8B-B14F-4D97-AF65-F5344CB8AC3E}">
        <p14:creationId xmlns:p14="http://schemas.microsoft.com/office/powerpoint/2010/main" val="3666520815"/>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1BFC9460-81F1-4799-AC03-ECF2B9741D95}" type="slidenum">
              <a:rPr lang="en-US"/>
              <a:pPr>
                <a:defRPr/>
              </a:pPr>
              <a:t>‹#›</a:t>
            </a:fld>
            <a:endParaRPr lang="en-US"/>
          </a:p>
        </p:txBody>
      </p:sp>
    </p:spTree>
    <p:extLst>
      <p:ext uri="{BB962C8B-B14F-4D97-AF65-F5344CB8AC3E}">
        <p14:creationId xmlns:p14="http://schemas.microsoft.com/office/powerpoint/2010/main" val="699781102"/>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21006739-C4FE-4807-B2FC-8BEA4D7A7EF5}" type="slidenum">
              <a:rPr lang="en-US"/>
              <a:pPr>
                <a:defRPr/>
              </a:pPr>
              <a:t>‹#›</a:t>
            </a:fld>
            <a:endParaRPr lang="en-US"/>
          </a:p>
        </p:txBody>
      </p:sp>
    </p:spTree>
    <p:extLst>
      <p:ext uri="{BB962C8B-B14F-4D97-AF65-F5344CB8AC3E}">
        <p14:creationId xmlns:p14="http://schemas.microsoft.com/office/powerpoint/2010/main" val="2852100530"/>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7027FEC4-2378-4FDA-9A20-58CB2C1454E4}" type="slidenum">
              <a:rPr lang="en-US"/>
              <a:pPr>
                <a:defRPr/>
              </a:pPr>
              <a:t>‹#›</a:t>
            </a:fld>
            <a:endParaRPr lang="en-US"/>
          </a:p>
        </p:txBody>
      </p:sp>
    </p:spTree>
    <p:extLst>
      <p:ext uri="{BB962C8B-B14F-4D97-AF65-F5344CB8AC3E}">
        <p14:creationId xmlns:p14="http://schemas.microsoft.com/office/powerpoint/2010/main" val="295504358"/>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shield"/>
          <p:cNvPicPr>
            <a:picLocks noChangeAspect="1" noChangeArrowheads="1"/>
          </p:cNvPicPr>
          <p:nvPr userDrawn="1"/>
        </p:nvPicPr>
        <p:blipFill>
          <a:blip r:embed="rId3"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2" name="Rectangle 2"/>
          <p:cNvSpPr>
            <a:spLocks noGrp="1" noChangeArrowheads="1"/>
          </p:cNvSpPr>
          <p:nvPr>
            <p:ph type="ctrTitle"/>
          </p:nvPr>
        </p:nvSpPr>
        <p:spPr>
          <a:xfrm>
            <a:off x="838200" y="762000"/>
            <a:ext cx="5486400" cy="838200"/>
          </a:xfrm>
        </p:spPr>
        <p:txBody>
          <a:bodyPr/>
          <a:lstStyle>
            <a:lvl1pPr>
              <a:defRPr/>
            </a:lvl1pPr>
          </a:lstStyle>
          <a:p>
            <a:r>
              <a:rPr lang="en-US" altLang="zh-TW"/>
              <a:t>Click to edit Master title style</a:t>
            </a:r>
          </a:p>
        </p:txBody>
      </p:sp>
      <p:sp>
        <p:nvSpPr>
          <p:cNvPr id="389123"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r>
              <a:rPr lang="en-US" altLang="zh-TW"/>
              <a:t>Click to edit Master subtitle style</a:t>
            </a:r>
          </a:p>
        </p:txBody>
      </p:sp>
    </p:spTree>
    <p:extLst>
      <p:ext uri="{BB962C8B-B14F-4D97-AF65-F5344CB8AC3E}">
        <p14:creationId xmlns:p14="http://schemas.microsoft.com/office/powerpoint/2010/main" val="107933303"/>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8678900"/>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70448535"/>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2334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1646" y="1"/>
            <a:ext cx="2097087"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142038"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854EC27B-9D55-4B91-8747-06CD21BA3450}" type="slidenum">
              <a:rPr lang="en-US"/>
              <a:pPr>
                <a:defRPr/>
              </a:pPr>
              <a:t>‹#›</a:t>
            </a:fld>
            <a:endParaRPr lang="en-US"/>
          </a:p>
        </p:txBody>
      </p:sp>
    </p:spTree>
    <p:extLst>
      <p:ext uri="{BB962C8B-B14F-4D97-AF65-F5344CB8AC3E}">
        <p14:creationId xmlns:p14="http://schemas.microsoft.com/office/powerpoint/2010/main" val="2398769005"/>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6051481"/>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67571565"/>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777029"/>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993522"/>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12426580"/>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3568949"/>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1021337"/>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shield"/>
          <p:cNvPicPr>
            <a:picLocks noChangeAspect="1" noChangeArrowheads="1"/>
          </p:cNvPicPr>
          <p:nvPr userDrawn="1"/>
        </p:nvPicPr>
        <p:blipFill>
          <a:blip r:embed="rId3"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8866" name="Rectangle 2"/>
          <p:cNvSpPr>
            <a:spLocks noGrp="1" noChangeArrowheads="1"/>
          </p:cNvSpPr>
          <p:nvPr>
            <p:ph type="ctrTitle"/>
          </p:nvPr>
        </p:nvSpPr>
        <p:spPr>
          <a:xfrm>
            <a:off x="838200" y="762000"/>
            <a:ext cx="5486400" cy="838200"/>
          </a:xfrm>
        </p:spPr>
        <p:txBody>
          <a:bodyPr/>
          <a:lstStyle>
            <a:lvl1pPr>
              <a:defRPr/>
            </a:lvl1pPr>
          </a:lstStyle>
          <a:p>
            <a:r>
              <a:rPr lang="en-US" altLang="zh-TW"/>
              <a:t>Click to edit Master title style</a:t>
            </a:r>
          </a:p>
        </p:txBody>
      </p:sp>
      <p:sp>
        <p:nvSpPr>
          <p:cNvPr id="548867"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r>
              <a:rPr lang="en-US" altLang="zh-TW"/>
              <a:t>Click to edit Master subtitle style</a:t>
            </a:r>
          </a:p>
        </p:txBody>
      </p:sp>
    </p:spTree>
    <p:extLst>
      <p:ext uri="{BB962C8B-B14F-4D97-AF65-F5344CB8AC3E}">
        <p14:creationId xmlns:p14="http://schemas.microsoft.com/office/powerpoint/2010/main" val="1670339794"/>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6547686"/>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534565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14" y="0"/>
            <a:ext cx="7477125"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D09F454B-D2ED-4A34-95D4-7EFA5B717543}" type="slidenum">
              <a:rPr lang="en-US"/>
              <a:pPr>
                <a:defRPr/>
              </a:pPr>
              <a:t>‹#›</a:t>
            </a:fld>
            <a:endParaRPr lang="en-US"/>
          </a:p>
        </p:txBody>
      </p:sp>
    </p:spTree>
    <p:extLst>
      <p:ext uri="{BB962C8B-B14F-4D97-AF65-F5344CB8AC3E}">
        <p14:creationId xmlns:p14="http://schemas.microsoft.com/office/powerpoint/2010/main" val="300803704"/>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8339812"/>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9607628"/>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1612578"/>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641128"/>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1341002"/>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0903070"/>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0265885"/>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5947472"/>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shield"/>
          <p:cNvPicPr>
            <a:picLocks noChangeAspect="1" noChangeArrowheads="1"/>
          </p:cNvPicPr>
          <p:nvPr userDrawn="1"/>
        </p:nvPicPr>
        <p:blipFill>
          <a:blip r:embed="rId3"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082" name="Rectangle 2"/>
          <p:cNvSpPr>
            <a:spLocks noGrp="1" noChangeArrowheads="1"/>
          </p:cNvSpPr>
          <p:nvPr>
            <p:ph type="ctrTitle"/>
          </p:nvPr>
        </p:nvSpPr>
        <p:spPr>
          <a:xfrm>
            <a:off x="838200" y="762000"/>
            <a:ext cx="5486400" cy="838200"/>
          </a:xfrm>
        </p:spPr>
        <p:txBody>
          <a:bodyPr/>
          <a:lstStyle>
            <a:lvl1pPr>
              <a:defRPr/>
            </a:lvl1pPr>
          </a:lstStyle>
          <a:p>
            <a:r>
              <a:rPr lang="en-US" altLang="zh-TW"/>
              <a:t>Click to edit Master title style</a:t>
            </a:r>
          </a:p>
        </p:txBody>
      </p:sp>
      <p:sp>
        <p:nvSpPr>
          <p:cNvPr id="1198083" name="Rectangle 3"/>
          <p:cNvSpPr>
            <a:spLocks noGrp="1" noChangeArrowheads="1"/>
          </p:cNvSpPr>
          <p:nvPr>
            <p:ph type="subTitle" idx="1"/>
          </p:nvPr>
        </p:nvSpPr>
        <p:spPr>
          <a:xfrm>
            <a:off x="838200" y="1828800"/>
            <a:ext cx="7467600" cy="4343400"/>
          </a:xfrm>
        </p:spPr>
        <p:txBody>
          <a:bodyPr/>
          <a:lstStyle>
            <a:lvl1pPr marL="0" indent="0">
              <a:buFontTx/>
              <a:buNone/>
              <a:defRPr sz="2000"/>
            </a:lvl1pPr>
          </a:lstStyle>
          <a:p>
            <a:r>
              <a:rPr lang="en-US" altLang="zh-TW"/>
              <a:t>Click to edit Master subtitle style</a:t>
            </a:r>
          </a:p>
        </p:txBody>
      </p:sp>
    </p:spTree>
    <p:extLst>
      <p:ext uri="{BB962C8B-B14F-4D97-AF65-F5344CB8AC3E}">
        <p14:creationId xmlns:p14="http://schemas.microsoft.com/office/powerpoint/2010/main" val="2494873810"/>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6736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17689916-E80B-4F92-A820-F93B14AB8419}" type="slidenum">
              <a:rPr lang="en-US"/>
              <a:pPr>
                <a:defRPr/>
              </a:pPr>
              <a:t>‹#›</a:t>
            </a:fld>
            <a:endParaRPr lang="en-US"/>
          </a:p>
        </p:txBody>
      </p:sp>
    </p:spTree>
    <p:extLst>
      <p:ext uri="{BB962C8B-B14F-4D97-AF65-F5344CB8AC3E}">
        <p14:creationId xmlns:p14="http://schemas.microsoft.com/office/powerpoint/2010/main" val="15595462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mt web address"/>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62075" y="6343650"/>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5795" name="Rectangle 3"/>
          <p:cNvSpPr>
            <a:spLocks noGrp="1" noChangeArrowheads="1"/>
          </p:cNvSpPr>
          <p:nvPr>
            <p:ph type="ctrTitle"/>
          </p:nvPr>
        </p:nvSpPr>
        <p:spPr>
          <a:xfrm>
            <a:off x="685800" y="2209842"/>
            <a:ext cx="7772400" cy="1470025"/>
          </a:xfrm>
        </p:spPr>
        <p:txBody>
          <a:bodyPr/>
          <a:lstStyle>
            <a:lvl1pPr>
              <a:defRPr sz="2400" b="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825796" name="Rectangle 4"/>
          <p:cNvSpPr>
            <a:spLocks noGrp="1" noChangeArrowheads="1"/>
          </p:cNvSpPr>
          <p:nvPr>
            <p:ph type="subTitle" idx="1"/>
          </p:nvPr>
        </p:nvSpPr>
        <p:spPr>
          <a:xfrm>
            <a:off x="1371600" y="4800600"/>
            <a:ext cx="6400800" cy="1457325"/>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095909852"/>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20293304"/>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6195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975121"/>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0157363"/>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60343995"/>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889457"/>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12202046"/>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04013520"/>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9359861"/>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3019530"/>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ctrTitle"/>
          </p:nvPr>
        </p:nvSpPr>
        <p:spPr>
          <a:xfrm>
            <a:off x="685800" y="2209842"/>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14692"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0275197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F87B0AA2-0A6F-458E-BF15-6EF180362EA1}" type="slidenum">
              <a:rPr lang="en-US"/>
              <a:pPr>
                <a:defRPr/>
              </a:pPr>
              <a:t>‹#›</a:t>
            </a:fld>
            <a:endParaRPr lang="en-US"/>
          </a:p>
        </p:txBody>
      </p:sp>
    </p:spTree>
    <p:extLst>
      <p:ext uri="{BB962C8B-B14F-4D97-AF65-F5344CB8AC3E}">
        <p14:creationId xmlns:p14="http://schemas.microsoft.com/office/powerpoint/2010/main" val="352438204"/>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5D0D38C9-6D3E-44F8-92EA-68E61DFFFF92}" type="slidenum">
              <a:rPr lang="en-US"/>
              <a:pPr>
                <a:defRPr/>
              </a:pPr>
              <a:t>‹#›</a:t>
            </a:fld>
            <a:endParaRPr lang="en-US"/>
          </a:p>
        </p:txBody>
      </p:sp>
    </p:spTree>
    <p:extLst>
      <p:ext uri="{BB962C8B-B14F-4D97-AF65-F5344CB8AC3E}">
        <p14:creationId xmlns:p14="http://schemas.microsoft.com/office/powerpoint/2010/main" val="4255598793"/>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697A72FA-58A0-4FDF-9EF8-66A9B8C96E9D}" type="slidenum">
              <a:rPr lang="en-US"/>
              <a:pPr>
                <a:defRPr/>
              </a:pPr>
              <a:t>‹#›</a:t>
            </a:fld>
            <a:endParaRPr lang="en-US"/>
          </a:p>
        </p:txBody>
      </p:sp>
    </p:spTree>
    <p:extLst>
      <p:ext uri="{BB962C8B-B14F-4D97-AF65-F5344CB8AC3E}">
        <p14:creationId xmlns:p14="http://schemas.microsoft.com/office/powerpoint/2010/main" val="1867024209"/>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FCC855DF-2D28-4A21-A095-783C4370D465}" type="slidenum">
              <a:rPr lang="en-US"/>
              <a:pPr>
                <a:defRPr/>
              </a:pPr>
              <a:t>‹#›</a:t>
            </a:fld>
            <a:endParaRPr lang="en-US"/>
          </a:p>
        </p:txBody>
      </p:sp>
    </p:spTree>
    <p:extLst>
      <p:ext uri="{BB962C8B-B14F-4D97-AF65-F5344CB8AC3E}">
        <p14:creationId xmlns:p14="http://schemas.microsoft.com/office/powerpoint/2010/main" val="4194433050"/>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09E497DA-5ABC-44CE-9FF8-36B0C4F584DB}" type="slidenum">
              <a:rPr lang="en-US"/>
              <a:pPr>
                <a:defRPr/>
              </a:pPr>
              <a:t>‹#›</a:t>
            </a:fld>
            <a:endParaRPr lang="en-US"/>
          </a:p>
        </p:txBody>
      </p:sp>
    </p:spTree>
    <p:extLst>
      <p:ext uri="{BB962C8B-B14F-4D97-AF65-F5344CB8AC3E}">
        <p14:creationId xmlns:p14="http://schemas.microsoft.com/office/powerpoint/2010/main" val="739384698"/>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4"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ACAF6AF7-CF37-49F6-B96A-CF15D60A21B2}" type="slidenum">
              <a:rPr lang="en-US"/>
              <a:pPr>
                <a:defRPr/>
              </a:pPr>
              <a:t>‹#›</a:t>
            </a:fld>
            <a:endParaRPr lang="en-US"/>
          </a:p>
        </p:txBody>
      </p:sp>
    </p:spTree>
    <p:extLst>
      <p:ext uri="{BB962C8B-B14F-4D97-AF65-F5344CB8AC3E}">
        <p14:creationId xmlns:p14="http://schemas.microsoft.com/office/powerpoint/2010/main" val="2786944385"/>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3"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8790EA99-3EA6-48F5-B511-3C5FCA6449A1}" type="slidenum">
              <a:rPr lang="en-US"/>
              <a:pPr>
                <a:defRPr/>
              </a:pPr>
              <a:t>‹#›</a:t>
            </a:fld>
            <a:endParaRPr lang="en-US"/>
          </a:p>
        </p:txBody>
      </p:sp>
    </p:spTree>
    <p:extLst>
      <p:ext uri="{BB962C8B-B14F-4D97-AF65-F5344CB8AC3E}">
        <p14:creationId xmlns:p14="http://schemas.microsoft.com/office/powerpoint/2010/main" val="588545359"/>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3D101325-DC40-4802-A9B9-511F4860AFFF}" type="slidenum">
              <a:rPr lang="en-US"/>
              <a:pPr>
                <a:defRPr/>
              </a:pPr>
              <a:t>‹#›</a:t>
            </a:fld>
            <a:endParaRPr lang="en-US"/>
          </a:p>
        </p:txBody>
      </p:sp>
    </p:spTree>
    <p:extLst>
      <p:ext uri="{BB962C8B-B14F-4D97-AF65-F5344CB8AC3E}">
        <p14:creationId xmlns:p14="http://schemas.microsoft.com/office/powerpoint/2010/main" val="3552975562"/>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33036EE8-AFED-48A4-904B-F27FE980E143}" type="slidenum">
              <a:rPr lang="en-US"/>
              <a:pPr>
                <a:defRPr/>
              </a:pPr>
              <a:t>‹#›</a:t>
            </a:fld>
            <a:endParaRPr lang="en-US"/>
          </a:p>
        </p:txBody>
      </p:sp>
    </p:spTree>
    <p:extLst>
      <p:ext uri="{BB962C8B-B14F-4D97-AF65-F5344CB8AC3E}">
        <p14:creationId xmlns:p14="http://schemas.microsoft.com/office/powerpoint/2010/main" val="3295322983"/>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F9C312B8-B7AC-4F98-9C43-32B86745DF2D}" type="slidenum">
              <a:rPr lang="en-US"/>
              <a:pPr>
                <a:defRPr/>
              </a:pPr>
              <a:t>‹#›</a:t>
            </a:fld>
            <a:endParaRPr lang="en-US"/>
          </a:p>
        </p:txBody>
      </p:sp>
    </p:spTree>
    <p:extLst>
      <p:ext uri="{BB962C8B-B14F-4D97-AF65-F5344CB8AC3E}">
        <p14:creationId xmlns:p14="http://schemas.microsoft.com/office/powerpoint/2010/main" val="3419164039"/>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DD82B9EA-7F37-4F2B-AC8A-470601FDAEC3}" type="slidenum">
              <a:rPr lang="en-US"/>
              <a:pPr>
                <a:defRPr/>
              </a:pPr>
              <a:t>‹#›</a:t>
            </a:fld>
            <a:endParaRPr lang="en-US"/>
          </a:p>
        </p:txBody>
      </p:sp>
    </p:spTree>
    <p:extLst>
      <p:ext uri="{BB962C8B-B14F-4D97-AF65-F5344CB8AC3E}">
        <p14:creationId xmlns:p14="http://schemas.microsoft.com/office/powerpoint/2010/main" val="19828819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4A163007-41EE-403C-B79F-730F7A4AD734}" type="slidenum">
              <a:rPr lang="en-US"/>
              <a:pPr>
                <a:defRPr/>
              </a:pPr>
              <a:t>‹#›</a:t>
            </a:fld>
            <a:endParaRPr lang="en-US"/>
          </a:p>
        </p:txBody>
      </p:sp>
    </p:spTree>
    <p:extLst>
      <p:ext uri="{BB962C8B-B14F-4D97-AF65-F5344CB8AC3E}">
        <p14:creationId xmlns:p14="http://schemas.microsoft.com/office/powerpoint/2010/main" val="2878801124"/>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4FB255AD-C48A-4B01-B280-ECABD6EF54A4}" type="slidenum">
              <a:rPr lang="en-US"/>
              <a:pPr>
                <a:defRPr/>
              </a:pPr>
              <a:t>‹#›</a:t>
            </a:fld>
            <a:endParaRPr lang="en-US"/>
          </a:p>
        </p:txBody>
      </p:sp>
    </p:spTree>
    <p:extLst>
      <p:ext uri="{BB962C8B-B14F-4D97-AF65-F5344CB8AC3E}">
        <p14:creationId xmlns:p14="http://schemas.microsoft.com/office/powerpoint/2010/main" val="1252456801"/>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ABEDAC39-E4B8-4AE5-A5CD-73BDD9469733}" type="slidenum">
              <a:rPr lang="en-US"/>
              <a:pPr>
                <a:defRPr/>
              </a:pPr>
              <a:t>‹#›</a:t>
            </a:fld>
            <a:endParaRPr lang="en-US"/>
          </a:p>
        </p:txBody>
      </p:sp>
    </p:spTree>
    <p:extLst>
      <p:ext uri="{BB962C8B-B14F-4D97-AF65-F5344CB8AC3E}">
        <p14:creationId xmlns:p14="http://schemas.microsoft.com/office/powerpoint/2010/main" val="2696620813"/>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69B265A6-68C4-43A3-A860-28D91BB56535}" type="slidenum">
              <a:rPr lang="en-US"/>
              <a:pPr>
                <a:defRPr/>
              </a:pPr>
              <a:t>‹#›</a:t>
            </a:fld>
            <a:endParaRPr lang="en-US"/>
          </a:p>
        </p:txBody>
      </p:sp>
    </p:spTree>
    <p:extLst>
      <p:ext uri="{BB962C8B-B14F-4D97-AF65-F5344CB8AC3E}">
        <p14:creationId xmlns:p14="http://schemas.microsoft.com/office/powerpoint/2010/main" val="3544049512"/>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F0837C9E-5EBD-42EE-8E5F-050AB5849242}" type="slidenum">
              <a:rPr lang="en-US"/>
              <a:pPr>
                <a:defRPr/>
              </a:pPr>
              <a:t>‹#›</a:t>
            </a:fld>
            <a:endParaRPr lang="en-US"/>
          </a:p>
        </p:txBody>
      </p:sp>
    </p:spTree>
    <p:extLst>
      <p:ext uri="{BB962C8B-B14F-4D97-AF65-F5344CB8AC3E}">
        <p14:creationId xmlns:p14="http://schemas.microsoft.com/office/powerpoint/2010/main" val="15176276"/>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F2E71708-1C8A-4C4B-BFA8-F6C2C0E15291}" type="slidenum">
              <a:rPr lang="en-US"/>
              <a:pPr>
                <a:defRPr/>
              </a:pPr>
              <a:t>‹#›</a:t>
            </a:fld>
            <a:endParaRPr lang="en-US"/>
          </a:p>
        </p:txBody>
      </p:sp>
    </p:spTree>
    <p:extLst>
      <p:ext uri="{BB962C8B-B14F-4D97-AF65-F5344CB8AC3E}">
        <p14:creationId xmlns:p14="http://schemas.microsoft.com/office/powerpoint/2010/main" val="3928411991"/>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2166D723-6153-4A30-A9F4-9D61097D885B}" type="slidenum">
              <a:rPr lang="en-US"/>
              <a:pPr>
                <a:defRPr/>
              </a:pPr>
              <a:t>‹#›</a:t>
            </a:fld>
            <a:endParaRPr lang="en-US"/>
          </a:p>
        </p:txBody>
      </p:sp>
    </p:spTree>
    <p:extLst>
      <p:ext uri="{BB962C8B-B14F-4D97-AF65-F5344CB8AC3E}">
        <p14:creationId xmlns:p14="http://schemas.microsoft.com/office/powerpoint/2010/main" val="2565299316"/>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F999BACB-C7A5-4120-92B2-91A72EC71C1E}" type="slidenum">
              <a:rPr lang="en-US"/>
              <a:pPr>
                <a:defRPr/>
              </a:pPr>
              <a:t>‹#›</a:t>
            </a:fld>
            <a:endParaRPr lang="en-US"/>
          </a:p>
        </p:txBody>
      </p:sp>
    </p:spTree>
    <p:extLst>
      <p:ext uri="{BB962C8B-B14F-4D97-AF65-F5344CB8AC3E}">
        <p14:creationId xmlns:p14="http://schemas.microsoft.com/office/powerpoint/2010/main" val="69277439"/>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E9BB5F37-35AE-4D42-A98F-59261B3AF52C}" type="slidenum">
              <a:rPr lang="en-US"/>
              <a:pPr>
                <a:defRPr/>
              </a:pPr>
              <a:t>‹#›</a:t>
            </a:fld>
            <a:endParaRPr lang="en-US"/>
          </a:p>
        </p:txBody>
      </p:sp>
    </p:spTree>
    <p:extLst>
      <p:ext uri="{BB962C8B-B14F-4D97-AF65-F5344CB8AC3E}">
        <p14:creationId xmlns:p14="http://schemas.microsoft.com/office/powerpoint/2010/main" val="2085544305"/>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35DC1C3E-7D2E-4F34-82E5-2A8434A95018}" type="slidenum">
              <a:rPr lang="en-US"/>
              <a:pPr>
                <a:defRPr/>
              </a:pPr>
              <a:t>‹#›</a:t>
            </a:fld>
            <a:endParaRPr lang="en-US"/>
          </a:p>
        </p:txBody>
      </p:sp>
    </p:spTree>
    <p:extLst>
      <p:ext uri="{BB962C8B-B14F-4D97-AF65-F5344CB8AC3E}">
        <p14:creationId xmlns:p14="http://schemas.microsoft.com/office/powerpoint/2010/main" val="1864740994"/>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4B87AE87-FF5B-4B1E-89E4-A1B3FDCE2DAD}" type="slidenum">
              <a:rPr lang="en-US"/>
              <a:pPr>
                <a:defRPr/>
              </a:pPr>
              <a:t>‹#›</a:t>
            </a:fld>
            <a:endParaRPr lang="en-US"/>
          </a:p>
        </p:txBody>
      </p:sp>
    </p:spTree>
    <p:extLst>
      <p:ext uri="{BB962C8B-B14F-4D97-AF65-F5344CB8AC3E}">
        <p14:creationId xmlns:p14="http://schemas.microsoft.com/office/powerpoint/2010/main" val="22674664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623BFFA6-4591-4BBF-B45C-CE60159EDCAD}" type="slidenum">
              <a:rPr lang="en-US"/>
              <a:pPr>
                <a:defRPr/>
              </a:pPr>
              <a:t>‹#›</a:t>
            </a:fld>
            <a:endParaRPr lang="en-US"/>
          </a:p>
        </p:txBody>
      </p:sp>
    </p:spTree>
    <p:extLst>
      <p:ext uri="{BB962C8B-B14F-4D97-AF65-F5344CB8AC3E}">
        <p14:creationId xmlns:p14="http://schemas.microsoft.com/office/powerpoint/2010/main" val="2599817000"/>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62515513-A7AF-4B6B-9E0D-6173165AA0D6}" type="slidenum">
              <a:rPr lang="en-US"/>
              <a:pPr>
                <a:defRPr/>
              </a:pPr>
              <a:t>‹#›</a:t>
            </a:fld>
            <a:endParaRPr lang="en-US"/>
          </a:p>
        </p:txBody>
      </p:sp>
    </p:spTree>
    <p:extLst>
      <p:ext uri="{BB962C8B-B14F-4D97-AF65-F5344CB8AC3E}">
        <p14:creationId xmlns:p14="http://schemas.microsoft.com/office/powerpoint/2010/main" val="2581425301"/>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DACF4985-FA35-477B-B20F-7A62C82AF7BB}" type="slidenum">
              <a:rPr lang="en-US"/>
              <a:pPr>
                <a:defRPr/>
              </a:pPr>
              <a:t>‹#›</a:t>
            </a:fld>
            <a:endParaRPr lang="en-US"/>
          </a:p>
        </p:txBody>
      </p:sp>
    </p:spTree>
    <p:extLst>
      <p:ext uri="{BB962C8B-B14F-4D97-AF65-F5344CB8AC3E}">
        <p14:creationId xmlns:p14="http://schemas.microsoft.com/office/powerpoint/2010/main" val="3923509225"/>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5C30B5E2-FADE-4605-823D-C6EB6561E6F2}" type="slidenum">
              <a:rPr lang="en-US"/>
              <a:pPr>
                <a:defRPr/>
              </a:pPr>
              <a:t>‹#›</a:t>
            </a:fld>
            <a:endParaRPr lang="en-US"/>
          </a:p>
        </p:txBody>
      </p:sp>
    </p:spTree>
    <p:extLst>
      <p:ext uri="{BB962C8B-B14F-4D97-AF65-F5344CB8AC3E}">
        <p14:creationId xmlns:p14="http://schemas.microsoft.com/office/powerpoint/2010/main" val="858751994"/>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588D74A0-7A0D-4B9E-90C3-75AC53C8B57F}" type="slidenum">
              <a:rPr lang="en-US"/>
              <a:pPr>
                <a:defRPr/>
              </a:pPr>
              <a:t>‹#›</a:t>
            </a:fld>
            <a:endParaRPr lang="en-US"/>
          </a:p>
        </p:txBody>
      </p:sp>
    </p:spTree>
    <p:extLst>
      <p:ext uri="{BB962C8B-B14F-4D97-AF65-F5344CB8AC3E}">
        <p14:creationId xmlns:p14="http://schemas.microsoft.com/office/powerpoint/2010/main" val="517098643"/>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EA925643-DC2A-449E-9754-1E31606A2CEE}" type="slidenum">
              <a:rPr lang="en-US"/>
              <a:pPr>
                <a:defRPr/>
              </a:pPr>
              <a:t>‹#›</a:t>
            </a:fld>
            <a:endParaRPr lang="en-US"/>
          </a:p>
        </p:txBody>
      </p:sp>
    </p:spTree>
    <p:extLst>
      <p:ext uri="{BB962C8B-B14F-4D97-AF65-F5344CB8AC3E}">
        <p14:creationId xmlns:p14="http://schemas.microsoft.com/office/powerpoint/2010/main" val="2005506751"/>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CBE45771-FF8F-46FA-9D1E-6AB7F2CB92E1}" type="slidenum">
              <a:rPr lang="en-US"/>
              <a:pPr>
                <a:defRPr/>
              </a:pPr>
              <a:t>‹#›</a:t>
            </a:fld>
            <a:endParaRPr lang="en-US"/>
          </a:p>
        </p:txBody>
      </p:sp>
    </p:spTree>
    <p:extLst>
      <p:ext uri="{BB962C8B-B14F-4D97-AF65-F5344CB8AC3E}">
        <p14:creationId xmlns:p14="http://schemas.microsoft.com/office/powerpoint/2010/main" val="1700047348"/>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C218ED33-5CC7-429B-86B9-5692020C1388}" type="slidenum">
              <a:rPr lang="en-US"/>
              <a:pPr>
                <a:defRPr/>
              </a:pPr>
              <a:t>‹#›</a:t>
            </a:fld>
            <a:endParaRPr lang="en-US"/>
          </a:p>
        </p:txBody>
      </p:sp>
    </p:spTree>
    <p:extLst>
      <p:ext uri="{BB962C8B-B14F-4D97-AF65-F5344CB8AC3E}">
        <p14:creationId xmlns:p14="http://schemas.microsoft.com/office/powerpoint/2010/main" val="154489623"/>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1833EA6C-ED4E-4E58-BAAE-21FCF4C9D011}" type="slidenum">
              <a:rPr lang="en-US"/>
              <a:pPr>
                <a:defRPr/>
              </a:pPr>
              <a:t>‹#›</a:t>
            </a:fld>
            <a:endParaRPr lang="en-US"/>
          </a:p>
        </p:txBody>
      </p:sp>
    </p:spTree>
    <p:extLst>
      <p:ext uri="{BB962C8B-B14F-4D97-AF65-F5344CB8AC3E}">
        <p14:creationId xmlns:p14="http://schemas.microsoft.com/office/powerpoint/2010/main" val="929913739"/>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E11F2392-897A-4B96-AB57-0AA99C895176}" type="slidenum">
              <a:rPr lang="en-US"/>
              <a:pPr>
                <a:defRPr/>
              </a:pPr>
              <a:t>‹#›</a:t>
            </a:fld>
            <a:endParaRPr lang="en-US"/>
          </a:p>
        </p:txBody>
      </p:sp>
    </p:spTree>
    <p:extLst>
      <p:ext uri="{BB962C8B-B14F-4D97-AF65-F5344CB8AC3E}">
        <p14:creationId xmlns:p14="http://schemas.microsoft.com/office/powerpoint/2010/main" val="2948160395"/>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A13B6B33-5825-45D7-9D5E-489513B1003F}" type="slidenum">
              <a:rPr lang="en-US"/>
              <a:pPr>
                <a:defRPr/>
              </a:pPr>
              <a:t>‹#›</a:t>
            </a:fld>
            <a:endParaRPr lang="en-US"/>
          </a:p>
        </p:txBody>
      </p:sp>
    </p:spTree>
    <p:extLst>
      <p:ext uri="{BB962C8B-B14F-4D97-AF65-F5344CB8AC3E}">
        <p14:creationId xmlns:p14="http://schemas.microsoft.com/office/powerpoint/2010/main" val="30005686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A0812832-289E-4DCB-9444-FFE280350417}" type="slidenum">
              <a:rPr lang="en-US"/>
              <a:pPr>
                <a:defRPr/>
              </a:pPr>
              <a:t>‹#›</a:t>
            </a:fld>
            <a:endParaRPr lang="en-US"/>
          </a:p>
        </p:txBody>
      </p:sp>
    </p:spTree>
    <p:extLst>
      <p:ext uri="{BB962C8B-B14F-4D97-AF65-F5344CB8AC3E}">
        <p14:creationId xmlns:p14="http://schemas.microsoft.com/office/powerpoint/2010/main" val="288147916"/>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4156F90F-F2B2-4970-8EE5-893A841513BB}" type="slidenum">
              <a:rPr lang="en-US"/>
              <a:pPr>
                <a:defRPr/>
              </a:pPr>
              <a:t>‹#›</a:t>
            </a:fld>
            <a:endParaRPr lang="en-US"/>
          </a:p>
        </p:txBody>
      </p:sp>
    </p:spTree>
    <p:extLst>
      <p:ext uri="{BB962C8B-B14F-4D97-AF65-F5344CB8AC3E}">
        <p14:creationId xmlns:p14="http://schemas.microsoft.com/office/powerpoint/2010/main" val="3028941344"/>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D30479B1-EA9B-456B-B8A4-F91CCC4E8764}" type="slidenum">
              <a:rPr lang="en-US"/>
              <a:pPr>
                <a:defRPr/>
              </a:pPr>
              <a:t>‹#›</a:t>
            </a:fld>
            <a:endParaRPr lang="en-US"/>
          </a:p>
        </p:txBody>
      </p:sp>
    </p:spTree>
    <p:extLst>
      <p:ext uri="{BB962C8B-B14F-4D97-AF65-F5344CB8AC3E}">
        <p14:creationId xmlns:p14="http://schemas.microsoft.com/office/powerpoint/2010/main" val="3175773331"/>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ctrTitle"/>
          </p:nvPr>
        </p:nvSpPr>
        <p:spPr>
          <a:xfrm>
            <a:off x="685800" y="2209842"/>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14692"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137655410"/>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B5FCE945-980D-4A06-AFDC-8847D1346894}" type="slidenum">
              <a:rPr lang="en-US"/>
              <a:pPr>
                <a:defRPr/>
              </a:pPr>
              <a:t>‹#›</a:t>
            </a:fld>
            <a:endParaRPr lang="en-US"/>
          </a:p>
        </p:txBody>
      </p:sp>
    </p:spTree>
    <p:extLst>
      <p:ext uri="{BB962C8B-B14F-4D97-AF65-F5344CB8AC3E}">
        <p14:creationId xmlns:p14="http://schemas.microsoft.com/office/powerpoint/2010/main" val="1722247276"/>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8FFE1DE1-7270-4E12-8FA5-D039D8C9F6F8}" type="slidenum">
              <a:rPr lang="en-US"/>
              <a:pPr>
                <a:defRPr/>
              </a:pPr>
              <a:t>‹#›</a:t>
            </a:fld>
            <a:endParaRPr lang="en-US"/>
          </a:p>
        </p:txBody>
      </p:sp>
    </p:spTree>
    <p:extLst>
      <p:ext uri="{BB962C8B-B14F-4D97-AF65-F5344CB8AC3E}">
        <p14:creationId xmlns:p14="http://schemas.microsoft.com/office/powerpoint/2010/main" val="4192009489"/>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CB8423E3-1913-4CFB-AA17-260F8E74BA8A}" type="slidenum">
              <a:rPr lang="en-US"/>
              <a:pPr>
                <a:defRPr/>
              </a:pPr>
              <a:t>‹#›</a:t>
            </a:fld>
            <a:endParaRPr lang="en-US"/>
          </a:p>
        </p:txBody>
      </p:sp>
    </p:spTree>
    <p:extLst>
      <p:ext uri="{BB962C8B-B14F-4D97-AF65-F5344CB8AC3E}">
        <p14:creationId xmlns:p14="http://schemas.microsoft.com/office/powerpoint/2010/main" val="1409806102"/>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696D8A3E-0AFD-490F-A92E-6992311BDE96}" type="slidenum">
              <a:rPr lang="en-US"/>
              <a:pPr>
                <a:defRPr/>
              </a:pPr>
              <a:t>‹#›</a:t>
            </a:fld>
            <a:endParaRPr lang="en-US"/>
          </a:p>
        </p:txBody>
      </p:sp>
    </p:spTree>
    <p:extLst>
      <p:ext uri="{BB962C8B-B14F-4D97-AF65-F5344CB8AC3E}">
        <p14:creationId xmlns:p14="http://schemas.microsoft.com/office/powerpoint/2010/main" val="3196366298"/>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4"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58A405B3-2597-4A11-9B85-028E9A8B09F3}" type="slidenum">
              <a:rPr lang="en-US"/>
              <a:pPr>
                <a:defRPr/>
              </a:pPr>
              <a:t>‹#›</a:t>
            </a:fld>
            <a:endParaRPr lang="en-US"/>
          </a:p>
        </p:txBody>
      </p:sp>
    </p:spTree>
    <p:extLst>
      <p:ext uri="{BB962C8B-B14F-4D97-AF65-F5344CB8AC3E}">
        <p14:creationId xmlns:p14="http://schemas.microsoft.com/office/powerpoint/2010/main" val="2637564178"/>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3"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72E2AF0D-7AE5-4248-96BA-5EAAF94271A4}" type="slidenum">
              <a:rPr lang="en-US"/>
              <a:pPr>
                <a:defRPr/>
              </a:pPr>
              <a:t>‹#›</a:t>
            </a:fld>
            <a:endParaRPr lang="en-US"/>
          </a:p>
        </p:txBody>
      </p:sp>
    </p:spTree>
    <p:extLst>
      <p:ext uri="{BB962C8B-B14F-4D97-AF65-F5344CB8AC3E}">
        <p14:creationId xmlns:p14="http://schemas.microsoft.com/office/powerpoint/2010/main" val="2075377744"/>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6E579244-51E4-4E70-B09B-B70899AC5C7D}" type="slidenum">
              <a:rPr lang="en-US"/>
              <a:pPr>
                <a:defRPr/>
              </a:pPr>
              <a:t>‹#›</a:t>
            </a:fld>
            <a:endParaRPr lang="en-US"/>
          </a:p>
        </p:txBody>
      </p:sp>
    </p:spTree>
    <p:extLst>
      <p:ext uri="{BB962C8B-B14F-4D97-AF65-F5344CB8AC3E}">
        <p14:creationId xmlns:p14="http://schemas.microsoft.com/office/powerpoint/2010/main" val="3895591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0AEF2273-62A5-49A4-BCD2-8A175259A117}" type="slidenum">
              <a:rPr lang="en-US"/>
              <a:pPr>
                <a:defRPr/>
              </a:pPr>
              <a:t>‹#›</a:t>
            </a:fld>
            <a:endParaRPr lang="en-US"/>
          </a:p>
        </p:txBody>
      </p:sp>
    </p:spTree>
    <p:extLst>
      <p:ext uri="{BB962C8B-B14F-4D97-AF65-F5344CB8AC3E}">
        <p14:creationId xmlns:p14="http://schemas.microsoft.com/office/powerpoint/2010/main" val="3762650763"/>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6"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CDC1E152-FD9C-4046-AA62-C0BF7AD97BE7}" type="slidenum">
              <a:rPr lang="en-US"/>
              <a:pPr>
                <a:defRPr/>
              </a:pPr>
              <a:t>‹#›</a:t>
            </a:fld>
            <a:endParaRPr lang="en-US"/>
          </a:p>
        </p:txBody>
      </p:sp>
    </p:spTree>
    <p:extLst>
      <p:ext uri="{BB962C8B-B14F-4D97-AF65-F5344CB8AC3E}">
        <p14:creationId xmlns:p14="http://schemas.microsoft.com/office/powerpoint/2010/main" val="99735351"/>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94C5F28C-8893-4B8A-ABBB-DFBA97BFA936}" type="slidenum">
              <a:rPr lang="en-US"/>
              <a:pPr>
                <a:defRPr/>
              </a:pPr>
              <a:t>‹#›</a:t>
            </a:fld>
            <a:endParaRPr lang="en-US"/>
          </a:p>
        </p:txBody>
      </p:sp>
    </p:spTree>
    <p:extLst>
      <p:ext uri="{BB962C8B-B14F-4D97-AF65-F5344CB8AC3E}">
        <p14:creationId xmlns:p14="http://schemas.microsoft.com/office/powerpoint/2010/main" val="2256160357"/>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34" charset="0"/>
                <a:cs typeface="Tahoma" pitchFamily="34"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4ED22E5F-3B16-431D-A6EA-EFD023824843}" type="slidenum">
              <a:rPr lang="en-US"/>
              <a:pPr>
                <a:defRPr/>
              </a:pPr>
              <a:t>‹#›</a:t>
            </a:fld>
            <a:endParaRPr lang="en-US"/>
          </a:p>
        </p:txBody>
      </p:sp>
    </p:spTree>
    <p:extLst>
      <p:ext uri="{BB962C8B-B14F-4D97-AF65-F5344CB8AC3E}">
        <p14:creationId xmlns:p14="http://schemas.microsoft.com/office/powerpoint/2010/main" val="3324542875"/>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6" name="Picture 6" descr="mtlogowebsite_final_0322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6643" name="Rectangle 3"/>
          <p:cNvSpPr>
            <a:spLocks noGrp="1" noChangeArrowheads="1"/>
          </p:cNvSpPr>
          <p:nvPr>
            <p:ph type="ctrTitle"/>
          </p:nvPr>
        </p:nvSpPr>
        <p:spPr>
          <a:xfrm>
            <a:off x="685800" y="2209842"/>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776644"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558754133"/>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27B80D30-A43E-4CB5-8BA3-FB71A9EBFA6D}" type="slidenum">
              <a:rPr lang="en-US"/>
              <a:pPr>
                <a:defRPr/>
              </a:pPr>
              <a:t>‹#›</a:t>
            </a:fld>
            <a:endParaRPr lang="en-US"/>
          </a:p>
        </p:txBody>
      </p:sp>
    </p:spTree>
    <p:extLst>
      <p:ext uri="{BB962C8B-B14F-4D97-AF65-F5344CB8AC3E}">
        <p14:creationId xmlns:p14="http://schemas.microsoft.com/office/powerpoint/2010/main" val="2885309187"/>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0D6A1F03-D1F2-4253-AACA-CD31DAF8451D}" type="slidenum">
              <a:rPr lang="en-US"/>
              <a:pPr>
                <a:defRPr/>
              </a:pPr>
              <a:t>‹#›</a:t>
            </a:fld>
            <a:endParaRPr lang="en-US"/>
          </a:p>
        </p:txBody>
      </p:sp>
    </p:spTree>
    <p:extLst>
      <p:ext uri="{BB962C8B-B14F-4D97-AF65-F5344CB8AC3E}">
        <p14:creationId xmlns:p14="http://schemas.microsoft.com/office/powerpoint/2010/main" val="1983593438"/>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BD8066D3-B560-4628-AB34-C9436FBE73F3}" type="slidenum">
              <a:rPr lang="en-US"/>
              <a:pPr>
                <a:defRPr/>
              </a:pPr>
              <a:t>‹#›</a:t>
            </a:fld>
            <a:endParaRPr lang="en-US"/>
          </a:p>
        </p:txBody>
      </p:sp>
    </p:spTree>
    <p:extLst>
      <p:ext uri="{BB962C8B-B14F-4D97-AF65-F5344CB8AC3E}">
        <p14:creationId xmlns:p14="http://schemas.microsoft.com/office/powerpoint/2010/main" val="1889364483"/>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D289EBEF-9E29-4EB7-9901-6FC67A714521}" type="slidenum">
              <a:rPr lang="en-US"/>
              <a:pPr>
                <a:defRPr/>
              </a:pPr>
              <a:t>‹#›</a:t>
            </a:fld>
            <a:endParaRPr lang="en-US"/>
          </a:p>
        </p:txBody>
      </p:sp>
    </p:spTree>
    <p:extLst>
      <p:ext uri="{BB962C8B-B14F-4D97-AF65-F5344CB8AC3E}">
        <p14:creationId xmlns:p14="http://schemas.microsoft.com/office/powerpoint/2010/main" val="2689485736"/>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CA765CA4-A218-4160-9A1F-34DEA14F62EB}" type="slidenum">
              <a:rPr lang="en-US"/>
              <a:pPr>
                <a:defRPr/>
              </a:pPr>
              <a:t>‹#›</a:t>
            </a:fld>
            <a:endParaRPr lang="en-US"/>
          </a:p>
        </p:txBody>
      </p:sp>
    </p:spTree>
    <p:extLst>
      <p:ext uri="{BB962C8B-B14F-4D97-AF65-F5344CB8AC3E}">
        <p14:creationId xmlns:p14="http://schemas.microsoft.com/office/powerpoint/2010/main" val="3637797354"/>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1A726092-D5EA-4870-8D07-345864272899}" type="slidenum">
              <a:rPr lang="en-US"/>
              <a:pPr>
                <a:defRPr/>
              </a:pPr>
              <a:t>‹#›</a:t>
            </a:fld>
            <a:endParaRPr lang="en-US"/>
          </a:p>
        </p:txBody>
      </p:sp>
    </p:spTree>
    <p:extLst>
      <p:ext uri="{BB962C8B-B14F-4D97-AF65-F5344CB8AC3E}">
        <p14:creationId xmlns:p14="http://schemas.microsoft.com/office/powerpoint/2010/main" val="21672871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6F9CCE3A-21EE-4CC2-A207-8683AA9BE9E5}" type="slidenum">
              <a:rPr lang="en-US"/>
              <a:pPr>
                <a:defRPr/>
              </a:pPr>
              <a:t>‹#›</a:t>
            </a:fld>
            <a:endParaRPr lang="en-US"/>
          </a:p>
        </p:txBody>
      </p:sp>
    </p:spTree>
    <p:extLst>
      <p:ext uri="{BB962C8B-B14F-4D97-AF65-F5344CB8AC3E}">
        <p14:creationId xmlns:p14="http://schemas.microsoft.com/office/powerpoint/2010/main" val="4057726517"/>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DD90EBA9-2F33-47D7-B9C3-1EF941E1B988}" type="slidenum">
              <a:rPr lang="en-US"/>
              <a:pPr>
                <a:defRPr/>
              </a:pPr>
              <a:t>‹#›</a:t>
            </a:fld>
            <a:endParaRPr lang="en-US"/>
          </a:p>
        </p:txBody>
      </p:sp>
    </p:spTree>
    <p:extLst>
      <p:ext uri="{BB962C8B-B14F-4D97-AF65-F5344CB8AC3E}">
        <p14:creationId xmlns:p14="http://schemas.microsoft.com/office/powerpoint/2010/main" val="865656061"/>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D9F1F98F-643A-427E-A996-44411CB30CBB}" type="slidenum">
              <a:rPr lang="en-US"/>
              <a:pPr>
                <a:defRPr/>
              </a:pPr>
              <a:t>‹#›</a:t>
            </a:fld>
            <a:endParaRPr lang="en-US"/>
          </a:p>
        </p:txBody>
      </p:sp>
    </p:spTree>
    <p:extLst>
      <p:ext uri="{BB962C8B-B14F-4D97-AF65-F5344CB8AC3E}">
        <p14:creationId xmlns:p14="http://schemas.microsoft.com/office/powerpoint/2010/main" val="2508247935"/>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5DEB29C9-D7A9-4BF5-AD83-E32BC079E337}" type="slidenum">
              <a:rPr lang="en-US"/>
              <a:pPr>
                <a:defRPr/>
              </a:pPr>
              <a:t>‹#›</a:t>
            </a:fld>
            <a:endParaRPr lang="en-US"/>
          </a:p>
        </p:txBody>
      </p:sp>
    </p:spTree>
    <p:extLst>
      <p:ext uri="{BB962C8B-B14F-4D97-AF65-F5344CB8AC3E}">
        <p14:creationId xmlns:p14="http://schemas.microsoft.com/office/powerpoint/2010/main" val="1791270468"/>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07EA9D98-4304-4747-A1E0-5F33A2F17F04}" type="slidenum">
              <a:rPr lang="en-US"/>
              <a:pPr>
                <a:defRPr/>
              </a:pPr>
              <a:t>‹#›</a:t>
            </a:fld>
            <a:endParaRPr lang="en-US"/>
          </a:p>
        </p:txBody>
      </p:sp>
    </p:spTree>
    <p:extLst>
      <p:ext uri="{BB962C8B-B14F-4D97-AF65-F5344CB8AC3E}">
        <p14:creationId xmlns:p14="http://schemas.microsoft.com/office/powerpoint/2010/main" val="377476703"/>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7091860"/>
      </p:ext>
    </p:extLst>
  </p:cSld>
  <p:clrMapOvr>
    <a:masterClrMapping/>
  </p:clrMapOvr>
  <p:transition spd="med">
    <p:blinds/>
  </p:transition>
</p:sldLayout>
</file>

<file path=ppt/slideLayouts/slideLayout9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6060728"/>
      </p:ext>
    </p:extLst>
  </p:cSld>
  <p:clrMapOvr>
    <a:masterClrMapping/>
  </p:clrMapOvr>
  <p:transition spd="med">
    <p:blinds/>
  </p:transition>
</p:sldLayout>
</file>

<file path=ppt/slideLayouts/slideLayout9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64065343"/>
      </p:ext>
    </p:extLst>
  </p:cSld>
  <p:clrMapOvr>
    <a:masterClrMapping/>
  </p:clrMapOvr>
  <p:transition spd="med">
    <p:blinds/>
  </p:transition>
</p:sldLayout>
</file>

<file path=ppt/slideLayouts/slideLayout9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03790"/>
      </p:ext>
    </p:extLst>
  </p:cSld>
  <p:clrMapOvr>
    <a:masterClrMapping/>
  </p:clrMapOvr>
  <p:transition spd="med">
    <p:blinds/>
  </p:transition>
</p:sldLayout>
</file>

<file path=ppt/slideLayouts/slideLayout9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3482566"/>
      </p:ext>
    </p:extLst>
  </p:cSld>
  <p:clrMapOvr>
    <a:masterClrMapping/>
  </p:clrMapOvr>
  <p:transition spd="med">
    <p:blinds/>
  </p:transition>
</p:sldLayout>
</file>

<file path=ppt/slideLayouts/slideLayout9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64153507"/>
      </p:ext>
    </p:extLst>
  </p:cSld>
  <p:clrMapOvr>
    <a:masterClrMapping/>
  </p:clrMapOvr>
  <p:transition spd="med">
    <p:blinds/>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27FC1BC5-2EB4-4B51-995E-1C64B62F5FC3}" type="slidenum">
              <a:rPr lang="en-US"/>
              <a:pPr>
                <a:defRPr/>
              </a:pPr>
              <a:t>‹#›</a:t>
            </a:fld>
            <a:endParaRPr lang="en-US"/>
          </a:p>
        </p:txBody>
      </p:sp>
    </p:spTree>
    <p:extLst>
      <p:ext uri="{BB962C8B-B14F-4D97-AF65-F5344CB8AC3E}">
        <p14:creationId xmlns:p14="http://schemas.microsoft.com/office/powerpoint/2010/main" val="2822855510"/>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040691"/>
      </p:ext>
    </p:extLst>
  </p:cSld>
  <p:clrMapOvr>
    <a:masterClrMapping/>
  </p:clrMapOvr>
  <p:transition spd="med">
    <p:blinds/>
  </p:transition>
</p:sldLayout>
</file>

<file path=ppt/slideLayouts/slideLayout9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20314958"/>
      </p:ext>
    </p:extLst>
  </p:cSld>
  <p:clrMapOvr>
    <a:masterClrMapping/>
  </p:clrMapOvr>
  <p:transition spd="med">
    <p:blinds/>
  </p:transition>
</p:sldLayout>
</file>

<file path=ppt/slideLayouts/slideLayout9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2391160"/>
      </p:ext>
    </p:extLst>
  </p:cSld>
  <p:clrMapOvr>
    <a:masterClrMapping/>
  </p:clrMapOvr>
  <p:transition spd="med">
    <p:blinds/>
  </p:transition>
</p:sldLayout>
</file>

<file path=ppt/slideLayouts/slideLayout9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9003934"/>
      </p:ext>
    </p:extLst>
  </p:cSld>
  <p:clrMapOvr>
    <a:masterClrMapping/>
  </p:clrMapOvr>
  <p:transition spd="med">
    <p:blinds/>
  </p:transition>
</p:sldLayout>
</file>

<file path=ppt/slideLayouts/slideLayout9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762000"/>
            <a:ext cx="18669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762000"/>
            <a:ext cx="54483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5320148"/>
      </p:ext>
    </p:extLst>
  </p:cSld>
  <p:clrMapOvr>
    <a:masterClrMapping/>
  </p:clrMapOvr>
  <p:transition spd="med">
    <p:blinds/>
  </p:transition>
</p:sldLayout>
</file>

<file path=ppt/slideLayouts/slideLayout9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D09A6425-F76E-482E-ABCE-77FF1CCFA68E}" type="slidenum">
              <a:rPr lang="en-US"/>
              <a:pPr>
                <a:defRPr/>
              </a:pPr>
              <a:t>‹#›</a:t>
            </a:fld>
            <a:endParaRPr lang="en-US"/>
          </a:p>
        </p:txBody>
      </p:sp>
    </p:spTree>
    <p:extLst>
      <p:ext uri="{BB962C8B-B14F-4D97-AF65-F5344CB8AC3E}">
        <p14:creationId xmlns:p14="http://schemas.microsoft.com/office/powerpoint/2010/main" val="768096991"/>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F74983AF-4C14-4025-8024-9A59A9845EB7}" type="slidenum">
              <a:rPr lang="en-US"/>
              <a:pPr>
                <a:defRPr/>
              </a:pPr>
              <a:t>‹#›</a:t>
            </a:fld>
            <a:endParaRPr lang="en-US"/>
          </a:p>
        </p:txBody>
      </p:sp>
    </p:spTree>
    <p:extLst>
      <p:ext uri="{BB962C8B-B14F-4D97-AF65-F5344CB8AC3E}">
        <p14:creationId xmlns:p14="http://schemas.microsoft.com/office/powerpoint/2010/main" val="395368792"/>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23CA525B-C2DF-47D3-B3AE-719D1A856FC2}" type="slidenum">
              <a:rPr lang="en-US"/>
              <a:pPr>
                <a:defRPr/>
              </a:pPr>
              <a:t>‹#›</a:t>
            </a:fld>
            <a:endParaRPr lang="en-US"/>
          </a:p>
        </p:txBody>
      </p:sp>
    </p:spTree>
    <p:extLst>
      <p:ext uri="{BB962C8B-B14F-4D97-AF65-F5344CB8AC3E}">
        <p14:creationId xmlns:p14="http://schemas.microsoft.com/office/powerpoint/2010/main" val="4094622425"/>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5DECB622-9374-47D5-8C3C-BA8C04CF039A}" type="slidenum">
              <a:rPr lang="en-US"/>
              <a:pPr>
                <a:defRPr/>
              </a:pPr>
              <a:t>‹#›</a:t>
            </a:fld>
            <a:endParaRPr lang="en-US"/>
          </a:p>
        </p:txBody>
      </p:sp>
    </p:spTree>
    <p:extLst>
      <p:ext uri="{BB962C8B-B14F-4D97-AF65-F5344CB8AC3E}">
        <p14:creationId xmlns:p14="http://schemas.microsoft.com/office/powerpoint/2010/main" val="1624307920"/>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0F689CE4-9462-4B4B-9B64-BA2BB889646F}" type="slidenum">
              <a:rPr lang="en-US"/>
              <a:pPr>
                <a:defRPr/>
              </a:pPr>
              <a:t>‹#›</a:t>
            </a:fld>
            <a:endParaRPr lang="en-US"/>
          </a:p>
        </p:txBody>
      </p:sp>
    </p:spTree>
    <p:extLst>
      <p:ext uri="{BB962C8B-B14F-4D97-AF65-F5344CB8AC3E}">
        <p14:creationId xmlns:p14="http://schemas.microsoft.com/office/powerpoint/2010/main" val="40317220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378A65BB-41FA-4C82-A3B6-B4B08209740C}" type="slidenum">
              <a:rPr lang="en-US"/>
              <a:pPr>
                <a:defRPr/>
              </a:pPr>
              <a:t>‹#›</a:t>
            </a:fld>
            <a:endParaRPr lang="en-US"/>
          </a:p>
        </p:txBody>
      </p:sp>
    </p:spTree>
    <p:extLst>
      <p:ext uri="{BB962C8B-B14F-4D97-AF65-F5344CB8AC3E}">
        <p14:creationId xmlns:p14="http://schemas.microsoft.com/office/powerpoint/2010/main" val="3597214206"/>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7B2D1B97-A8A1-4E7A-898B-F3DEA1987EBD}" type="slidenum">
              <a:rPr lang="en-US"/>
              <a:pPr>
                <a:defRPr/>
              </a:pPr>
              <a:t>‹#›</a:t>
            </a:fld>
            <a:endParaRPr lang="en-US"/>
          </a:p>
        </p:txBody>
      </p:sp>
    </p:spTree>
    <p:extLst>
      <p:ext uri="{BB962C8B-B14F-4D97-AF65-F5344CB8AC3E}">
        <p14:creationId xmlns:p14="http://schemas.microsoft.com/office/powerpoint/2010/main" val="757799102"/>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A72FF172-C5F8-4244-BA09-F0F5F96E4C40}" type="slidenum">
              <a:rPr lang="en-US"/>
              <a:pPr>
                <a:defRPr/>
              </a:pPr>
              <a:t>‹#›</a:t>
            </a:fld>
            <a:endParaRPr lang="en-US"/>
          </a:p>
        </p:txBody>
      </p:sp>
    </p:spTree>
    <p:extLst>
      <p:ext uri="{BB962C8B-B14F-4D97-AF65-F5344CB8AC3E}">
        <p14:creationId xmlns:p14="http://schemas.microsoft.com/office/powerpoint/2010/main" val="1196439249"/>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0C3404E1-2234-4B44-82E4-A9681D2E9ED3}" type="slidenum">
              <a:rPr lang="en-US"/>
              <a:pPr>
                <a:defRPr/>
              </a:pPr>
              <a:t>‹#›</a:t>
            </a:fld>
            <a:endParaRPr lang="en-US"/>
          </a:p>
        </p:txBody>
      </p:sp>
    </p:spTree>
    <p:extLst>
      <p:ext uri="{BB962C8B-B14F-4D97-AF65-F5344CB8AC3E}">
        <p14:creationId xmlns:p14="http://schemas.microsoft.com/office/powerpoint/2010/main" val="1530431732"/>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39DF1603-3617-4BFF-8AC1-504FFA0A75B0}" type="slidenum">
              <a:rPr lang="en-US"/>
              <a:pPr>
                <a:defRPr/>
              </a:pPr>
              <a:t>‹#›</a:t>
            </a:fld>
            <a:endParaRPr lang="en-US"/>
          </a:p>
        </p:txBody>
      </p:sp>
    </p:spTree>
    <p:extLst>
      <p:ext uri="{BB962C8B-B14F-4D97-AF65-F5344CB8AC3E}">
        <p14:creationId xmlns:p14="http://schemas.microsoft.com/office/powerpoint/2010/main" val="496632211"/>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404902EB-CED0-49B7-A42D-0465600DA06C}" type="slidenum">
              <a:rPr lang="en-US"/>
              <a:pPr>
                <a:defRPr/>
              </a:pPr>
              <a:t>‹#›</a:t>
            </a:fld>
            <a:endParaRPr lang="en-US"/>
          </a:p>
        </p:txBody>
      </p:sp>
    </p:spTree>
    <p:extLst>
      <p:ext uri="{BB962C8B-B14F-4D97-AF65-F5344CB8AC3E}">
        <p14:creationId xmlns:p14="http://schemas.microsoft.com/office/powerpoint/2010/main" val="4033451111"/>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FFDDD1D5-80BC-4530-8513-5DB640B973C2}" type="slidenum">
              <a:rPr lang="en-US"/>
              <a:pPr>
                <a:defRPr/>
              </a:pPr>
              <a:t>‹#›</a:t>
            </a:fld>
            <a:endParaRPr lang="en-US"/>
          </a:p>
        </p:txBody>
      </p:sp>
    </p:spTree>
    <p:extLst>
      <p:ext uri="{BB962C8B-B14F-4D97-AF65-F5344CB8AC3E}">
        <p14:creationId xmlns:p14="http://schemas.microsoft.com/office/powerpoint/2010/main" val="318375345"/>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F47F65B5-DC9D-4A58-BABB-9D505E641883}" type="slidenum">
              <a:rPr lang="en-US"/>
              <a:pPr>
                <a:defRPr/>
              </a:pPr>
              <a:t>‹#›</a:t>
            </a:fld>
            <a:endParaRPr lang="en-US"/>
          </a:p>
        </p:txBody>
      </p:sp>
    </p:spTree>
    <p:extLst>
      <p:ext uri="{BB962C8B-B14F-4D97-AF65-F5344CB8AC3E}">
        <p14:creationId xmlns:p14="http://schemas.microsoft.com/office/powerpoint/2010/main" val="1786337922"/>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5C282E95-D332-40A9-ABA1-48076323BF3D}" type="slidenum">
              <a:rPr lang="en-US"/>
              <a:pPr>
                <a:defRPr/>
              </a:pPr>
              <a:t>‹#›</a:t>
            </a:fld>
            <a:endParaRPr lang="en-US"/>
          </a:p>
        </p:txBody>
      </p:sp>
    </p:spTree>
    <p:extLst>
      <p:ext uri="{BB962C8B-B14F-4D97-AF65-F5344CB8AC3E}">
        <p14:creationId xmlns:p14="http://schemas.microsoft.com/office/powerpoint/2010/main" val="4081573733"/>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0FD1FE95-C5E3-4387-9CBD-AB189B577BD8}" type="slidenum">
              <a:rPr lang="en-US"/>
              <a:pPr>
                <a:defRPr/>
              </a:pPr>
              <a:t>‹#›</a:t>
            </a:fld>
            <a:endParaRPr lang="en-US"/>
          </a:p>
        </p:txBody>
      </p:sp>
    </p:spTree>
    <p:extLst>
      <p:ext uri="{BB962C8B-B14F-4D97-AF65-F5344CB8AC3E}">
        <p14:creationId xmlns:p14="http://schemas.microsoft.com/office/powerpoint/2010/main" val="2868088598"/>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ED8F3B24-24DB-436D-97D5-4DF152269D63}" type="slidenum">
              <a:rPr lang="en-US"/>
              <a:pPr>
                <a:defRPr/>
              </a:pPr>
              <a:t>‹#›</a:t>
            </a:fld>
            <a:endParaRPr lang="en-US"/>
          </a:p>
        </p:txBody>
      </p:sp>
    </p:spTree>
    <p:extLst>
      <p:ext uri="{BB962C8B-B14F-4D97-AF65-F5344CB8AC3E}">
        <p14:creationId xmlns:p14="http://schemas.microsoft.com/office/powerpoint/2010/main" val="12659802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0723E979-F4F7-49F5-8CD2-C7DBC672C58C}" type="slidenum">
              <a:rPr lang="en-US"/>
              <a:pPr>
                <a:defRPr/>
              </a:pPr>
              <a:t>‹#›</a:t>
            </a:fld>
            <a:endParaRPr lang="en-US"/>
          </a:p>
        </p:txBody>
      </p:sp>
    </p:spTree>
    <p:extLst>
      <p:ext uri="{BB962C8B-B14F-4D97-AF65-F5344CB8AC3E}">
        <p14:creationId xmlns:p14="http://schemas.microsoft.com/office/powerpoint/2010/main" val="3230690160"/>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7ACD9ECE-C5A5-41AC-B9F7-2ED77721AC2D}" type="slidenum">
              <a:rPr lang="en-US"/>
              <a:pPr>
                <a:defRPr/>
              </a:pPr>
              <a:t>‹#›</a:t>
            </a:fld>
            <a:endParaRPr lang="en-US"/>
          </a:p>
        </p:txBody>
      </p:sp>
    </p:spTree>
    <p:extLst>
      <p:ext uri="{BB962C8B-B14F-4D97-AF65-F5344CB8AC3E}">
        <p14:creationId xmlns:p14="http://schemas.microsoft.com/office/powerpoint/2010/main" val="2146913805"/>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38F9BF9A-EF01-4B62-A3ED-66F3BD8C8C70}" type="slidenum">
              <a:rPr lang="en-US"/>
              <a:pPr>
                <a:defRPr/>
              </a:pPr>
              <a:t>‹#›</a:t>
            </a:fld>
            <a:endParaRPr lang="en-US"/>
          </a:p>
        </p:txBody>
      </p:sp>
    </p:spTree>
    <p:extLst>
      <p:ext uri="{BB962C8B-B14F-4D97-AF65-F5344CB8AC3E}">
        <p14:creationId xmlns:p14="http://schemas.microsoft.com/office/powerpoint/2010/main" val="1783710569"/>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D8086B98-3680-4CDB-805E-26E594DEC44B}" type="slidenum">
              <a:rPr lang="en-US"/>
              <a:pPr>
                <a:defRPr/>
              </a:pPr>
              <a:t>‹#›</a:t>
            </a:fld>
            <a:endParaRPr lang="en-US"/>
          </a:p>
        </p:txBody>
      </p:sp>
    </p:spTree>
    <p:extLst>
      <p:ext uri="{BB962C8B-B14F-4D97-AF65-F5344CB8AC3E}">
        <p14:creationId xmlns:p14="http://schemas.microsoft.com/office/powerpoint/2010/main" val="2161664010"/>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867A7382-FF01-4522-AC7B-9110F3D043F8}" type="slidenum">
              <a:rPr lang="en-US"/>
              <a:pPr>
                <a:defRPr/>
              </a:pPr>
              <a:t>‹#›</a:t>
            </a:fld>
            <a:endParaRPr lang="en-US"/>
          </a:p>
        </p:txBody>
      </p:sp>
    </p:spTree>
    <p:extLst>
      <p:ext uri="{BB962C8B-B14F-4D97-AF65-F5344CB8AC3E}">
        <p14:creationId xmlns:p14="http://schemas.microsoft.com/office/powerpoint/2010/main" val="1302084734"/>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E1D764E7-B577-415D-8DF2-6A6B42FAF19D}" type="slidenum">
              <a:rPr lang="en-US"/>
              <a:pPr>
                <a:defRPr/>
              </a:pPr>
              <a:t>‹#›</a:t>
            </a:fld>
            <a:endParaRPr lang="en-US"/>
          </a:p>
        </p:txBody>
      </p:sp>
    </p:spTree>
    <p:extLst>
      <p:ext uri="{BB962C8B-B14F-4D97-AF65-F5344CB8AC3E}">
        <p14:creationId xmlns:p14="http://schemas.microsoft.com/office/powerpoint/2010/main" val="2257448767"/>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8FABD309-A2C1-4EF4-9162-2BECD633F58E}" type="slidenum">
              <a:rPr lang="en-US"/>
              <a:pPr>
                <a:defRPr/>
              </a:pPr>
              <a:t>‹#›</a:t>
            </a:fld>
            <a:endParaRPr lang="en-US"/>
          </a:p>
        </p:txBody>
      </p:sp>
    </p:spTree>
    <p:extLst>
      <p:ext uri="{BB962C8B-B14F-4D97-AF65-F5344CB8AC3E}">
        <p14:creationId xmlns:p14="http://schemas.microsoft.com/office/powerpoint/2010/main" val="3693443613"/>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5DBC639F-9905-43F6-9B46-4E795CCD4AE3}" type="slidenum">
              <a:rPr lang="en-US"/>
              <a:pPr>
                <a:defRPr/>
              </a:pPr>
              <a:t>‹#›</a:t>
            </a:fld>
            <a:endParaRPr lang="en-US"/>
          </a:p>
        </p:txBody>
      </p:sp>
    </p:spTree>
    <p:extLst>
      <p:ext uri="{BB962C8B-B14F-4D97-AF65-F5344CB8AC3E}">
        <p14:creationId xmlns:p14="http://schemas.microsoft.com/office/powerpoint/2010/main" val="555777750"/>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j04022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pic>
        <p:nvPicPr>
          <p:cNvPr id="6" name="Picture 6" descr="mtlogowebsite_final_0322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ctrTitle"/>
          </p:nvPr>
        </p:nvSpPr>
        <p:spPr>
          <a:xfrm>
            <a:off x="685800" y="2209842"/>
            <a:ext cx="7772400" cy="1470025"/>
          </a:xfrm>
        </p:spPr>
        <p:txBody>
          <a:bodyPr/>
          <a:lstStyle>
            <a:lvl1pPr>
              <a:defRPr sz="2400">
                <a:solidFill>
                  <a:srgbClr val="000066"/>
                </a:solidFill>
                <a:effectLst>
                  <a:outerShdw blurRad="38100" dist="38100" dir="2700000" algn="tl">
                    <a:srgbClr val="C0C0C0"/>
                  </a:outerShdw>
                </a:effectLst>
                <a:latin typeface="Engravers MT" pitchFamily="18" charset="0"/>
              </a:defRPr>
            </a:lvl1pPr>
          </a:lstStyle>
          <a:p>
            <a:r>
              <a:rPr lang="en-US"/>
              <a:t>Click to edit Master title style</a:t>
            </a:r>
          </a:p>
        </p:txBody>
      </p:sp>
      <p:sp>
        <p:nvSpPr>
          <p:cNvPr id="114692" name="Rectangle 4"/>
          <p:cNvSpPr>
            <a:spLocks noGrp="1" noChangeArrowheads="1"/>
          </p:cNvSpPr>
          <p:nvPr>
            <p:ph type="subTitle" idx="1"/>
          </p:nvPr>
        </p:nvSpPr>
        <p:spPr>
          <a:xfrm>
            <a:off x="1371600" y="48006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56065996"/>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p:txBody>
          <a:bodyPr/>
          <a:lstStyle>
            <a:lvl1pPr>
              <a:defRPr>
                <a:latin typeface="Tahoma" pitchFamily="-1" charset="0"/>
                <a:cs typeface="Tahoma" pitchFamily="-1"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7C86CEF2-FFA1-494C-8E38-A3617467A50E}" type="slidenum">
              <a:rPr lang="en-US"/>
              <a:pPr>
                <a:defRPr/>
              </a:pPr>
              <a:t>‹#›</a:t>
            </a:fld>
            <a:endParaRPr lang="en-US"/>
          </a:p>
        </p:txBody>
      </p:sp>
    </p:spTree>
    <p:extLst>
      <p:ext uri="{BB962C8B-B14F-4D97-AF65-F5344CB8AC3E}">
        <p14:creationId xmlns:p14="http://schemas.microsoft.com/office/powerpoint/2010/main" val="1050654738"/>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p:txBody>
          <a:bodyPr/>
          <a:lstStyle>
            <a:lvl1pPr>
              <a:defRPr>
                <a:latin typeface="Tahoma" pitchFamily="-1" charset="0"/>
                <a:cs typeface="Tahoma" pitchFamily="-1" charset="0"/>
              </a:defRPr>
            </a:lvl1pPr>
          </a:lstStyle>
          <a:p>
            <a:pPr>
              <a:defRPr/>
            </a:pPr>
            <a:endParaRPr lang="en-US"/>
          </a:p>
        </p:txBody>
      </p:sp>
      <p:sp>
        <p:nvSpPr>
          <p:cNvPr id="5" name="Rectangle 7"/>
          <p:cNvSpPr>
            <a:spLocks noGrp="1" noChangeArrowheads="1"/>
          </p:cNvSpPr>
          <p:nvPr>
            <p:ph type="sldNum" sz="quarter" idx="11"/>
          </p:nvPr>
        </p:nvSpPr>
        <p:spPr/>
        <p:txBody>
          <a:bodyPr/>
          <a:lstStyle>
            <a:lvl1pPr>
              <a:defRPr>
                <a:latin typeface="Tahoma" pitchFamily="-1" charset="0"/>
                <a:cs typeface="Tahoma" pitchFamily="-1" charset="0"/>
              </a:defRPr>
            </a:lvl1pPr>
          </a:lstStyle>
          <a:p>
            <a:pPr>
              <a:defRPr/>
            </a:pPr>
            <a:fld id="{3D9054E7-E3F7-4CD5-89BF-F3ED26D75E8B}" type="slidenum">
              <a:rPr lang="en-US"/>
              <a:pPr>
                <a:defRPr/>
              </a:pPr>
              <a:t>‹#›</a:t>
            </a:fld>
            <a:endParaRPr lang="en-US"/>
          </a:p>
        </p:txBody>
      </p:sp>
    </p:spTree>
    <p:extLst>
      <p:ext uri="{BB962C8B-B14F-4D97-AF65-F5344CB8AC3E}">
        <p14:creationId xmlns:p14="http://schemas.microsoft.com/office/powerpoint/2010/main" val="1781241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6.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00.xml.rels><?xml version="1.0" encoding="UTF-8" standalone="yes"?>
<Relationships xmlns="http://schemas.openxmlformats.org/package/2006/relationships"><Relationship Id="rId8" Type="http://schemas.openxmlformats.org/officeDocument/2006/relationships/slideLayout" Target="../slideLayouts/slideLayout1093.xml"/><Relationship Id="rId13" Type="http://schemas.openxmlformats.org/officeDocument/2006/relationships/image" Target="../media/image18.jpeg"/><Relationship Id="rId3" Type="http://schemas.openxmlformats.org/officeDocument/2006/relationships/slideLayout" Target="../slideLayouts/slideLayout1088.xml"/><Relationship Id="rId7" Type="http://schemas.openxmlformats.org/officeDocument/2006/relationships/slideLayout" Target="../slideLayouts/slideLayout1092.xml"/><Relationship Id="rId12" Type="http://schemas.openxmlformats.org/officeDocument/2006/relationships/theme" Target="../theme/theme100.xml"/><Relationship Id="rId2" Type="http://schemas.openxmlformats.org/officeDocument/2006/relationships/slideLayout" Target="../slideLayouts/slideLayout1087.xml"/><Relationship Id="rId1" Type="http://schemas.openxmlformats.org/officeDocument/2006/relationships/slideLayout" Target="../slideLayouts/slideLayout1086.xml"/><Relationship Id="rId6" Type="http://schemas.openxmlformats.org/officeDocument/2006/relationships/slideLayout" Target="../slideLayouts/slideLayout1091.xml"/><Relationship Id="rId11" Type="http://schemas.openxmlformats.org/officeDocument/2006/relationships/slideLayout" Target="../slideLayouts/slideLayout1096.xml"/><Relationship Id="rId5" Type="http://schemas.openxmlformats.org/officeDocument/2006/relationships/slideLayout" Target="../slideLayouts/slideLayout1090.xml"/><Relationship Id="rId10" Type="http://schemas.openxmlformats.org/officeDocument/2006/relationships/slideLayout" Target="../slideLayouts/slideLayout1095.xml"/><Relationship Id="rId4" Type="http://schemas.openxmlformats.org/officeDocument/2006/relationships/slideLayout" Target="../slideLayouts/slideLayout1089.xml"/><Relationship Id="rId9" Type="http://schemas.openxmlformats.org/officeDocument/2006/relationships/slideLayout" Target="../slideLayouts/slideLayout1094.xml"/><Relationship Id="rId14" Type="http://schemas.openxmlformats.org/officeDocument/2006/relationships/image" Target="../media/image19.png"/></Relationships>
</file>

<file path=ppt/slideMasters/_rels/slideMaster101.xml.rels><?xml version="1.0" encoding="UTF-8" standalone="yes"?>
<Relationships xmlns="http://schemas.openxmlformats.org/package/2006/relationships"><Relationship Id="rId8" Type="http://schemas.openxmlformats.org/officeDocument/2006/relationships/slideLayout" Target="../slideLayouts/slideLayout1104.xml"/><Relationship Id="rId13" Type="http://schemas.openxmlformats.org/officeDocument/2006/relationships/image" Target="../media/image18.jpeg"/><Relationship Id="rId3" Type="http://schemas.openxmlformats.org/officeDocument/2006/relationships/slideLayout" Target="../slideLayouts/slideLayout1099.xml"/><Relationship Id="rId7" Type="http://schemas.openxmlformats.org/officeDocument/2006/relationships/slideLayout" Target="../slideLayouts/slideLayout1103.xml"/><Relationship Id="rId12" Type="http://schemas.openxmlformats.org/officeDocument/2006/relationships/theme" Target="../theme/theme101.xml"/><Relationship Id="rId2" Type="http://schemas.openxmlformats.org/officeDocument/2006/relationships/slideLayout" Target="../slideLayouts/slideLayout1098.xml"/><Relationship Id="rId1" Type="http://schemas.openxmlformats.org/officeDocument/2006/relationships/slideLayout" Target="../slideLayouts/slideLayout1097.xml"/><Relationship Id="rId6" Type="http://schemas.openxmlformats.org/officeDocument/2006/relationships/slideLayout" Target="../slideLayouts/slideLayout1102.xml"/><Relationship Id="rId11" Type="http://schemas.openxmlformats.org/officeDocument/2006/relationships/slideLayout" Target="../slideLayouts/slideLayout1107.xml"/><Relationship Id="rId5" Type="http://schemas.openxmlformats.org/officeDocument/2006/relationships/slideLayout" Target="../slideLayouts/slideLayout1101.xml"/><Relationship Id="rId10" Type="http://schemas.openxmlformats.org/officeDocument/2006/relationships/slideLayout" Target="../slideLayouts/slideLayout1106.xml"/><Relationship Id="rId4" Type="http://schemas.openxmlformats.org/officeDocument/2006/relationships/slideLayout" Target="../slideLayouts/slideLayout1100.xml"/><Relationship Id="rId9" Type="http://schemas.openxmlformats.org/officeDocument/2006/relationships/slideLayout" Target="../slideLayouts/slideLayout1105.xml"/><Relationship Id="rId14" Type="http://schemas.openxmlformats.org/officeDocument/2006/relationships/image" Target="../media/image19.png"/></Relationships>
</file>

<file path=ppt/slideMasters/_rels/slideMaster102.xml.rels><?xml version="1.0" encoding="UTF-8" standalone="yes"?>
<Relationships xmlns="http://schemas.openxmlformats.org/package/2006/relationships"><Relationship Id="rId8" Type="http://schemas.openxmlformats.org/officeDocument/2006/relationships/slideLayout" Target="../slideLayouts/slideLayout1115.xml"/><Relationship Id="rId13" Type="http://schemas.openxmlformats.org/officeDocument/2006/relationships/image" Target="../media/image18.jpeg"/><Relationship Id="rId3" Type="http://schemas.openxmlformats.org/officeDocument/2006/relationships/slideLayout" Target="../slideLayouts/slideLayout1110.xml"/><Relationship Id="rId7" Type="http://schemas.openxmlformats.org/officeDocument/2006/relationships/slideLayout" Target="../slideLayouts/slideLayout1114.xml"/><Relationship Id="rId12" Type="http://schemas.openxmlformats.org/officeDocument/2006/relationships/theme" Target="../theme/theme102.xml"/><Relationship Id="rId2" Type="http://schemas.openxmlformats.org/officeDocument/2006/relationships/slideLayout" Target="../slideLayouts/slideLayout1109.xml"/><Relationship Id="rId1" Type="http://schemas.openxmlformats.org/officeDocument/2006/relationships/slideLayout" Target="../slideLayouts/slideLayout1108.xml"/><Relationship Id="rId6" Type="http://schemas.openxmlformats.org/officeDocument/2006/relationships/slideLayout" Target="../slideLayouts/slideLayout1113.xml"/><Relationship Id="rId11" Type="http://schemas.openxmlformats.org/officeDocument/2006/relationships/slideLayout" Target="../slideLayouts/slideLayout1118.xml"/><Relationship Id="rId5" Type="http://schemas.openxmlformats.org/officeDocument/2006/relationships/slideLayout" Target="../slideLayouts/slideLayout1112.xml"/><Relationship Id="rId10" Type="http://schemas.openxmlformats.org/officeDocument/2006/relationships/slideLayout" Target="../slideLayouts/slideLayout1117.xml"/><Relationship Id="rId4" Type="http://schemas.openxmlformats.org/officeDocument/2006/relationships/slideLayout" Target="../slideLayouts/slideLayout1111.xml"/><Relationship Id="rId9" Type="http://schemas.openxmlformats.org/officeDocument/2006/relationships/slideLayout" Target="../slideLayouts/slideLayout1116.xml"/><Relationship Id="rId14" Type="http://schemas.openxmlformats.org/officeDocument/2006/relationships/image" Target="../media/image19.png"/></Relationships>
</file>

<file path=ppt/slideMasters/_rels/slideMaster103.xml.rels><?xml version="1.0" encoding="UTF-8" standalone="yes"?>
<Relationships xmlns="http://schemas.openxmlformats.org/package/2006/relationships"><Relationship Id="rId8" Type="http://schemas.openxmlformats.org/officeDocument/2006/relationships/slideLayout" Target="../slideLayouts/slideLayout1126.xml"/><Relationship Id="rId13" Type="http://schemas.openxmlformats.org/officeDocument/2006/relationships/image" Target="../media/image18.jpeg"/><Relationship Id="rId3" Type="http://schemas.openxmlformats.org/officeDocument/2006/relationships/slideLayout" Target="../slideLayouts/slideLayout1121.xml"/><Relationship Id="rId7" Type="http://schemas.openxmlformats.org/officeDocument/2006/relationships/slideLayout" Target="../slideLayouts/slideLayout1125.xml"/><Relationship Id="rId12" Type="http://schemas.openxmlformats.org/officeDocument/2006/relationships/theme" Target="../theme/theme103.xml"/><Relationship Id="rId2" Type="http://schemas.openxmlformats.org/officeDocument/2006/relationships/slideLayout" Target="../slideLayouts/slideLayout1120.xml"/><Relationship Id="rId1" Type="http://schemas.openxmlformats.org/officeDocument/2006/relationships/slideLayout" Target="../slideLayouts/slideLayout1119.xml"/><Relationship Id="rId6" Type="http://schemas.openxmlformats.org/officeDocument/2006/relationships/slideLayout" Target="../slideLayouts/slideLayout1124.xml"/><Relationship Id="rId11" Type="http://schemas.openxmlformats.org/officeDocument/2006/relationships/slideLayout" Target="../slideLayouts/slideLayout1129.xml"/><Relationship Id="rId5" Type="http://schemas.openxmlformats.org/officeDocument/2006/relationships/slideLayout" Target="../slideLayouts/slideLayout1123.xml"/><Relationship Id="rId10" Type="http://schemas.openxmlformats.org/officeDocument/2006/relationships/slideLayout" Target="../slideLayouts/slideLayout1128.xml"/><Relationship Id="rId4" Type="http://schemas.openxmlformats.org/officeDocument/2006/relationships/slideLayout" Target="../slideLayouts/slideLayout1122.xml"/><Relationship Id="rId9" Type="http://schemas.openxmlformats.org/officeDocument/2006/relationships/slideLayout" Target="../slideLayouts/slideLayout1127.xml"/><Relationship Id="rId14" Type="http://schemas.openxmlformats.org/officeDocument/2006/relationships/image" Target="../media/image19.png"/></Relationships>
</file>

<file path=ppt/slideMasters/_rels/slideMaster104.xml.rels><?xml version="1.0" encoding="UTF-8" standalone="yes"?>
<Relationships xmlns="http://schemas.openxmlformats.org/package/2006/relationships"><Relationship Id="rId8" Type="http://schemas.openxmlformats.org/officeDocument/2006/relationships/slideLayout" Target="../slideLayouts/slideLayout1137.xml"/><Relationship Id="rId13" Type="http://schemas.openxmlformats.org/officeDocument/2006/relationships/image" Target="../media/image18.jpeg"/><Relationship Id="rId3" Type="http://schemas.openxmlformats.org/officeDocument/2006/relationships/slideLayout" Target="../slideLayouts/slideLayout1132.xml"/><Relationship Id="rId7" Type="http://schemas.openxmlformats.org/officeDocument/2006/relationships/slideLayout" Target="../slideLayouts/slideLayout1136.xml"/><Relationship Id="rId12" Type="http://schemas.openxmlformats.org/officeDocument/2006/relationships/theme" Target="../theme/theme104.xml"/><Relationship Id="rId2" Type="http://schemas.openxmlformats.org/officeDocument/2006/relationships/slideLayout" Target="../slideLayouts/slideLayout1131.xml"/><Relationship Id="rId1" Type="http://schemas.openxmlformats.org/officeDocument/2006/relationships/slideLayout" Target="../slideLayouts/slideLayout1130.xml"/><Relationship Id="rId6" Type="http://schemas.openxmlformats.org/officeDocument/2006/relationships/slideLayout" Target="../slideLayouts/slideLayout1135.xml"/><Relationship Id="rId11" Type="http://schemas.openxmlformats.org/officeDocument/2006/relationships/slideLayout" Target="../slideLayouts/slideLayout1140.xml"/><Relationship Id="rId5" Type="http://schemas.openxmlformats.org/officeDocument/2006/relationships/slideLayout" Target="../slideLayouts/slideLayout1134.xml"/><Relationship Id="rId10" Type="http://schemas.openxmlformats.org/officeDocument/2006/relationships/slideLayout" Target="../slideLayouts/slideLayout1139.xml"/><Relationship Id="rId4" Type="http://schemas.openxmlformats.org/officeDocument/2006/relationships/slideLayout" Target="../slideLayouts/slideLayout1133.xml"/><Relationship Id="rId9" Type="http://schemas.openxmlformats.org/officeDocument/2006/relationships/slideLayout" Target="../slideLayouts/slideLayout1138.xml"/><Relationship Id="rId14" Type="http://schemas.openxmlformats.org/officeDocument/2006/relationships/image" Target="../media/image19.png"/></Relationships>
</file>

<file path=ppt/slideMasters/_rels/slideMaster105.xml.rels><?xml version="1.0" encoding="UTF-8" standalone="yes"?>
<Relationships xmlns="http://schemas.openxmlformats.org/package/2006/relationships"><Relationship Id="rId8" Type="http://schemas.openxmlformats.org/officeDocument/2006/relationships/slideLayout" Target="../slideLayouts/slideLayout1148.xml"/><Relationship Id="rId13" Type="http://schemas.openxmlformats.org/officeDocument/2006/relationships/image" Target="../media/image7.png"/><Relationship Id="rId3" Type="http://schemas.openxmlformats.org/officeDocument/2006/relationships/slideLayout" Target="../slideLayouts/slideLayout1143.xml"/><Relationship Id="rId7" Type="http://schemas.openxmlformats.org/officeDocument/2006/relationships/slideLayout" Target="../slideLayouts/slideLayout1147.xml"/><Relationship Id="rId12" Type="http://schemas.openxmlformats.org/officeDocument/2006/relationships/theme" Target="../theme/theme105.xml"/><Relationship Id="rId2" Type="http://schemas.openxmlformats.org/officeDocument/2006/relationships/slideLayout" Target="../slideLayouts/slideLayout1142.xml"/><Relationship Id="rId1" Type="http://schemas.openxmlformats.org/officeDocument/2006/relationships/slideLayout" Target="../slideLayouts/slideLayout1141.xml"/><Relationship Id="rId6" Type="http://schemas.openxmlformats.org/officeDocument/2006/relationships/slideLayout" Target="../slideLayouts/slideLayout1146.xml"/><Relationship Id="rId11" Type="http://schemas.openxmlformats.org/officeDocument/2006/relationships/slideLayout" Target="../slideLayouts/slideLayout1151.xml"/><Relationship Id="rId5" Type="http://schemas.openxmlformats.org/officeDocument/2006/relationships/slideLayout" Target="../slideLayouts/slideLayout1145.xml"/><Relationship Id="rId10" Type="http://schemas.openxmlformats.org/officeDocument/2006/relationships/slideLayout" Target="../slideLayouts/slideLayout1150.xml"/><Relationship Id="rId4" Type="http://schemas.openxmlformats.org/officeDocument/2006/relationships/slideLayout" Target="../slideLayouts/slideLayout1144.xml"/><Relationship Id="rId9" Type="http://schemas.openxmlformats.org/officeDocument/2006/relationships/slideLayout" Target="../slideLayouts/slideLayout1149.xml"/><Relationship Id="rId14" Type="http://schemas.openxmlformats.org/officeDocument/2006/relationships/image" Target="../media/image20.jpeg"/></Relationships>
</file>

<file path=ppt/slideMasters/_rels/slideMaster106.xml.rels><?xml version="1.0" encoding="UTF-8" standalone="yes"?>
<Relationships xmlns="http://schemas.openxmlformats.org/package/2006/relationships"><Relationship Id="rId8" Type="http://schemas.openxmlformats.org/officeDocument/2006/relationships/slideLayout" Target="../slideLayouts/slideLayout1159.xml"/><Relationship Id="rId13" Type="http://schemas.openxmlformats.org/officeDocument/2006/relationships/image" Target="../media/image7.png"/><Relationship Id="rId3" Type="http://schemas.openxmlformats.org/officeDocument/2006/relationships/slideLayout" Target="../slideLayouts/slideLayout1154.xml"/><Relationship Id="rId7" Type="http://schemas.openxmlformats.org/officeDocument/2006/relationships/slideLayout" Target="../slideLayouts/slideLayout1158.xml"/><Relationship Id="rId12" Type="http://schemas.openxmlformats.org/officeDocument/2006/relationships/theme" Target="../theme/theme106.xml"/><Relationship Id="rId2" Type="http://schemas.openxmlformats.org/officeDocument/2006/relationships/slideLayout" Target="../slideLayouts/slideLayout1153.xml"/><Relationship Id="rId1" Type="http://schemas.openxmlformats.org/officeDocument/2006/relationships/slideLayout" Target="../slideLayouts/slideLayout1152.xml"/><Relationship Id="rId6" Type="http://schemas.openxmlformats.org/officeDocument/2006/relationships/slideLayout" Target="../slideLayouts/slideLayout1157.xml"/><Relationship Id="rId11" Type="http://schemas.openxmlformats.org/officeDocument/2006/relationships/slideLayout" Target="../slideLayouts/slideLayout1162.xml"/><Relationship Id="rId5" Type="http://schemas.openxmlformats.org/officeDocument/2006/relationships/slideLayout" Target="../slideLayouts/slideLayout1156.xml"/><Relationship Id="rId10" Type="http://schemas.openxmlformats.org/officeDocument/2006/relationships/slideLayout" Target="../slideLayouts/slideLayout1161.xml"/><Relationship Id="rId4" Type="http://schemas.openxmlformats.org/officeDocument/2006/relationships/slideLayout" Target="../slideLayouts/slideLayout1155.xml"/><Relationship Id="rId9" Type="http://schemas.openxmlformats.org/officeDocument/2006/relationships/slideLayout" Target="../slideLayouts/slideLayout1160.xml"/></Relationships>
</file>

<file path=ppt/slideMasters/_rels/slideMaster107.xml.rels><?xml version="1.0" encoding="UTF-8" standalone="yes"?>
<Relationships xmlns="http://schemas.openxmlformats.org/package/2006/relationships"><Relationship Id="rId8" Type="http://schemas.openxmlformats.org/officeDocument/2006/relationships/slideLayout" Target="../slideLayouts/slideLayout1170.xml"/><Relationship Id="rId13" Type="http://schemas.openxmlformats.org/officeDocument/2006/relationships/image" Target="../media/image7.png"/><Relationship Id="rId3" Type="http://schemas.openxmlformats.org/officeDocument/2006/relationships/slideLayout" Target="../slideLayouts/slideLayout1165.xml"/><Relationship Id="rId7" Type="http://schemas.openxmlformats.org/officeDocument/2006/relationships/slideLayout" Target="../slideLayouts/slideLayout1169.xml"/><Relationship Id="rId12" Type="http://schemas.openxmlformats.org/officeDocument/2006/relationships/theme" Target="../theme/theme107.xml"/><Relationship Id="rId2" Type="http://schemas.openxmlformats.org/officeDocument/2006/relationships/slideLayout" Target="../slideLayouts/slideLayout1164.xml"/><Relationship Id="rId1" Type="http://schemas.openxmlformats.org/officeDocument/2006/relationships/slideLayout" Target="../slideLayouts/slideLayout1163.xml"/><Relationship Id="rId6" Type="http://schemas.openxmlformats.org/officeDocument/2006/relationships/slideLayout" Target="../slideLayouts/slideLayout1168.xml"/><Relationship Id="rId11" Type="http://schemas.openxmlformats.org/officeDocument/2006/relationships/slideLayout" Target="../slideLayouts/slideLayout1173.xml"/><Relationship Id="rId5" Type="http://schemas.openxmlformats.org/officeDocument/2006/relationships/slideLayout" Target="../slideLayouts/slideLayout1167.xml"/><Relationship Id="rId10" Type="http://schemas.openxmlformats.org/officeDocument/2006/relationships/slideLayout" Target="../slideLayouts/slideLayout1172.xml"/><Relationship Id="rId4" Type="http://schemas.openxmlformats.org/officeDocument/2006/relationships/slideLayout" Target="../slideLayouts/slideLayout1166.xml"/><Relationship Id="rId9" Type="http://schemas.openxmlformats.org/officeDocument/2006/relationships/slideLayout" Target="../slideLayouts/slideLayout1171.xml"/><Relationship Id="rId14" Type="http://schemas.openxmlformats.org/officeDocument/2006/relationships/image" Target="../media/image20.jpeg"/></Relationships>
</file>

<file path=ppt/slideMasters/_rels/slideMaster108.xml.rels><?xml version="1.0" encoding="UTF-8" standalone="yes"?>
<Relationships xmlns="http://schemas.openxmlformats.org/package/2006/relationships"><Relationship Id="rId8" Type="http://schemas.openxmlformats.org/officeDocument/2006/relationships/slideLayout" Target="../slideLayouts/slideLayout1181.xml"/><Relationship Id="rId13" Type="http://schemas.openxmlformats.org/officeDocument/2006/relationships/image" Target="../media/image7.png"/><Relationship Id="rId3" Type="http://schemas.openxmlformats.org/officeDocument/2006/relationships/slideLayout" Target="../slideLayouts/slideLayout1176.xml"/><Relationship Id="rId7" Type="http://schemas.openxmlformats.org/officeDocument/2006/relationships/slideLayout" Target="../slideLayouts/slideLayout1180.xml"/><Relationship Id="rId12" Type="http://schemas.openxmlformats.org/officeDocument/2006/relationships/theme" Target="../theme/theme108.xml"/><Relationship Id="rId2" Type="http://schemas.openxmlformats.org/officeDocument/2006/relationships/slideLayout" Target="../slideLayouts/slideLayout1175.xml"/><Relationship Id="rId1" Type="http://schemas.openxmlformats.org/officeDocument/2006/relationships/slideLayout" Target="../slideLayouts/slideLayout1174.xml"/><Relationship Id="rId6" Type="http://schemas.openxmlformats.org/officeDocument/2006/relationships/slideLayout" Target="../slideLayouts/slideLayout1179.xml"/><Relationship Id="rId11" Type="http://schemas.openxmlformats.org/officeDocument/2006/relationships/slideLayout" Target="../slideLayouts/slideLayout1184.xml"/><Relationship Id="rId5" Type="http://schemas.openxmlformats.org/officeDocument/2006/relationships/slideLayout" Target="../slideLayouts/slideLayout1178.xml"/><Relationship Id="rId10" Type="http://schemas.openxmlformats.org/officeDocument/2006/relationships/slideLayout" Target="../slideLayouts/slideLayout1183.xml"/><Relationship Id="rId4" Type="http://schemas.openxmlformats.org/officeDocument/2006/relationships/slideLayout" Target="../slideLayouts/slideLayout1177.xml"/><Relationship Id="rId9" Type="http://schemas.openxmlformats.org/officeDocument/2006/relationships/slideLayout" Target="../slideLayouts/slideLayout1182.xml"/></Relationships>
</file>

<file path=ppt/slideMasters/_rels/slideMaster109.xml.rels><?xml version="1.0" encoding="UTF-8" standalone="yes"?>
<Relationships xmlns="http://schemas.openxmlformats.org/package/2006/relationships"><Relationship Id="rId8" Type="http://schemas.openxmlformats.org/officeDocument/2006/relationships/slideLayout" Target="../slideLayouts/slideLayout1192.xml"/><Relationship Id="rId13" Type="http://schemas.openxmlformats.org/officeDocument/2006/relationships/image" Target="../media/image7.png"/><Relationship Id="rId3" Type="http://schemas.openxmlformats.org/officeDocument/2006/relationships/slideLayout" Target="../slideLayouts/slideLayout1187.xml"/><Relationship Id="rId7" Type="http://schemas.openxmlformats.org/officeDocument/2006/relationships/slideLayout" Target="../slideLayouts/slideLayout1191.xml"/><Relationship Id="rId12" Type="http://schemas.openxmlformats.org/officeDocument/2006/relationships/theme" Target="../theme/theme109.xml"/><Relationship Id="rId2" Type="http://schemas.openxmlformats.org/officeDocument/2006/relationships/slideLayout" Target="../slideLayouts/slideLayout1186.xml"/><Relationship Id="rId1" Type="http://schemas.openxmlformats.org/officeDocument/2006/relationships/slideLayout" Target="../slideLayouts/slideLayout1185.xml"/><Relationship Id="rId6" Type="http://schemas.openxmlformats.org/officeDocument/2006/relationships/slideLayout" Target="../slideLayouts/slideLayout1190.xml"/><Relationship Id="rId11" Type="http://schemas.openxmlformats.org/officeDocument/2006/relationships/slideLayout" Target="../slideLayouts/slideLayout1195.xml"/><Relationship Id="rId5" Type="http://schemas.openxmlformats.org/officeDocument/2006/relationships/slideLayout" Target="../slideLayouts/slideLayout1189.xml"/><Relationship Id="rId10" Type="http://schemas.openxmlformats.org/officeDocument/2006/relationships/slideLayout" Target="../slideLayouts/slideLayout1194.xml"/><Relationship Id="rId4" Type="http://schemas.openxmlformats.org/officeDocument/2006/relationships/slideLayout" Target="../slideLayouts/slideLayout1188.xml"/><Relationship Id="rId9" Type="http://schemas.openxmlformats.org/officeDocument/2006/relationships/slideLayout" Target="../slideLayouts/slideLayout1193.xml"/><Relationship Id="rId14" Type="http://schemas.openxmlformats.org/officeDocument/2006/relationships/image" Target="../media/image21.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7.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8.jpeg"/></Relationships>
</file>

<file path=ppt/slideMasters/_rels/slideMaster110.xml.rels><?xml version="1.0" encoding="UTF-8" standalone="yes"?>
<Relationships xmlns="http://schemas.openxmlformats.org/package/2006/relationships"><Relationship Id="rId8" Type="http://schemas.openxmlformats.org/officeDocument/2006/relationships/slideLayout" Target="../slideLayouts/slideLayout1203.xml"/><Relationship Id="rId13" Type="http://schemas.openxmlformats.org/officeDocument/2006/relationships/image" Target="../media/image23.png"/><Relationship Id="rId3" Type="http://schemas.openxmlformats.org/officeDocument/2006/relationships/slideLayout" Target="../slideLayouts/slideLayout1198.xml"/><Relationship Id="rId7" Type="http://schemas.openxmlformats.org/officeDocument/2006/relationships/slideLayout" Target="../slideLayouts/slideLayout1202.xml"/><Relationship Id="rId12" Type="http://schemas.openxmlformats.org/officeDocument/2006/relationships/image" Target="../media/image22.jpeg"/><Relationship Id="rId2" Type="http://schemas.openxmlformats.org/officeDocument/2006/relationships/slideLayout" Target="../slideLayouts/slideLayout1197.xml"/><Relationship Id="rId1" Type="http://schemas.openxmlformats.org/officeDocument/2006/relationships/slideLayout" Target="../slideLayouts/slideLayout1196.xml"/><Relationship Id="rId6" Type="http://schemas.openxmlformats.org/officeDocument/2006/relationships/slideLayout" Target="../slideLayouts/slideLayout1201.xml"/><Relationship Id="rId11" Type="http://schemas.openxmlformats.org/officeDocument/2006/relationships/theme" Target="../theme/theme110.xml"/><Relationship Id="rId5" Type="http://schemas.openxmlformats.org/officeDocument/2006/relationships/slideLayout" Target="../slideLayouts/slideLayout1200.xml"/><Relationship Id="rId10" Type="http://schemas.openxmlformats.org/officeDocument/2006/relationships/slideLayout" Target="../slideLayouts/slideLayout1205.xml"/><Relationship Id="rId4" Type="http://schemas.openxmlformats.org/officeDocument/2006/relationships/slideLayout" Target="../slideLayouts/slideLayout1199.xml"/><Relationship Id="rId9" Type="http://schemas.openxmlformats.org/officeDocument/2006/relationships/slideLayout" Target="../slideLayouts/slideLayout1204.xml"/><Relationship Id="rId14" Type="http://schemas.openxmlformats.org/officeDocument/2006/relationships/image" Target="../media/image24.jpeg"/></Relationships>
</file>

<file path=ppt/slideMasters/_rels/slideMaster111.xml.rels><?xml version="1.0" encoding="UTF-8" standalone="yes"?>
<Relationships xmlns="http://schemas.openxmlformats.org/package/2006/relationships"><Relationship Id="rId8" Type="http://schemas.openxmlformats.org/officeDocument/2006/relationships/slideLayout" Target="../slideLayouts/slideLayout1213.xml"/><Relationship Id="rId13" Type="http://schemas.openxmlformats.org/officeDocument/2006/relationships/image" Target="../media/image23.png"/><Relationship Id="rId3" Type="http://schemas.openxmlformats.org/officeDocument/2006/relationships/slideLayout" Target="../slideLayouts/slideLayout1208.xml"/><Relationship Id="rId7" Type="http://schemas.openxmlformats.org/officeDocument/2006/relationships/slideLayout" Target="../slideLayouts/slideLayout1212.xml"/><Relationship Id="rId12" Type="http://schemas.openxmlformats.org/officeDocument/2006/relationships/image" Target="../media/image22.jpeg"/><Relationship Id="rId2" Type="http://schemas.openxmlformats.org/officeDocument/2006/relationships/slideLayout" Target="../slideLayouts/slideLayout1207.xml"/><Relationship Id="rId1" Type="http://schemas.openxmlformats.org/officeDocument/2006/relationships/slideLayout" Target="../slideLayouts/slideLayout1206.xml"/><Relationship Id="rId6" Type="http://schemas.openxmlformats.org/officeDocument/2006/relationships/slideLayout" Target="../slideLayouts/slideLayout1211.xml"/><Relationship Id="rId11" Type="http://schemas.openxmlformats.org/officeDocument/2006/relationships/theme" Target="../theme/theme111.xml"/><Relationship Id="rId5" Type="http://schemas.openxmlformats.org/officeDocument/2006/relationships/slideLayout" Target="../slideLayouts/slideLayout1210.xml"/><Relationship Id="rId10" Type="http://schemas.openxmlformats.org/officeDocument/2006/relationships/slideLayout" Target="../slideLayouts/slideLayout1215.xml"/><Relationship Id="rId4" Type="http://schemas.openxmlformats.org/officeDocument/2006/relationships/slideLayout" Target="../slideLayouts/slideLayout1209.xml"/><Relationship Id="rId9" Type="http://schemas.openxmlformats.org/officeDocument/2006/relationships/slideLayout" Target="../slideLayouts/slideLayout1214.xml"/><Relationship Id="rId14" Type="http://schemas.openxmlformats.org/officeDocument/2006/relationships/image" Target="../media/image24.jpeg"/></Relationships>
</file>

<file path=ppt/slideMasters/_rels/slideMaster112.xml.rels><?xml version="1.0" encoding="UTF-8" standalone="yes"?>
<Relationships xmlns="http://schemas.openxmlformats.org/package/2006/relationships"><Relationship Id="rId8" Type="http://schemas.openxmlformats.org/officeDocument/2006/relationships/slideLayout" Target="../slideLayouts/slideLayout1223.xml"/><Relationship Id="rId13" Type="http://schemas.openxmlformats.org/officeDocument/2006/relationships/image" Target="../media/image1.png"/><Relationship Id="rId3" Type="http://schemas.openxmlformats.org/officeDocument/2006/relationships/slideLayout" Target="../slideLayouts/slideLayout1218.xml"/><Relationship Id="rId7" Type="http://schemas.openxmlformats.org/officeDocument/2006/relationships/slideLayout" Target="../slideLayouts/slideLayout1222.xml"/><Relationship Id="rId12" Type="http://schemas.openxmlformats.org/officeDocument/2006/relationships/theme" Target="../theme/theme112.xml"/><Relationship Id="rId2" Type="http://schemas.openxmlformats.org/officeDocument/2006/relationships/slideLayout" Target="../slideLayouts/slideLayout1217.xml"/><Relationship Id="rId1" Type="http://schemas.openxmlformats.org/officeDocument/2006/relationships/slideLayout" Target="../slideLayouts/slideLayout1216.xml"/><Relationship Id="rId6" Type="http://schemas.openxmlformats.org/officeDocument/2006/relationships/slideLayout" Target="../slideLayouts/slideLayout1221.xml"/><Relationship Id="rId11" Type="http://schemas.openxmlformats.org/officeDocument/2006/relationships/slideLayout" Target="../slideLayouts/slideLayout1226.xml"/><Relationship Id="rId5" Type="http://schemas.openxmlformats.org/officeDocument/2006/relationships/slideLayout" Target="../slideLayouts/slideLayout1220.xml"/><Relationship Id="rId10" Type="http://schemas.openxmlformats.org/officeDocument/2006/relationships/slideLayout" Target="../slideLayouts/slideLayout1225.xml"/><Relationship Id="rId4" Type="http://schemas.openxmlformats.org/officeDocument/2006/relationships/slideLayout" Target="../slideLayouts/slideLayout1219.xml"/><Relationship Id="rId9" Type="http://schemas.openxmlformats.org/officeDocument/2006/relationships/slideLayout" Target="../slideLayouts/slideLayout1224.xml"/><Relationship Id="rId14" Type="http://schemas.openxmlformats.org/officeDocument/2006/relationships/image" Target="../media/image2.png"/></Relationships>
</file>

<file path=ppt/slideMasters/_rels/slideMaster113.xml.rels><?xml version="1.0" encoding="UTF-8" standalone="yes"?>
<Relationships xmlns="http://schemas.openxmlformats.org/package/2006/relationships"><Relationship Id="rId8" Type="http://schemas.openxmlformats.org/officeDocument/2006/relationships/slideLayout" Target="../slideLayouts/slideLayout1234.xml"/><Relationship Id="rId13" Type="http://schemas.openxmlformats.org/officeDocument/2006/relationships/image" Target="../media/image7.png"/><Relationship Id="rId3" Type="http://schemas.openxmlformats.org/officeDocument/2006/relationships/slideLayout" Target="../slideLayouts/slideLayout1229.xml"/><Relationship Id="rId7" Type="http://schemas.openxmlformats.org/officeDocument/2006/relationships/slideLayout" Target="../slideLayouts/slideLayout1233.xml"/><Relationship Id="rId12" Type="http://schemas.openxmlformats.org/officeDocument/2006/relationships/theme" Target="../theme/theme113.xml"/><Relationship Id="rId2" Type="http://schemas.openxmlformats.org/officeDocument/2006/relationships/slideLayout" Target="../slideLayouts/slideLayout1228.xml"/><Relationship Id="rId1" Type="http://schemas.openxmlformats.org/officeDocument/2006/relationships/slideLayout" Target="../slideLayouts/slideLayout1227.xml"/><Relationship Id="rId6" Type="http://schemas.openxmlformats.org/officeDocument/2006/relationships/slideLayout" Target="../slideLayouts/slideLayout1232.xml"/><Relationship Id="rId11" Type="http://schemas.openxmlformats.org/officeDocument/2006/relationships/slideLayout" Target="../slideLayouts/slideLayout1237.xml"/><Relationship Id="rId5" Type="http://schemas.openxmlformats.org/officeDocument/2006/relationships/slideLayout" Target="../slideLayouts/slideLayout1231.xml"/><Relationship Id="rId10" Type="http://schemas.openxmlformats.org/officeDocument/2006/relationships/slideLayout" Target="../slideLayouts/slideLayout1236.xml"/><Relationship Id="rId4" Type="http://schemas.openxmlformats.org/officeDocument/2006/relationships/slideLayout" Target="../slideLayouts/slideLayout1230.xml"/><Relationship Id="rId9" Type="http://schemas.openxmlformats.org/officeDocument/2006/relationships/slideLayout" Target="../slideLayouts/slideLayout1235.xml"/><Relationship Id="rId14" Type="http://schemas.openxmlformats.org/officeDocument/2006/relationships/image" Target="../media/image25.jpeg"/></Relationships>
</file>

<file path=ppt/slideMasters/_rels/slideMaster114.xml.rels><?xml version="1.0" encoding="UTF-8" standalone="yes"?>
<Relationships xmlns="http://schemas.openxmlformats.org/package/2006/relationships"><Relationship Id="rId8" Type="http://schemas.openxmlformats.org/officeDocument/2006/relationships/slideLayout" Target="../slideLayouts/slideLayout1245.xml"/><Relationship Id="rId3" Type="http://schemas.openxmlformats.org/officeDocument/2006/relationships/slideLayout" Target="../slideLayouts/slideLayout1240.xml"/><Relationship Id="rId7" Type="http://schemas.openxmlformats.org/officeDocument/2006/relationships/slideLayout" Target="../slideLayouts/slideLayout1244.xml"/><Relationship Id="rId12" Type="http://schemas.openxmlformats.org/officeDocument/2006/relationships/theme" Target="../theme/theme114.xml"/><Relationship Id="rId2" Type="http://schemas.openxmlformats.org/officeDocument/2006/relationships/slideLayout" Target="../slideLayouts/slideLayout1239.xml"/><Relationship Id="rId1" Type="http://schemas.openxmlformats.org/officeDocument/2006/relationships/slideLayout" Target="../slideLayouts/slideLayout1238.xml"/><Relationship Id="rId6" Type="http://schemas.openxmlformats.org/officeDocument/2006/relationships/slideLayout" Target="../slideLayouts/slideLayout1243.xml"/><Relationship Id="rId11" Type="http://schemas.openxmlformats.org/officeDocument/2006/relationships/slideLayout" Target="../slideLayouts/slideLayout1248.xml"/><Relationship Id="rId5" Type="http://schemas.openxmlformats.org/officeDocument/2006/relationships/slideLayout" Target="../slideLayouts/slideLayout1242.xml"/><Relationship Id="rId10" Type="http://schemas.openxmlformats.org/officeDocument/2006/relationships/slideLayout" Target="../slideLayouts/slideLayout1247.xml"/><Relationship Id="rId4" Type="http://schemas.openxmlformats.org/officeDocument/2006/relationships/slideLayout" Target="../slideLayouts/slideLayout1241.xml"/><Relationship Id="rId9" Type="http://schemas.openxmlformats.org/officeDocument/2006/relationships/slideLayout" Target="../slideLayouts/slideLayout1246.xml"/></Relationships>
</file>

<file path=ppt/slideMasters/_rels/slideMaster115.xml.rels><?xml version="1.0" encoding="UTF-8" standalone="yes"?>
<Relationships xmlns="http://schemas.openxmlformats.org/package/2006/relationships"><Relationship Id="rId8" Type="http://schemas.openxmlformats.org/officeDocument/2006/relationships/slideLayout" Target="../slideLayouts/slideLayout1256.xml"/><Relationship Id="rId13" Type="http://schemas.openxmlformats.org/officeDocument/2006/relationships/image" Target="../media/image18.jpeg"/><Relationship Id="rId3" Type="http://schemas.openxmlformats.org/officeDocument/2006/relationships/slideLayout" Target="../slideLayouts/slideLayout1251.xml"/><Relationship Id="rId7" Type="http://schemas.openxmlformats.org/officeDocument/2006/relationships/slideLayout" Target="../slideLayouts/slideLayout1255.xml"/><Relationship Id="rId12" Type="http://schemas.openxmlformats.org/officeDocument/2006/relationships/theme" Target="../theme/theme115.xml"/><Relationship Id="rId2" Type="http://schemas.openxmlformats.org/officeDocument/2006/relationships/slideLayout" Target="../slideLayouts/slideLayout1250.xml"/><Relationship Id="rId1" Type="http://schemas.openxmlformats.org/officeDocument/2006/relationships/slideLayout" Target="../slideLayouts/slideLayout1249.xml"/><Relationship Id="rId6" Type="http://schemas.openxmlformats.org/officeDocument/2006/relationships/slideLayout" Target="../slideLayouts/slideLayout1254.xml"/><Relationship Id="rId11" Type="http://schemas.openxmlformats.org/officeDocument/2006/relationships/slideLayout" Target="../slideLayouts/slideLayout1259.xml"/><Relationship Id="rId5" Type="http://schemas.openxmlformats.org/officeDocument/2006/relationships/slideLayout" Target="../slideLayouts/slideLayout1253.xml"/><Relationship Id="rId10" Type="http://schemas.openxmlformats.org/officeDocument/2006/relationships/slideLayout" Target="../slideLayouts/slideLayout1258.xml"/><Relationship Id="rId4" Type="http://schemas.openxmlformats.org/officeDocument/2006/relationships/slideLayout" Target="../slideLayouts/slideLayout1252.xml"/><Relationship Id="rId9" Type="http://schemas.openxmlformats.org/officeDocument/2006/relationships/slideLayout" Target="../slideLayouts/slideLayout1257.xml"/><Relationship Id="rId14" Type="http://schemas.openxmlformats.org/officeDocument/2006/relationships/image" Target="../media/image19.png"/></Relationships>
</file>

<file path=ppt/slideMasters/_rels/slideMaster116.xml.rels><?xml version="1.0" encoding="UTF-8" standalone="yes"?>
<Relationships xmlns="http://schemas.openxmlformats.org/package/2006/relationships"><Relationship Id="rId8" Type="http://schemas.openxmlformats.org/officeDocument/2006/relationships/slideLayout" Target="../slideLayouts/slideLayout1267.xml"/><Relationship Id="rId13" Type="http://schemas.openxmlformats.org/officeDocument/2006/relationships/image" Target="../media/image1.png"/><Relationship Id="rId3" Type="http://schemas.openxmlformats.org/officeDocument/2006/relationships/slideLayout" Target="../slideLayouts/slideLayout1262.xml"/><Relationship Id="rId7" Type="http://schemas.openxmlformats.org/officeDocument/2006/relationships/slideLayout" Target="../slideLayouts/slideLayout1266.xml"/><Relationship Id="rId12" Type="http://schemas.openxmlformats.org/officeDocument/2006/relationships/theme" Target="../theme/theme116.xml"/><Relationship Id="rId2" Type="http://schemas.openxmlformats.org/officeDocument/2006/relationships/slideLayout" Target="../slideLayouts/slideLayout1261.xml"/><Relationship Id="rId1" Type="http://schemas.openxmlformats.org/officeDocument/2006/relationships/slideLayout" Target="../slideLayouts/slideLayout1260.xml"/><Relationship Id="rId6" Type="http://schemas.openxmlformats.org/officeDocument/2006/relationships/slideLayout" Target="../slideLayouts/slideLayout1265.xml"/><Relationship Id="rId11" Type="http://schemas.openxmlformats.org/officeDocument/2006/relationships/slideLayout" Target="../slideLayouts/slideLayout1270.xml"/><Relationship Id="rId5" Type="http://schemas.openxmlformats.org/officeDocument/2006/relationships/slideLayout" Target="../slideLayouts/slideLayout1264.xml"/><Relationship Id="rId10" Type="http://schemas.openxmlformats.org/officeDocument/2006/relationships/slideLayout" Target="../slideLayouts/slideLayout1269.xml"/><Relationship Id="rId4" Type="http://schemas.openxmlformats.org/officeDocument/2006/relationships/slideLayout" Target="../slideLayouts/slideLayout1263.xml"/><Relationship Id="rId9" Type="http://schemas.openxmlformats.org/officeDocument/2006/relationships/slideLayout" Target="../slideLayouts/slideLayout1268.xml"/><Relationship Id="rId14" Type="http://schemas.openxmlformats.org/officeDocument/2006/relationships/image" Target="../media/image2.png"/></Relationships>
</file>

<file path=ppt/slideMasters/_rels/slideMaster117.xml.rels><?xml version="1.0" encoding="UTF-8" standalone="yes"?>
<Relationships xmlns="http://schemas.openxmlformats.org/package/2006/relationships"><Relationship Id="rId8" Type="http://schemas.openxmlformats.org/officeDocument/2006/relationships/slideLayout" Target="../slideLayouts/slideLayout1278.xml"/><Relationship Id="rId13" Type="http://schemas.openxmlformats.org/officeDocument/2006/relationships/image" Target="../media/image7.png"/><Relationship Id="rId3" Type="http://schemas.openxmlformats.org/officeDocument/2006/relationships/slideLayout" Target="../slideLayouts/slideLayout1273.xml"/><Relationship Id="rId7" Type="http://schemas.openxmlformats.org/officeDocument/2006/relationships/slideLayout" Target="../slideLayouts/slideLayout1277.xml"/><Relationship Id="rId12" Type="http://schemas.openxmlformats.org/officeDocument/2006/relationships/theme" Target="../theme/theme117.xml"/><Relationship Id="rId2" Type="http://schemas.openxmlformats.org/officeDocument/2006/relationships/slideLayout" Target="../slideLayouts/slideLayout1272.xml"/><Relationship Id="rId1" Type="http://schemas.openxmlformats.org/officeDocument/2006/relationships/slideLayout" Target="../slideLayouts/slideLayout1271.xml"/><Relationship Id="rId6" Type="http://schemas.openxmlformats.org/officeDocument/2006/relationships/slideLayout" Target="../slideLayouts/slideLayout1276.xml"/><Relationship Id="rId11" Type="http://schemas.openxmlformats.org/officeDocument/2006/relationships/slideLayout" Target="../slideLayouts/slideLayout1281.xml"/><Relationship Id="rId5" Type="http://schemas.openxmlformats.org/officeDocument/2006/relationships/slideLayout" Target="../slideLayouts/slideLayout1275.xml"/><Relationship Id="rId10" Type="http://schemas.openxmlformats.org/officeDocument/2006/relationships/slideLayout" Target="../slideLayouts/slideLayout1280.xml"/><Relationship Id="rId4" Type="http://schemas.openxmlformats.org/officeDocument/2006/relationships/slideLayout" Target="../slideLayouts/slideLayout1274.xml"/><Relationship Id="rId9" Type="http://schemas.openxmlformats.org/officeDocument/2006/relationships/slideLayout" Target="../slideLayouts/slideLayout1279.xml"/><Relationship Id="rId14" Type="http://schemas.openxmlformats.org/officeDocument/2006/relationships/image" Target="../media/image17.jpeg"/></Relationships>
</file>

<file path=ppt/slideMasters/_rels/slideMaster118.xml.rels><?xml version="1.0" encoding="UTF-8" standalone="yes"?>
<Relationships xmlns="http://schemas.openxmlformats.org/package/2006/relationships"><Relationship Id="rId8" Type="http://schemas.openxmlformats.org/officeDocument/2006/relationships/slideLayout" Target="../slideLayouts/slideLayout1289.xml"/><Relationship Id="rId13" Type="http://schemas.openxmlformats.org/officeDocument/2006/relationships/image" Target="../media/image7.png"/><Relationship Id="rId3" Type="http://schemas.openxmlformats.org/officeDocument/2006/relationships/slideLayout" Target="../slideLayouts/slideLayout1284.xml"/><Relationship Id="rId7" Type="http://schemas.openxmlformats.org/officeDocument/2006/relationships/slideLayout" Target="../slideLayouts/slideLayout1288.xml"/><Relationship Id="rId12" Type="http://schemas.openxmlformats.org/officeDocument/2006/relationships/theme" Target="../theme/theme118.xml"/><Relationship Id="rId2" Type="http://schemas.openxmlformats.org/officeDocument/2006/relationships/slideLayout" Target="../slideLayouts/slideLayout1283.xml"/><Relationship Id="rId1" Type="http://schemas.openxmlformats.org/officeDocument/2006/relationships/slideLayout" Target="../slideLayouts/slideLayout1282.xml"/><Relationship Id="rId6" Type="http://schemas.openxmlformats.org/officeDocument/2006/relationships/slideLayout" Target="../slideLayouts/slideLayout1287.xml"/><Relationship Id="rId11" Type="http://schemas.openxmlformats.org/officeDocument/2006/relationships/slideLayout" Target="../slideLayouts/slideLayout1292.xml"/><Relationship Id="rId5" Type="http://schemas.openxmlformats.org/officeDocument/2006/relationships/slideLayout" Target="../slideLayouts/slideLayout1286.xml"/><Relationship Id="rId10" Type="http://schemas.openxmlformats.org/officeDocument/2006/relationships/slideLayout" Target="../slideLayouts/slideLayout1291.xml"/><Relationship Id="rId4" Type="http://schemas.openxmlformats.org/officeDocument/2006/relationships/slideLayout" Target="../slideLayouts/slideLayout1285.xml"/><Relationship Id="rId9" Type="http://schemas.openxmlformats.org/officeDocument/2006/relationships/slideLayout" Target="../slideLayouts/slideLayout1290.xml"/></Relationships>
</file>

<file path=ppt/slideMasters/_rels/slideMaster119.xml.rels><?xml version="1.0" encoding="UTF-8" standalone="yes"?>
<Relationships xmlns="http://schemas.openxmlformats.org/package/2006/relationships"><Relationship Id="rId8" Type="http://schemas.openxmlformats.org/officeDocument/2006/relationships/slideLayout" Target="../slideLayouts/slideLayout1300.xml"/><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slideLayout" Target="../slideLayouts/slideLayout1295.xml"/><Relationship Id="rId21" Type="http://schemas.openxmlformats.org/officeDocument/2006/relationships/image" Target="../media/image34.jpeg"/><Relationship Id="rId7" Type="http://schemas.openxmlformats.org/officeDocument/2006/relationships/slideLayout" Target="../slideLayouts/slideLayout1299.xml"/><Relationship Id="rId12" Type="http://schemas.openxmlformats.org/officeDocument/2006/relationships/theme" Target="../theme/theme119.xml"/><Relationship Id="rId17" Type="http://schemas.openxmlformats.org/officeDocument/2006/relationships/image" Target="../media/image30.png"/><Relationship Id="rId2" Type="http://schemas.openxmlformats.org/officeDocument/2006/relationships/slideLayout" Target="../slideLayouts/slideLayout1294.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1293.xml"/><Relationship Id="rId6" Type="http://schemas.openxmlformats.org/officeDocument/2006/relationships/slideLayout" Target="../slideLayouts/slideLayout1298.xml"/><Relationship Id="rId11" Type="http://schemas.openxmlformats.org/officeDocument/2006/relationships/slideLayout" Target="../slideLayouts/slideLayout1303.xml"/><Relationship Id="rId5" Type="http://schemas.openxmlformats.org/officeDocument/2006/relationships/slideLayout" Target="../slideLayouts/slideLayout1297.xml"/><Relationship Id="rId15" Type="http://schemas.openxmlformats.org/officeDocument/2006/relationships/image" Target="../media/image28.png"/><Relationship Id="rId10" Type="http://schemas.openxmlformats.org/officeDocument/2006/relationships/slideLayout" Target="../slideLayouts/slideLayout1302.xml"/><Relationship Id="rId19" Type="http://schemas.openxmlformats.org/officeDocument/2006/relationships/image" Target="../media/image32.png"/><Relationship Id="rId4" Type="http://schemas.openxmlformats.org/officeDocument/2006/relationships/slideLayout" Target="../slideLayouts/slideLayout1296.xml"/><Relationship Id="rId9" Type="http://schemas.openxmlformats.org/officeDocument/2006/relationships/slideLayout" Target="../slideLayouts/slideLayout1301.xml"/><Relationship Id="rId14" Type="http://schemas.openxmlformats.org/officeDocument/2006/relationships/image" Target="../media/image2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7.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120.xml"/></Relationships>
</file>

<file path=ppt/slideMasters/_rels/slideMaster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121.xml"/></Relationships>
</file>

<file path=ppt/slideMasters/_rels/slideMaster122.xml.rels><?xml version="1.0" encoding="UTF-8" standalone="yes"?>
<Relationships xmlns="http://schemas.openxmlformats.org/package/2006/relationships"><Relationship Id="rId8" Type="http://schemas.openxmlformats.org/officeDocument/2006/relationships/slideLayout" Target="../slideLayouts/slideLayout1311.xml"/><Relationship Id="rId13" Type="http://schemas.openxmlformats.org/officeDocument/2006/relationships/image" Target="../media/image18.jpeg"/><Relationship Id="rId3" Type="http://schemas.openxmlformats.org/officeDocument/2006/relationships/slideLayout" Target="../slideLayouts/slideLayout1306.xml"/><Relationship Id="rId7" Type="http://schemas.openxmlformats.org/officeDocument/2006/relationships/slideLayout" Target="../slideLayouts/slideLayout1310.xml"/><Relationship Id="rId12" Type="http://schemas.openxmlformats.org/officeDocument/2006/relationships/theme" Target="../theme/theme122.xml"/><Relationship Id="rId2" Type="http://schemas.openxmlformats.org/officeDocument/2006/relationships/slideLayout" Target="../slideLayouts/slideLayout1305.xml"/><Relationship Id="rId1" Type="http://schemas.openxmlformats.org/officeDocument/2006/relationships/slideLayout" Target="../slideLayouts/slideLayout1304.xml"/><Relationship Id="rId6" Type="http://schemas.openxmlformats.org/officeDocument/2006/relationships/slideLayout" Target="../slideLayouts/slideLayout1309.xml"/><Relationship Id="rId11" Type="http://schemas.openxmlformats.org/officeDocument/2006/relationships/slideLayout" Target="../slideLayouts/slideLayout1314.xml"/><Relationship Id="rId5" Type="http://schemas.openxmlformats.org/officeDocument/2006/relationships/slideLayout" Target="../slideLayouts/slideLayout1308.xml"/><Relationship Id="rId10" Type="http://schemas.openxmlformats.org/officeDocument/2006/relationships/slideLayout" Target="../slideLayouts/slideLayout1313.xml"/><Relationship Id="rId4" Type="http://schemas.openxmlformats.org/officeDocument/2006/relationships/slideLayout" Target="../slideLayouts/slideLayout1307.xml"/><Relationship Id="rId9" Type="http://schemas.openxmlformats.org/officeDocument/2006/relationships/slideLayout" Target="../slideLayouts/slideLayout1312.xml"/><Relationship Id="rId14" Type="http://schemas.openxmlformats.org/officeDocument/2006/relationships/image" Target="../media/image19.png"/></Relationships>
</file>

<file path=ppt/slideMasters/_rels/slideMaster123.xml.rels><?xml version="1.0" encoding="UTF-8" standalone="yes"?>
<Relationships xmlns="http://schemas.openxmlformats.org/package/2006/relationships"><Relationship Id="rId8" Type="http://schemas.openxmlformats.org/officeDocument/2006/relationships/slideLayout" Target="../slideLayouts/slideLayout1322.xml"/><Relationship Id="rId13" Type="http://schemas.openxmlformats.org/officeDocument/2006/relationships/image" Target="../media/image18.jpeg"/><Relationship Id="rId3" Type="http://schemas.openxmlformats.org/officeDocument/2006/relationships/slideLayout" Target="../slideLayouts/slideLayout1317.xml"/><Relationship Id="rId7" Type="http://schemas.openxmlformats.org/officeDocument/2006/relationships/slideLayout" Target="../slideLayouts/slideLayout1321.xml"/><Relationship Id="rId12" Type="http://schemas.openxmlformats.org/officeDocument/2006/relationships/theme" Target="../theme/theme123.xml"/><Relationship Id="rId2" Type="http://schemas.openxmlformats.org/officeDocument/2006/relationships/slideLayout" Target="../slideLayouts/slideLayout1316.xml"/><Relationship Id="rId1" Type="http://schemas.openxmlformats.org/officeDocument/2006/relationships/slideLayout" Target="../slideLayouts/slideLayout1315.xml"/><Relationship Id="rId6" Type="http://schemas.openxmlformats.org/officeDocument/2006/relationships/slideLayout" Target="../slideLayouts/slideLayout1320.xml"/><Relationship Id="rId11" Type="http://schemas.openxmlformats.org/officeDocument/2006/relationships/slideLayout" Target="../slideLayouts/slideLayout1325.xml"/><Relationship Id="rId5" Type="http://schemas.openxmlformats.org/officeDocument/2006/relationships/slideLayout" Target="../slideLayouts/slideLayout1319.xml"/><Relationship Id="rId10" Type="http://schemas.openxmlformats.org/officeDocument/2006/relationships/slideLayout" Target="../slideLayouts/slideLayout1324.xml"/><Relationship Id="rId4" Type="http://schemas.openxmlformats.org/officeDocument/2006/relationships/slideLayout" Target="../slideLayouts/slideLayout1318.xml"/><Relationship Id="rId9" Type="http://schemas.openxmlformats.org/officeDocument/2006/relationships/slideLayout" Target="../slideLayouts/slideLayout1323.xml"/><Relationship Id="rId14" Type="http://schemas.openxmlformats.org/officeDocument/2006/relationships/image" Target="../media/image19.png"/></Relationships>
</file>

<file path=ppt/slideMasters/_rels/slideMaster124.xml.rels><?xml version="1.0" encoding="UTF-8" standalone="yes"?>
<Relationships xmlns="http://schemas.openxmlformats.org/package/2006/relationships"><Relationship Id="rId8" Type="http://schemas.openxmlformats.org/officeDocument/2006/relationships/slideLayout" Target="../slideLayouts/slideLayout1333.xml"/><Relationship Id="rId13" Type="http://schemas.openxmlformats.org/officeDocument/2006/relationships/image" Target="../media/image18.jpeg"/><Relationship Id="rId3" Type="http://schemas.openxmlformats.org/officeDocument/2006/relationships/slideLayout" Target="../slideLayouts/slideLayout1328.xml"/><Relationship Id="rId7" Type="http://schemas.openxmlformats.org/officeDocument/2006/relationships/slideLayout" Target="../slideLayouts/slideLayout1332.xml"/><Relationship Id="rId12" Type="http://schemas.openxmlformats.org/officeDocument/2006/relationships/theme" Target="../theme/theme124.xml"/><Relationship Id="rId2" Type="http://schemas.openxmlformats.org/officeDocument/2006/relationships/slideLayout" Target="../slideLayouts/slideLayout1327.xml"/><Relationship Id="rId1" Type="http://schemas.openxmlformats.org/officeDocument/2006/relationships/slideLayout" Target="../slideLayouts/slideLayout1326.xml"/><Relationship Id="rId6" Type="http://schemas.openxmlformats.org/officeDocument/2006/relationships/slideLayout" Target="../slideLayouts/slideLayout1331.xml"/><Relationship Id="rId11" Type="http://schemas.openxmlformats.org/officeDocument/2006/relationships/slideLayout" Target="../slideLayouts/slideLayout1336.xml"/><Relationship Id="rId5" Type="http://schemas.openxmlformats.org/officeDocument/2006/relationships/slideLayout" Target="../slideLayouts/slideLayout1330.xml"/><Relationship Id="rId10" Type="http://schemas.openxmlformats.org/officeDocument/2006/relationships/slideLayout" Target="../slideLayouts/slideLayout1335.xml"/><Relationship Id="rId4" Type="http://schemas.openxmlformats.org/officeDocument/2006/relationships/slideLayout" Target="../slideLayouts/slideLayout1329.xml"/><Relationship Id="rId9" Type="http://schemas.openxmlformats.org/officeDocument/2006/relationships/slideLayout" Target="../slideLayouts/slideLayout1334.xml"/><Relationship Id="rId14" Type="http://schemas.openxmlformats.org/officeDocument/2006/relationships/image" Target="../media/image19.png"/></Relationships>
</file>

<file path=ppt/slideMasters/_rels/slideMaster125.xml.rels><?xml version="1.0" encoding="UTF-8" standalone="yes"?>
<Relationships xmlns="http://schemas.openxmlformats.org/package/2006/relationships"><Relationship Id="rId8" Type="http://schemas.openxmlformats.org/officeDocument/2006/relationships/slideLayout" Target="../slideLayouts/slideLayout1344.xml"/><Relationship Id="rId13" Type="http://schemas.openxmlformats.org/officeDocument/2006/relationships/image" Target="../media/image1.png"/><Relationship Id="rId3" Type="http://schemas.openxmlformats.org/officeDocument/2006/relationships/slideLayout" Target="../slideLayouts/slideLayout1339.xml"/><Relationship Id="rId7" Type="http://schemas.openxmlformats.org/officeDocument/2006/relationships/slideLayout" Target="../slideLayouts/slideLayout1343.xml"/><Relationship Id="rId12" Type="http://schemas.openxmlformats.org/officeDocument/2006/relationships/theme" Target="../theme/theme125.xml"/><Relationship Id="rId2" Type="http://schemas.openxmlformats.org/officeDocument/2006/relationships/slideLayout" Target="../slideLayouts/slideLayout1338.xml"/><Relationship Id="rId1" Type="http://schemas.openxmlformats.org/officeDocument/2006/relationships/slideLayout" Target="../slideLayouts/slideLayout1337.xml"/><Relationship Id="rId6" Type="http://schemas.openxmlformats.org/officeDocument/2006/relationships/slideLayout" Target="../slideLayouts/slideLayout1342.xml"/><Relationship Id="rId11" Type="http://schemas.openxmlformats.org/officeDocument/2006/relationships/slideLayout" Target="../slideLayouts/slideLayout1347.xml"/><Relationship Id="rId5" Type="http://schemas.openxmlformats.org/officeDocument/2006/relationships/slideLayout" Target="../slideLayouts/slideLayout1341.xml"/><Relationship Id="rId10" Type="http://schemas.openxmlformats.org/officeDocument/2006/relationships/slideLayout" Target="../slideLayouts/slideLayout1346.xml"/><Relationship Id="rId4" Type="http://schemas.openxmlformats.org/officeDocument/2006/relationships/slideLayout" Target="../slideLayouts/slideLayout1340.xml"/><Relationship Id="rId9" Type="http://schemas.openxmlformats.org/officeDocument/2006/relationships/slideLayout" Target="../slideLayouts/slideLayout1345.xml"/><Relationship Id="rId14" Type="http://schemas.openxmlformats.org/officeDocument/2006/relationships/image" Target="../media/image2.png"/></Relationships>
</file>

<file path=ppt/slideMasters/_rels/slideMaster126.xml.rels><?xml version="1.0" encoding="UTF-8" standalone="yes"?>
<Relationships xmlns="http://schemas.openxmlformats.org/package/2006/relationships"><Relationship Id="rId8" Type="http://schemas.openxmlformats.org/officeDocument/2006/relationships/slideLayout" Target="../slideLayouts/slideLayout1355.xml"/><Relationship Id="rId13" Type="http://schemas.openxmlformats.org/officeDocument/2006/relationships/image" Target="../media/image23.png"/><Relationship Id="rId3" Type="http://schemas.openxmlformats.org/officeDocument/2006/relationships/slideLayout" Target="../slideLayouts/slideLayout1350.xml"/><Relationship Id="rId7" Type="http://schemas.openxmlformats.org/officeDocument/2006/relationships/slideLayout" Target="../slideLayouts/slideLayout1354.xml"/><Relationship Id="rId12" Type="http://schemas.openxmlformats.org/officeDocument/2006/relationships/image" Target="../media/image22.jpeg"/><Relationship Id="rId2" Type="http://schemas.openxmlformats.org/officeDocument/2006/relationships/slideLayout" Target="../slideLayouts/slideLayout1349.xml"/><Relationship Id="rId1" Type="http://schemas.openxmlformats.org/officeDocument/2006/relationships/slideLayout" Target="../slideLayouts/slideLayout1348.xml"/><Relationship Id="rId6" Type="http://schemas.openxmlformats.org/officeDocument/2006/relationships/slideLayout" Target="../slideLayouts/slideLayout1353.xml"/><Relationship Id="rId11" Type="http://schemas.openxmlformats.org/officeDocument/2006/relationships/theme" Target="../theme/theme126.xml"/><Relationship Id="rId5" Type="http://schemas.openxmlformats.org/officeDocument/2006/relationships/slideLayout" Target="../slideLayouts/slideLayout1352.xml"/><Relationship Id="rId10" Type="http://schemas.openxmlformats.org/officeDocument/2006/relationships/slideLayout" Target="../slideLayouts/slideLayout1357.xml"/><Relationship Id="rId4" Type="http://schemas.openxmlformats.org/officeDocument/2006/relationships/slideLayout" Target="../slideLayouts/slideLayout1351.xml"/><Relationship Id="rId9" Type="http://schemas.openxmlformats.org/officeDocument/2006/relationships/slideLayout" Target="../slideLayouts/slideLayout1356.xml"/><Relationship Id="rId14" Type="http://schemas.openxmlformats.org/officeDocument/2006/relationships/image" Target="../media/image24.jpeg"/></Relationships>
</file>

<file path=ppt/slideMasters/_rels/slideMaster127.xml.rels><?xml version="1.0" encoding="UTF-8" standalone="yes"?>
<Relationships xmlns="http://schemas.openxmlformats.org/package/2006/relationships"><Relationship Id="rId8" Type="http://schemas.openxmlformats.org/officeDocument/2006/relationships/slideLayout" Target="../slideLayouts/slideLayout1365.xml"/><Relationship Id="rId13" Type="http://schemas.openxmlformats.org/officeDocument/2006/relationships/image" Target="../media/image18.jpeg"/><Relationship Id="rId3" Type="http://schemas.openxmlformats.org/officeDocument/2006/relationships/slideLayout" Target="../slideLayouts/slideLayout1360.xml"/><Relationship Id="rId7" Type="http://schemas.openxmlformats.org/officeDocument/2006/relationships/slideLayout" Target="../slideLayouts/slideLayout1364.xml"/><Relationship Id="rId12" Type="http://schemas.openxmlformats.org/officeDocument/2006/relationships/theme" Target="../theme/theme127.xml"/><Relationship Id="rId2" Type="http://schemas.openxmlformats.org/officeDocument/2006/relationships/slideLayout" Target="../slideLayouts/slideLayout1359.xml"/><Relationship Id="rId1" Type="http://schemas.openxmlformats.org/officeDocument/2006/relationships/slideLayout" Target="../slideLayouts/slideLayout1358.xml"/><Relationship Id="rId6" Type="http://schemas.openxmlformats.org/officeDocument/2006/relationships/slideLayout" Target="../slideLayouts/slideLayout1363.xml"/><Relationship Id="rId11" Type="http://schemas.openxmlformats.org/officeDocument/2006/relationships/slideLayout" Target="../slideLayouts/slideLayout1368.xml"/><Relationship Id="rId5" Type="http://schemas.openxmlformats.org/officeDocument/2006/relationships/slideLayout" Target="../slideLayouts/slideLayout1362.xml"/><Relationship Id="rId10" Type="http://schemas.openxmlformats.org/officeDocument/2006/relationships/slideLayout" Target="../slideLayouts/slideLayout1367.xml"/><Relationship Id="rId4" Type="http://schemas.openxmlformats.org/officeDocument/2006/relationships/slideLayout" Target="../slideLayouts/slideLayout1361.xml"/><Relationship Id="rId9" Type="http://schemas.openxmlformats.org/officeDocument/2006/relationships/slideLayout" Target="../slideLayouts/slideLayout1366.xml"/><Relationship Id="rId14" Type="http://schemas.openxmlformats.org/officeDocument/2006/relationships/image" Target="../media/image19.png"/></Relationships>
</file>

<file path=ppt/slideMasters/_rels/slideMaster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128.xml"/></Relationships>
</file>

<file path=ppt/slideMasters/_rels/slideMaster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7.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8.jpeg"/></Relationships>
</file>

<file path=ppt/slideMasters/_rels/slideMaster130.xml.rels><?xml version="1.0" encoding="UTF-8" standalone="yes"?>
<Relationships xmlns="http://schemas.openxmlformats.org/package/2006/relationships"><Relationship Id="rId8" Type="http://schemas.openxmlformats.org/officeDocument/2006/relationships/slideLayout" Target="../slideLayouts/slideLayout1376.xml"/><Relationship Id="rId3" Type="http://schemas.openxmlformats.org/officeDocument/2006/relationships/slideLayout" Target="../slideLayouts/slideLayout1371.xml"/><Relationship Id="rId7" Type="http://schemas.openxmlformats.org/officeDocument/2006/relationships/slideLayout" Target="../slideLayouts/slideLayout1375.xml"/><Relationship Id="rId12" Type="http://schemas.openxmlformats.org/officeDocument/2006/relationships/theme" Target="../theme/theme130.xml"/><Relationship Id="rId2" Type="http://schemas.openxmlformats.org/officeDocument/2006/relationships/slideLayout" Target="../slideLayouts/slideLayout1370.xml"/><Relationship Id="rId1" Type="http://schemas.openxmlformats.org/officeDocument/2006/relationships/slideLayout" Target="../slideLayouts/slideLayout1369.xml"/><Relationship Id="rId6" Type="http://schemas.openxmlformats.org/officeDocument/2006/relationships/slideLayout" Target="../slideLayouts/slideLayout1374.xml"/><Relationship Id="rId11" Type="http://schemas.openxmlformats.org/officeDocument/2006/relationships/slideLayout" Target="../slideLayouts/slideLayout1379.xml"/><Relationship Id="rId5" Type="http://schemas.openxmlformats.org/officeDocument/2006/relationships/slideLayout" Target="../slideLayouts/slideLayout1373.xml"/><Relationship Id="rId10" Type="http://schemas.openxmlformats.org/officeDocument/2006/relationships/slideLayout" Target="../slideLayouts/slideLayout1378.xml"/><Relationship Id="rId4" Type="http://schemas.openxmlformats.org/officeDocument/2006/relationships/slideLayout" Target="../slideLayouts/slideLayout1372.xml"/><Relationship Id="rId9" Type="http://schemas.openxmlformats.org/officeDocument/2006/relationships/slideLayout" Target="../slideLayouts/slideLayout1377.xml"/></Relationships>
</file>

<file path=ppt/slideMasters/_rels/slideMaster131.xml.rels><?xml version="1.0" encoding="UTF-8" standalone="yes"?>
<Relationships xmlns="http://schemas.openxmlformats.org/package/2006/relationships"><Relationship Id="rId8" Type="http://schemas.openxmlformats.org/officeDocument/2006/relationships/slideLayout" Target="../slideLayouts/slideLayout1387.xml"/><Relationship Id="rId13" Type="http://schemas.openxmlformats.org/officeDocument/2006/relationships/image" Target="../media/image7.png"/><Relationship Id="rId3" Type="http://schemas.openxmlformats.org/officeDocument/2006/relationships/slideLayout" Target="../slideLayouts/slideLayout1382.xml"/><Relationship Id="rId7" Type="http://schemas.openxmlformats.org/officeDocument/2006/relationships/slideLayout" Target="../slideLayouts/slideLayout1386.xml"/><Relationship Id="rId12" Type="http://schemas.openxmlformats.org/officeDocument/2006/relationships/theme" Target="../theme/theme131.xml"/><Relationship Id="rId2" Type="http://schemas.openxmlformats.org/officeDocument/2006/relationships/slideLayout" Target="../slideLayouts/slideLayout1381.xml"/><Relationship Id="rId1" Type="http://schemas.openxmlformats.org/officeDocument/2006/relationships/slideLayout" Target="../slideLayouts/slideLayout1380.xml"/><Relationship Id="rId6" Type="http://schemas.openxmlformats.org/officeDocument/2006/relationships/slideLayout" Target="../slideLayouts/slideLayout1385.xml"/><Relationship Id="rId11" Type="http://schemas.openxmlformats.org/officeDocument/2006/relationships/slideLayout" Target="../slideLayouts/slideLayout1390.xml"/><Relationship Id="rId5" Type="http://schemas.openxmlformats.org/officeDocument/2006/relationships/slideLayout" Target="../slideLayouts/slideLayout1384.xml"/><Relationship Id="rId10" Type="http://schemas.openxmlformats.org/officeDocument/2006/relationships/slideLayout" Target="../slideLayouts/slideLayout1389.xml"/><Relationship Id="rId4" Type="http://schemas.openxmlformats.org/officeDocument/2006/relationships/slideLayout" Target="../slideLayouts/slideLayout1383.xml"/><Relationship Id="rId9" Type="http://schemas.openxmlformats.org/officeDocument/2006/relationships/slideLayout" Target="../slideLayouts/slideLayout1388.xml"/><Relationship Id="rId14" Type="http://schemas.openxmlformats.org/officeDocument/2006/relationships/image" Target="../media/image13.jpeg"/></Relationships>
</file>

<file path=ppt/slideMasters/_rels/slideMaster132.xml.rels><?xml version="1.0" encoding="UTF-8" standalone="yes"?>
<Relationships xmlns="http://schemas.openxmlformats.org/package/2006/relationships"><Relationship Id="rId8" Type="http://schemas.openxmlformats.org/officeDocument/2006/relationships/slideLayout" Target="../slideLayouts/slideLayout1398.xml"/><Relationship Id="rId13" Type="http://schemas.openxmlformats.org/officeDocument/2006/relationships/image" Target="../media/image1.png"/><Relationship Id="rId3" Type="http://schemas.openxmlformats.org/officeDocument/2006/relationships/slideLayout" Target="../slideLayouts/slideLayout1393.xml"/><Relationship Id="rId7" Type="http://schemas.openxmlformats.org/officeDocument/2006/relationships/slideLayout" Target="../slideLayouts/slideLayout1397.xml"/><Relationship Id="rId12" Type="http://schemas.openxmlformats.org/officeDocument/2006/relationships/theme" Target="../theme/theme132.xml"/><Relationship Id="rId2" Type="http://schemas.openxmlformats.org/officeDocument/2006/relationships/slideLayout" Target="../slideLayouts/slideLayout1392.xml"/><Relationship Id="rId1" Type="http://schemas.openxmlformats.org/officeDocument/2006/relationships/slideLayout" Target="../slideLayouts/slideLayout1391.xml"/><Relationship Id="rId6" Type="http://schemas.openxmlformats.org/officeDocument/2006/relationships/slideLayout" Target="../slideLayouts/slideLayout1396.xml"/><Relationship Id="rId11" Type="http://schemas.openxmlformats.org/officeDocument/2006/relationships/slideLayout" Target="../slideLayouts/slideLayout1401.xml"/><Relationship Id="rId5" Type="http://schemas.openxmlformats.org/officeDocument/2006/relationships/slideLayout" Target="../slideLayouts/slideLayout1395.xml"/><Relationship Id="rId10" Type="http://schemas.openxmlformats.org/officeDocument/2006/relationships/slideLayout" Target="../slideLayouts/slideLayout1400.xml"/><Relationship Id="rId4" Type="http://schemas.openxmlformats.org/officeDocument/2006/relationships/slideLayout" Target="../slideLayouts/slideLayout1394.xml"/><Relationship Id="rId9" Type="http://schemas.openxmlformats.org/officeDocument/2006/relationships/slideLayout" Target="../slideLayouts/slideLayout1399.xml"/><Relationship Id="rId14" Type="http://schemas.openxmlformats.org/officeDocument/2006/relationships/image" Target="../media/image2.png"/></Relationships>
</file>

<file path=ppt/slideMasters/_rels/slideMaster133.xml.rels><?xml version="1.0" encoding="UTF-8" standalone="yes"?>
<Relationships xmlns="http://schemas.openxmlformats.org/package/2006/relationships"><Relationship Id="rId8" Type="http://schemas.openxmlformats.org/officeDocument/2006/relationships/slideLayout" Target="../slideLayouts/slideLayout1409.xml"/><Relationship Id="rId13" Type="http://schemas.openxmlformats.org/officeDocument/2006/relationships/image" Target="../media/image1.png"/><Relationship Id="rId3" Type="http://schemas.openxmlformats.org/officeDocument/2006/relationships/slideLayout" Target="../slideLayouts/slideLayout1404.xml"/><Relationship Id="rId7" Type="http://schemas.openxmlformats.org/officeDocument/2006/relationships/slideLayout" Target="../slideLayouts/slideLayout1408.xml"/><Relationship Id="rId12" Type="http://schemas.openxmlformats.org/officeDocument/2006/relationships/theme" Target="../theme/theme133.xml"/><Relationship Id="rId2" Type="http://schemas.openxmlformats.org/officeDocument/2006/relationships/slideLayout" Target="../slideLayouts/slideLayout1403.xml"/><Relationship Id="rId1" Type="http://schemas.openxmlformats.org/officeDocument/2006/relationships/slideLayout" Target="../slideLayouts/slideLayout1402.xml"/><Relationship Id="rId6" Type="http://schemas.openxmlformats.org/officeDocument/2006/relationships/slideLayout" Target="../slideLayouts/slideLayout1407.xml"/><Relationship Id="rId11" Type="http://schemas.openxmlformats.org/officeDocument/2006/relationships/slideLayout" Target="../slideLayouts/slideLayout1412.xml"/><Relationship Id="rId5" Type="http://schemas.openxmlformats.org/officeDocument/2006/relationships/slideLayout" Target="../slideLayouts/slideLayout1406.xml"/><Relationship Id="rId10" Type="http://schemas.openxmlformats.org/officeDocument/2006/relationships/slideLayout" Target="../slideLayouts/slideLayout1411.xml"/><Relationship Id="rId4" Type="http://schemas.openxmlformats.org/officeDocument/2006/relationships/slideLayout" Target="../slideLayouts/slideLayout1405.xml"/><Relationship Id="rId9" Type="http://schemas.openxmlformats.org/officeDocument/2006/relationships/slideLayout" Target="../slideLayouts/slideLayout1410.xml"/><Relationship Id="rId14" Type="http://schemas.openxmlformats.org/officeDocument/2006/relationships/image" Target="../media/image2.png"/></Relationships>
</file>

<file path=ppt/slideMasters/_rels/slideMaster134.xml.rels><?xml version="1.0" encoding="UTF-8" standalone="yes"?>
<Relationships xmlns="http://schemas.openxmlformats.org/package/2006/relationships"><Relationship Id="rId8" Type="http://schemas.openxmlformats.org/officeDocument/2006/relationships/slideLayout" Target="../slideLayouts/slideLayout1420.xml"/><Relationship Id="rId3" Type="http://schemas.openxmlformats.org/officeDocument/2006/relationships/slideLayout" Target="../slideLayouts/slideLayout1415.xml"/><Relationship Id="rId7" Type="http://schemas.openxmlformats.org/officeDocument/2006/relationships/slideLayout" Target="../slideLayouts/slideLayout1419.xml"/><Relationship Id="rId12" Type="http://schemas.openxmlformats.org/officeDocument/2006/relationships/theme" Target="../theme/theme134.xml"/><Relationship Id="rId2" Type="http://schemas.openxmlformats.org/officeDocument/2006/relationships/slideLayout" Target="../slideLayouts/slideLayout1414.xml"/><Relationship Id="rId1" Type="http://schemas.openxmlformats.org/officeDocument/2006/relationships/slideLayout" Target="../slideLayouts/slideLayout1413.xml"/><Relationship Id="rId6" Type="http://schemas.openxmlformats.org/officeDocument/2006/relationships/slideLayout" Target="../slideLayouts/slideLayout1418.xml"/><Relationship Id="rId11" Type="http://schemas.openxmlformats.org/officeDocument/2006/relationships/slideLayout" Target="../slideLayouts/slideLayout1423.xml"/><Relationship Id="rId5" Type="http://schemas.openxmlformats.org/officeDocument/2006/relationships/slideLayout" Target="../slideLayouts/slideLayout1417.xml"/><Relationship Id="rId10" Type="http://schemas.openxmlformats.org/officeDocument/2006/relationships/slideLayout" Target="../slideLayouts/slideLayout1422.xml"/><Relationship Id="rId4" Type="http://schemas.openxmlformats.org/officeDocument/2006/relationships/slideLayout" Target="../slideLayouts/slideLayout1416.xml"/><Relationship Id="rId9" Type="http://schemas.openxmlformats.org/officeDocument/2006/relationships/slideLayout" Target="../slideLayouts/slideLayout1421.xml"/></Relationships>
</file>

<file path=ppt/slideMasters/_rels/slideMaster135.xml.rels><?xml version="1.0" encoding="UTF-8" standalone="yes"?>
<Relationships xmlns="http://schemas.openxmlformats.org/package/2006/relationships"><Relationship Id="rId8" Type="http://schemas.openxmlformats.org/officeDocument/2006/relationships/slideLayout" Target="../slideLayouts/slideLayout1431.xml"/><Relationship Id="rId13" Type="http://schemas.openxmlformats.org/officeDocument/2006/relationships/image" Target="../media/image7.png"/><Relationship Id="rId3" Type="http://schemas.openxmlformats.org/officeDocument/2006/relationships/slideLayout" Target="../slideLayouts/slideLayout1426.xml"/><Relationship Id="rId7" Type="http://schemas.openxmlformats.org/officeDocument/2006/relationships/slideLayout" Target="../slideLayouts/slideLayout1430.xml"/><Relationship Id="rId12" Type="http://schemas.openxmlformats.org/officeDocument/2006/relationships/theme" Target="../theme/theme135.xml"/><Relationship Id="rId2" Type="http://schemas.openxmlformats.org/officeDocument/2006/relationships/slideLayout" Target="../slideLayouts/slideLayout1425.xml"/><Relationship Id="rId1" Type="http://schemas.openxmlformats.org/officeDocument/2006/relationships/slideLayout" Target="../slideLayouts/slideLayout1424.xml"/><Relationship Id="rId6" Type="http://schemas.openxmlformats.org/officeDocument/2006/relationships/slideLayout" Target="../slideLayouts/slideLayout1429.xml"/><Relationship Id="rId11" Type="http://schemas.openxmlformats.org/officeDocument/2006/relationships/slideLayout" Target="../slideLayouts/slideLayout1434.xml"/><Relationship Id="rId5" Type="http://schemas.openxmlformats.org/officeDocument/2006/relationships/slideLayout" Target="../slideLayouts/slideLayout1428.xml"/><Relationship Id="rId10" Type="http://schemas.openxmlformats.org/officeDocument/2006/relationships/slideLayout" Target="../slideLayouts/slideLayout1433.xml"/><Relationship Id="rId4" Type="http://schemas.openxmlformats.org/officeDocument/2006/relationships/slideLayout" Target="../slideLayouts/slideLayout1427.xml"/><Relationship Id="rId9" Type="http://schemas.openxmlformats.org/officeDocument/2006/relationships/slideLayout" Target="../slideLayouts/slideLayout1432.xml"/><Relationship Id="rId14" Type="http://schemas.openxmlformats.org/officeDocument/2006/relationships/image" Target="../media/image13.jpeg"/></Relationships>
</file>

<file path=ppt/slideMasters/_rels/slideMaster136.xml.rels><?xml version="1.0" encoding="UTF-8" standalone="yes"?>
<Relationships xmlns="http://schemas.openxmlformats.org/package/2006/relationships"><Relationship Id="rId8" Type="http://schemas.openxmlformats.org/officeDocument/2006/relationships/slideLayout" Target="../slideLayouts/slideLayout1442.xml"/><Relationship Id="rId3" Type="http://schemas.openxmlformats.org/officeDocument/2006/relationships/slideLayout" Target="../slideLayouts/slideLayout1437.xml"/><Relationship Id="rId7" Type="http://schemas.openxmlformats.org/officeDocument/2006/relationships/slideLayout" Target="../slideLayouts/slideLayout1441.xml"/><Relationship Id="rId12" Type="http://schemas.openxmlformats.org/officeDocument/2006/relationships/theme" Target="../theme/theme136.xml"/><Relationship Id="rId2" Type="http://schemas.openxmlformats.org/officeDocument/2006/relationships/slideLayout" Target="../slideLayouts/slideLayout1436.xml"/><Relationship Id="rId1" Type="http://schemas.openxmlformats.org/officeDocument/2006/relationships/slideLayout" Target="../slideLayouts/slideLayout1435.xml"/><Relationship Id="rId6" Type="http://schemas.openxmlformats.org/officeDocument/2006/relationships/slideLayout" Target="../slideLayouts/slideLayout1440.xml"/><Relationship Id="rId11" Type="http://schemas.openxmlformats.org/officeDocument/2006/relationships/slideLayout" Target="../slideLayouts/slideLayout1445.xml"/><Relationship Id="rId5" Type="http://schemas.openxmlformats.org/officeDocument/2006/relationships/slideLayout" Target="../slideLayouts/slideLayout1439.xml"/><Relationship Id="rId10" Type="http://schemas.openxmlformats.org/officeDocument/2006/relationships/slideLayout" Target="../slideLayouts/slideLayout1444.xml"/><Relationship Id="rId4" Type="http://schemas.openxmlformats.org/officeDocument/2006/relationships/slideLayout" Target="../slideLayouts/slideLayout1438.xml"/><Relationship Id="rId9" Type="http://schemas.openxmlformats.org/officeDocument/2006/relationships/slideLayout" Target="../slideLayouts/slideLayout1443.xml"/></Relationships>
</file>

<file path=ppt/slideMasters/_rels/slideMaster137.xml.rels><?xml version="1.0" encoding="UTF-8" standalone="yes"?>
<Relationships xmlns="http://schemas.openxmlformats.org/package/2006/relationships"><Relationship Id="rId8" Type="http://schemas.openxmlformats.org/officeDocument/2006/relationships/slideLayout" Target="../slideLayouts/slideLayout1453.xml"/><Relationship Id="rId13" Type="http://schemas.openxmlformats.org/officeDocument/2006/relationships/image" Target="../media/image6.jpeg"/><Relationship Id="rId3" Type="http://schemas.openxmlformats.org/officeDocument/2006/relationships/slideLayout" Target="../slideLayouts/slideLayout1448.xml"/><Relationship Id="rId7" Type="http://schemas.openxmlformats.org/officeDocument/2006/relationships/slideLayout" Target="../slideLayouts/slideLayout1452.xml"/><Relationship Id="rId12" Type="http://schemas.openxmlformats.org/officeDocument/2006/relationships/theme" Target="../theme/theme137.xml"/><Relationship Id="rId2" Type="http://schemas.openxmlformats.org/officeDocument/2006/relationships/slideLayout" Target="../slideLayouts/slideLayout1447.xml"/><Relationship Id="rId1" Type="http://schemas.openxmlformats.org/officeDocument/2006/relationships/slideLayout" Target="../slideLayouts/slideLayout1446.xml"/><Relationship Id="rId6" Type="http://schemas.openxmlformats.org/officeDocument/2006/relationships/slideLayout" Target="../slideLayouts/slideLayout1451.xml"/><Relationship Id="rId11" Type="http://schemas.openxmlformats.org/officeDocument/2006/relationships/slideLayout" Target="../slideLayouts/slideLayout1456.xml"/><Relationship Id="rId5" Type="http://schemas.openxmlformats.org/officeDocument/2006/relationships/slideLayout" Target="../slideLayouts/slideLayout1450.xml"/><Relationship Id="rId10" Type="http://schemas.openxmlformats.org/officeDocument/2006/relationships/slideLayout" Target="../slideLayouts/slideLayout1455.xml"/><Relationship Id="rId4" Type="http://schemas.openxmlformats.org/officeDocument/2006/relationships/slideLayout" Target="../slideLayouts/slideLayout1449.xml"/><Relationship Id="rId9" Type="http://schemas.openxmlformats.org/officeDocument/2006/relationships/slideLayout" Target="../slideLayouts/slideLayout1454.xml"/></Relationships>
</file>

<file path=ppt/slideMasters/_rels/slideMaster138.xml.rels><?xml version="1.0" encoding="UTF-8" standalone="yes"?>
<Relationships xmlns="http://schemas.openxmlformats.org/package/2006/relationships"><Relationship Id="rId8" Type="http://schemas.openxmlformats.org/officeDocument/2006/relationships/slideLayout" Target="../slideLayouts/slideLayout1464.xml"/><Relationship Id="rId3" Type="http://schemas.openxmlformats.org/officeDocument/2006/relationships/slideLayout" Target="../slideLayouts/slideLayout1459.xml"/><Relationship Id="rId7" Type="http://schemas.openxmlformats.org/officeDocument/2006/relationships/slideLayout" Target="../slideLayouts/slideLayout1463.xml"/><Relationship Id="rId12" Type="http://schemas.openxmlformats.org/officeDocument/2006/relationships/theme" Target="../theme/theme138.xml"/><Relationship Id="rId2" Type="http://schemas.openxmlformats.org/officeDocument/2006/relationships/slideLayout" Target="../slideLayouts/slideLayout1458.xml"/><Relationship Id="rId1" Type="http://schemas.openxmlformats.org/officeDocument/2006/relationships/slideLayout" Target="../slideLayouts/slideLayout1457.xml"/><Relationship Id="rId6" Type="http://schemas.openxmlformats.org/officeDocument/2006/relationships/slideLayout" Target="../slideLayouts/slideLayout1462.xml"/><Relationship Id="rId11" Type="http://schemas.openxmlformats.org/officeDocument/2006/relationships/slideLayout" Target="../slideLayouts/slideLayout1467.xml"/><Relationship Id="rId5" Type="http://schemas.openxmlformats.org/officeDocument/2006/relationships/slideLayout" Target="../slideLayouts/slideLayout1461.xml"/><Relationship Id="rId10" Type="http://schemas.openxmlformats.org/officeDocument/2006/relationships/slideLayout" Target="../slideLayouts/slideLayout1466.xml"/><Relationship Id="rId4" Type="http://schemas.openxmlformats.org/officeDocument/2006/relationships/slideLayout" Target="../slideLayouts/slideLayout1460.xml"/><Relationship Id="rId9" Type="http://schemas.openxmlformats.org/officeDocument/2006/relationships/slideLayout" Target="../slideLayouts/slideLayout1465.xml"/></Relationships>
</file>

<file path=ppt/slideMasters/_rels/slideMaster139.xml.rels><?xml version="1.0" encoding="UTF-8" standalone="yes"?>
<Relationships xmlns="http://schemas.openxmlformats.org/package/2006/relationships"><Relationship Id="rId8" Type="http://schemas.openxmlformats.org/officeDocument/2006/relationships/slideLayout" Target="../slideLayouts/slideLayout1475.xml"/><Relationship Id="rId13" Type="http://schemas.openxmlformats.org/officeDocument/2006/relationships/image" Target="../media/image7.png"/><Relationship Id="rId3" Type="http://schemas.openxmlformats.org/officeDocument/2006/relationships/slideLayout" Target="../slideLayouts/slideLayout1470.xml"/><Relationship Id="rId7" Type="http://schemas.openxmlformats.org/officeDocument/2006/relationships/slideLayout" Target="../slideLayouts/slideLayout1474.xml"/><Relationship Id="rId12" Type="http://schemas.openxmlformats.org/officeDocument/2006/relationships/theme" Target="../theme/theme139.xml"/><Relationship Id="rId2" Type="http://schemas.openxmlformats.org/officeDocument/2006/relationships/slideLayout" Target="../slideLayouts/slideLayout1469.xml"/><Relationship Id="rId1" Type="http://schemas.openxmlformats.org/officeDocument/2006/relationships/slideLayout" Target="../slideLayouts/slideLayout1468.xml"/><Relationship Id="rId6" Type="http://schemas.openxmlformats.org/officeDocument/2006/relationships/slideLayout" Target="../slideLayouts/slideLayout1473.xml"/><Relationship Id="rId11" Type="http://schemas.openxmlformats.org/officeDocument/2006/relationships/slideLayout" Target="../slideLayouts/slideLayout1478.xml"/><Relationship Id="rId5" Type="http://schemas.openxmlformats.org/officeDocument/2006/relationships/slideLayout" Target="../slideLayouts/slideLayout1472.xml"/><Relationship Id="rId10" Type="http://schemas.openxmlformats.org/officeDocument/2006/relationships/slideLayout" Target="../slideLayouts/slideLayout1477.xml"/><Relationship Id="rId4" Type="http://schemas.openxmlformats.org/officeDocument/2006/relationships/slideLayout" Target="../slideLayouts/slideLayout1471.xml"/><Relationship Id="rId9" Type="http://schemas.openxmlformats.org/officeDocument/2006/relationships/slideLayout" Target="../slideLayouts/slideLayout1476.xml"/><Relationship Id="rId14" Type="http://schemas.openxmlformats.org/officeDocument/2006/relationships/image" Target="../media/image10.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7.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8.jpeg"/></Relationships>
</file>

<file path=ppt/slideMasters/_rels/slideMaster140.xml.rels><?xml version="1.0" encoding="UTF-8" standalone="yes"?>
<Relationships xmlns="http://schemas.openxmlformats.org/package/2006/relationships"><Relationship Id="rId8" Type="http://schemas.openxmlformats.org/officeDocument/2006/relationships/slideLayout" Target="../slideLayouts/slideLayout1486.xml"/><Relationship Id="rId13" Type="http://schemas.openxmlformats.org/officeDocument/2006/relationships/image" Target="../media/image1.png"/><Relationship Id="rId3" Type="http://schemas.openxmlformats.org/officeDocument/2006/relationships/slideLayout" Target="../slideLayouts/slideLayout1481.xml"/><Relationship Id="rId7" Type="http://schemas.openxmlformats.org/officeDocument/2006/relationships/slideLayout" Target="../slideLayouts/slideLayout1485.xml"/><Relationship Id="rId12" Type="http://schemas.openxmlformats.org/officeDocument/2006/relationships/theme" Target="../theme/theme140.xml"/><Relationship Id="rId2" Type="http://schemas.openxmlformats.org/officeDocument/2006/relationships/slideLayout" Target="../slideLayouts/slideLayout1480.xml"/><Relationship Id="rId1" Type="http://schemas.openxmlformats.org/officeDocument/2006/relationships/slideLayout" Target="../slideLayouts/slideLayout1479.xml"/><Relationship Id="rId6" Type="http://schemas.openxmlformats.org/officeDocument/2006/relationships/slideLayout" Target="../slideLayouts/slideLayout1484.xml"/><Relationship Id="rId11" Type="http://schemas.openxmlformats.org/officeDocument/2006/relationships/slideLayout" Target="../slideLayouts/slideLayout1489.xml"/><Relationship Id="rId5" Type="http://schemas.openxmlformats.org/officeDocument/2006/relationships/slideLayout" Target="../slideLayouts/slideLayout1483.xml"/><Relationship Id="rId10" Type="http://schemas.openxmlformats.org/officeDocument/2006/relationships/slideLayout" Target="../slideLayouts/slideLayout1488.xml"/><Relationship Id="rId4" Type="http://schemas.openxmlformats.org/officeDocument/2006/relationships/slideLayout" Target="../slideLayouts/slideLayout1482.xml"/><Relationship Id="rId9" Type="http://schemas.openxmlformats.org/officeDocument/2006/relationships/slideLayout" Target="../slideLayouts/slideLayout1487.xml"/><Relationship Id="rId14" Type="http://schemas.openxmlformats.org/officeDocument/2006/relationships/image" Target="../media/image2.png"/></Relationships>
</file>

<file path=ppt/slideMasters/_rels/slideMaster141.xml.rels><?xml version="1.0" encoding="UTF-8" standalone="yes"?>
<Relationships xmlns="http://schemas.openxmlformats.org/package/2006/relationships"><Relationship Id="rId8" Type="http://schemas.openxmlformats.org/officeDocument/2006/relationships/slideLayout" Target="../slideLayouts/slideLayout1497.xml"/><Relationship Id="rId13" Type="http://schemas.openxmlformats.org/officeDocument/2006/relationships/image" Target="../media/image1.png"/><Relationship Id="rId3" Type="http://schemas.openxmlformats.org/officeDocument/2006/relationships/slideLayout" Target="../slideLayouts/slideLayout1492.xml"/><Relationship Id="rId7" Type="http://schemas.openxmlformats.org/officeDocument/2006/relationships/slideLayout" Target="../slideLayouts/slideLayout1496.xml"/><Relationship Id="rId12" Type="http://schemas.openxmlformats.org/officeDocument/2006/relationships/theme" Target="../theme/theme141.xml"/><Relationship Id="rId2" Type="http://schemas.openxmlformats.org/officeDocument/2006/relationships/slideLayout" Target="../slideLayouts/slideLayout1491.xml"/><Relationship Id="rId1" Type="http://schemas.openxmlformats.org/officeDocument/2006/relationships/slideLayout" Target="../slideLayouts/slideLayout1490.xml"/><Relationship Id="rId6" Type="http://schemas.openxmlformats.org/officeDocument/2006/relationships/slideLayout" Target="../slideLayouts/slideLayout1495.xml"/><Relationship Id="rId11" Type="http://schemas.openxmlformats.org/officeDocument/2006/relationships/slideLayout" Target="../slideLayouts/slideLayout1500.xml"/><Relationship Id="rId5" Type="http://schemas.openxmlformats.org/officeDocument/2006/relationships/slideLayout" Target="../slideLayouts/slideLayout1494.xml"/><Relationship Id="rId10" Type="http://schemas.openxmlformats.org/officeDocument/2006/relationships/slideLayout" Target="../slideLayouts/slideLayout1499.xml"/><Relationship Id="rId4" Type="http://schemas.openxmlformats.org/officeDocument/2006/relationships/slideLayout" Target="../slideLayouts/slideLayout1493.xml"/><Relationship Id="rId9" Type="http://schemas.openxmlformats.org/officeDocument/2006/relationships/slideLayout" Target="../slideLayouts/slideLayout1498.xml"/><Relationship Id="rId14" Type="http://schemas.openxmlformats.org/officeDocument/2006/relationships/image" Target="../media/image2.png"/></Relationships>
</file>

<file path=ppt/slideMasters/_rels/slideMaster142.xml.rels><?xml version="1.0" encoding="UTF-8" standalone="yes"?>
<Relationships xmlns="http://schemas.openxmlformats.org/package/2006/relationships"><Relationship Id="rId8" Type="http://schemas.openxmlformats.org/officeDocument/2006/relationships/slideLayout" Target="../slideLayouts/slideLayout1508.xml"/><Relationship Id="rId13" Type="http://schemas.openxmlformats.org/officeDocument/2006/relationships/image" Target="../media/image1.png"/><Relationship Id="rId3" Type="http://schemas.openxmlformats.org/officeDocument/2006/relationships/slideLayout" Target="../slideLayouts/slideLayout1503.xml"/><Relationship Id="rId7" Type="http://schemas.openxmlformats.org/officeDocument/2006/relationships/slideLayout" Target="../slideLayouts/slideLayout1507.xml"/><Relationship Id="rId12" Type="http://schemas.openxmlformats.org/officeDocument/2006/relationships/theme" Target="../theme/theme142.xml"/><Relationship Id="rId2" Type="http://schemas.openxmlformats.org/officeDocument/2006/relationships/slideLayout" Target="../slideLayouts/slideLayout1502.xml"/><Relationship Id="rId1" Type="http://schemas.openxmlformats.org/officeDocument/2006/relationships/slideLayout" Target="../slideLayouts/slideLayout1501.xml"/><Relationship Id="rId6" Type="http://schemas.openxmlformats.org/officeDocument/2006/relationships/slideLayout" Target="../slideLayouts/slideLayout1506.xml"/><Relationship Id="rId11" Type="http://schemas.openxmlformats.org/officeDocument/2006/relationships/slideLayout" Target="../slideLayouts/slideLayout1511.xml"/><Relationship Id="rId5" Type="http://schemas.openxmlformats.org/officeDocument/2006/relationships/slideLayout" Target="../slideLayouts/slideLayout1505.xml"/><Relationship Id="rId10" Type="http://schemas.openxmlformats.org/officeDocument/2006/relationships/slideLayout" Target="../slideLayouts/slideLayout1510.xml"/><Relationship Id="rId4" Type="http://schemas.openxmlformats.org/officeDocument/2006/relationships/slideLayout" Target="../slideLayouts/slideLayout1504.xml"/><Relationship Id="rId9" Type="http://schemas.openxmlformats.org/officeDocument/2006/relationships/slideLayout" Target="../slideLayouts/slideLayout1509.xml"/><Relationship Id="rId14" Type="http://schemas.openxmlformats.org/officeDocument/2006/relationships/image" Target="../media/image2.png"/></Relationships>
</file>

<file path=ppt/slideMasters/_rels/slideMaster143.xml.rels><?xml version="1.0" encoding="UTF-8" standalone="yes"?>
<Relationships xmlns="http://schemas.openxmlformats.org/package/2006/relationships"><Relationship Id="rId8" Type="http://schemas.openxmlformats.org/officeDocument/2006/relationships/slideLayout" Target="../slideLayouts/slideLayout1519.xml"/><Relationship Id="rId13" Type="http://schemas.openxmlformats.org/officeDocument/2006/relationships/image" Target="../media/image1.png"/><Relationship Id="rId3" Type="http://schemas.openxmlformats.org/officeDocument/2006/relationships/slideLayout" Target="../slideLayouts/slideLayout1514.xml"/><Relationship Id="rId7" Type="http://schemas.openxmlformats.org/officeDocument/2006/relationships/slideLayout" Target="../slideLayouts/slideLayout1518.xml"/><Relationship Id="rId12" Type="http://schemas.openxmlformats.org/officeDocument/2006/relationships/theme" Target="../theme/theme143.xml"/><Relationship Id="rId2" Type="http://schemas.openxmlformats.org/officeDocument/2006/relationships/slideLayout" Target="../slideLayouts/slideLayout1513.xml"/><Relationship Id="rId1" Type="http://schemas.openxmlformats.org/officeDocument/2006/relationships/slideLayout" Target="../slideLayouts/slideLayout1512.xml"/><Relationship Id="rId6" Type="http://schemas.openxmlformats.org/officeDocument/2006/relationships/slideLayout" Target="../slideLayouts/slideLayout1517.xml"/><Relationship Id="rId11" Type="http://schemas.openxmlformats.org/officeDocument/2006/relationships/slideLayout" Target="../slideLayouts/slideLayout1522.xml"/><Relationship Id="rId5" Type="http://schemas.openxmlformats.org/officeDocument/2006/relationships/slideLayout" Target="../slideLayouts/slideLayout1516.xml"/><Relationship Id="rId10" Type="http://schemas.openxmlformats.org/officeDocument/2006/relationships/slideLayout" Target="../slideLayouts/slideLayout1521.xml"/><Relationship Id="rId4" Type="http://schemas.openxmlformats.org/officeDocument/2006/relationships/slideLayout" Target="../slideLayouts/slideLayout1515.xml"/><Relationship Id="rId9" Type="http://schemas.openxmlformats.org/officeDocument/2006/relationships/slideLayout" Target="../slideLayouts/slideLayout1520.xml"/><Relationship Id="rId14" Type="http://schemas.openxmlformats.org/officeDocument/2006/relationships/image" Target="../media/image2.png"/></Relationships>
</file>

<file path=ppt/slideMasters/_rels/slideMaster144.xml.rels><?xml version="1.0" encoding="UTF-8" standalone="yes"?>
<Relationships xmlns="http://schemas.openxmlformats.org/package/2006/relationships"><Relationship Id="rId8" Type="http://schemas.openxmlformats.org/officeDocument/2006/relationships/slideLayout" Target="../slideLayouts/slideLayout1530.xml"/><Relationship Id="rId3" Type="http://schemas.openxmlformats.org/officeDocument/2006/relationships/slideLayout" Target="../slideLayouts/slideLayout1525.xml"/><Relationship Id="rId7" Type="http://schemas.openxmlformats.org/officeDocument/2006/relationships/slideLayout" Target="../slideLayouts/slideLayout1529.xml"/><Relationship Id="rId12" Type="http://schemas.openxmlformats.org/officeDocument/2006/relationships/theme" Target="../theme/theme144.xml"/><Relationship Id="rId2" Type="http://schemas.openxmlformats.org/officeDocument/2006/relationships/slideLayout" Target="../slideLayouts/slideLayout1524.xml"/><Relationship Id="rId1" Type="http://schemas.openxmlformats.org/officeDocument/2006/relationships/slideLayout" Target="../slideLayouts/slideLayout1523.xml"/><Relationship Id="rId6" Type="http://schemas.openxmlformats.org/officeDocument/2006/relationships/slideLayout" Target="../slideLayouts/slideLayout1528.xml"/><Relationship Id="rId11" Type="http://schemas.openxmlformats.org/officeDocument/2006/relationships/slideLayout" Target="../slideLayouts/slideLayout1533.xml"/><Relationship Id="rId5" Type="http://schemas.openxmlformats.org/officeDocument/2006/relationships/slideLayout" Target="../slideLayouts/slideLayout1527.xml"/><Relationship Id="rId10" Type="http://schemas.openxmlformats.org/officeDocument/2006/relationships/slideLayout" Target="../slideLayouts/slideLayout1532.xml"/><Relationship Id="rId4" Type="http://schemas.openxmlformats.org/officeDocument/2006/relationships/slideLayout" Target="../slideLayouts/slideLayout1526.xml"/><Relationship Id="rId9" Type="http://schemas.openxmlformats.org/officeDocument/2006/relationships/slideLayout" Target="../slideLayouts/slideLayout1531.xml"/></Relationships>
</file>

<file path=ppt/slideMasters/_rels/slideMaster145.xml.rels><?xml version="1.0" encoding="UTF-8" standalone="yes"?>
<Relationships xmlns="http://schemas.openxmlformats.org/package/2006/relationships"><Relationship Id="rId8" Type="http://schemas.openxmlformats.org/officeDocument/2006/relationships/slideLayout" Target="../slideLayouts/slideLayout1541.xml"/><Relationship Id="rId13" Type="http://schemas.openxmlformats.org/officeDocument/2006/relationships/image" Target="../media/image1.png"/><Relationship Id="rId3" Type="http://schemas.openxmlformats.org/officeDocument/2006/relationships/slideLayout" Target="../slideLayouts/slideLayout1536.xml"/><Relationship Id="rId7" Type="http://schemas.openxmlformats.org/officeDocument/2006/relationships/slideLayout" Target="../slideLayouts/slideLayout1540.xml"/><Relationship Id="rId12" Type="http://schemas.openxmlformats.org/officeDocument/2006/relationships/theme" Target="../theme/theme145.xml"/><Relationship Id="rId2" Type="http://schemas.openxmlformats.org/officeDocument/2006/relationships/slideLayout" Target="../slideLayouts/slideLayout1535.xml"/><Relationship Id="rId1" Type="http://schemas.openxmlformats.org/officeDocument/2006/relationships/slideLayout" Target="../slideLayouts/slideLayout1534.xml"/><Relationship Id="rId6" Type="http://schemas.openxmlformats.org/officeDocument/2006/relationships/slideLayout" Target="../slideLayouts/slideLayout1539.xml"/><Relationship Id="rId11" Type="http://schemas.openxmlformats.org/officeDocument/2006/relationships/slideLayout" Target="../slideLayouts/slideLayout1544.xml"/><Relationship Id="rId5" Type="http://schemas.openxmlformats.org/officeDocument/2006/relationships/slideLayout" Target="../slideLayouts/slideLayout1538.xml"/><Relationship Id="rId10" Type="http://schemas.openxmlformats.org/officeDocument/2006/relationships/slideLayout" Target="../slideLayouts/slideLayout1543.xml"/><Relationship Id="rId4" Type="http://schemas.openxmlformats.org/officeDocument/2006/relationships/slideLayout" Target="../slideLayouts/slideLayout1537.xml"/><Relationship Id="rId9" Type="http://schemas.openxmlformats.org/officeDocument/2006/relationships/slideLayout" Target="../slideLayouts/slideLayout1542.xml"/><Relationship Id="rId14" Type="http://schemas.openxmlformats.org/officeDocument/2006/relationships/image" Target="../media/image2.png"/></Relationships>
</file>

<file path=ppt/slideMasters/_rels/slideMaster146.xml.rels><?xml version="1.0" encoding="UTF-8" standalone="yes"?>
<Relationships xmlns="http://schemas.openxmlformats.org/package/2006/relationships"><Relationship Id="rId8" Type="http://schemas.openxmlformats.org/officeDocument/2006/relationships/slideLayout" Target="../slideLayouts/slideLayout1552.xml"/><Relationship Id="rId3" Type="http://schemas.openxmlformats.org/officeDocument/2006/relationships/slideLayout" Target="../slideLayouts/slideLayout1547.xml"/><Relationship Id="rId7" Type="http://schemas.openxmlformats.org/officeDocument/2006/relationships/slideLayout" Target="../slideLayouts/slideLayout1551.xml"/><Relationship Id="rId12" Type="http://schemas.openxmlformats.org/officeDocument/2006/relationships/theme" Target="../theme/theme146.xml"/><Relationship Id="rId2" Type="http://schemas.openxmlformats.org/officeDocument/2006/relationships/slideLayout" Target="../slideLayouts/slideLayout1546.xml"/><Relationship Id="rId1" Type="http://schemas.openxmlformats.org/officeDocument/2006/relationships/slideLayout" Target="../slideLayouts/slideLayout1545.xml"/><Relationship Id="rId6" Type="http://schemas.openxmlformats.org/officeDocument/2006/relationships/slideLayout" Target="../slideLayouts/slideLayout1550.xml"/><Relationship Id="rId11" Type="http://schemas.openxmlformats.org/officeDocument/2006/relationships/slideLayout" Target="../slideLayouts/slideLayout1555.xml"/><Relationship Id="rId5" Type="http://schemas.openxmlformats.org/officeDocument/2006/relationships/slideLayout" Target="../slideLayouts/slideLayout1549.xml"/><Relationship Id="rId10" Type="http://schemas.openxmlformats.org/officeDocument/2006/relationships/slideLayout" Target="../slideLayouts/slideLayout1554.xml"/><Relationship Id="rId4" Type="http://schemas.openxmlformats.org/officeDocument/2006/relationships/slideLayout" Target="../slideLayouts/slideLayout1548.xml"/><Relationship Id="rId9" Type="http://schemas.openxmlformats.org/officeDocument/2006/relationships/slideLayout" Target="../slideLayouts/slideLayout15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7.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7.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7.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8.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2.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7.pn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7.pn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7.pn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8.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image" Target="../media/image7.png"/><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image" Target="../media/image8.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image" Target="../media/image7.png"/><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image" Target="../media/image8.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image" Target="../media/image7.png"/><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image" Target="../media/image9.jpe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7.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5.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image" Target="../media/image8.jpe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7.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7.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7.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image" Target="../media/image7.png"/><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image" Target="../media/image7.png"/><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theme" Target="../theme/theme3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7.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2.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3.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 Id="rId14" Type="http://schemas.openxmlformats.org/officeDocument/2006/relationships/image" Target="../media/image2.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7.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4.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image" Target="../media/image7.png"/><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5.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 Id="rId14" Type="http://schemas.openxmlformats.org/officeDocument/2006/relationships/image" Target="../media/image10.jpe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image" Target="../media/image1.png"/><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6.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 Id="rId14" Type="http://schemas.openxmlformats.org/officeDocument/2006/relationships/image" Target="../media/image2.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image" Target="../media/image1.png"/><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37.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 Id="rId14" Type="http://schemas.openxmlformats.org/officeDocument/2006/relationships/image" Target="../media/image2.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image" Target="../media/image1.png"/><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38.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 Id="rId14" Type="http://schemas.openxmlformats.org/officeDocument/2006/relationships/image" Target="../media/image2.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image" Target="../media/image1.png"/><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39.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image" Target="../media/image7.png"/><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0.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image" Target="../media/image11.jpe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theme" Target="../theme/theme41.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slideLayout" Target="../slideLayouts/slideLayout456.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5" Type="http://schemas.openxmlformats.org/officeDocument/2006/relationships/image" Target="../media/image12.jpeg"/><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 Id="rId14" Type="http://schemas.openxmlformats.org/officeDocument/2006/relationships/image" Target="../media/image7.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image" Target="../media/image7.png"/><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2.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image" Target="../media/image7.png"/><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3.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 Id="rId14" Type="http://schemas.openxmlformats.org/officeDocument/2006/relationships/image" Target="../media/image13.jpe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theme" Target="../theme/theme44.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slideLayout" Target="../slideLayouts/slideLayout490.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5" Type="http://schemas.openxmlformats.org/officeDocument/2006/relationships/image" Target="../media/image13.jpeg"/><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 Id="rId14" Type="http://schemas.openxmlformats.org/officeDocument/2006/relationships/image" Target="../media/image7.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image" Target="../media/image1.png"/><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45.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 Id="rId14" Type="http://schemas.openxmlformats.org/officeDocument/2006/relationships/image" Target="../media/image2.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9.xml"/><Relationship Id="rId13" Type="http://schemas.openxmlformats.org/officeDocument/2006/relationships/image" Target="../media/image7.png"/><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6.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 Id="rId14" Type="http://schemas.openxmlformats.org/officeDocument/2006/relationships/image" Target="../media/image13.jpe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image" Target="../media/image7.png"/><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7.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 Id="rId14" Type="http://schemas.openxmlformats.org/officeDocument/2006/relationships/image" Target="../media/image13.jpe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8.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 Id="rId14" Type="http://schemas.openxmlformats.org/officeDocument/2006/relationships/image" Target="../media/image2.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2.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49.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2.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0.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image" Target="../media/image1.png"/><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51.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 Id="rId14" Type="http://schemas.openxmlformats.org/officeDocument/2006/relationships/image" Target="../media/image2.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image" Target="../media/image1.png"/><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52.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image" Target="../media/image2.pn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image" Target="../media/image7.png"/><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theme" Target="../theme/theme53.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 Id="rId14" Type="http://schemas.openxmlformats.org/officeDocument/2006/relationships/image" Target="../media/image11.jpe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7.xml"/><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theme" Target="../theme/theme54.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8.xml"/><Relationship Id="rId13" Type="http://schemas.openxmlformats.org/officeDocument/2006/relationships/image" Target="../media/image7.png"/><Relationship Id="rId3" Type="http://schemas.openxmlformats.org/officeDocument/2006/relationships/slideLayout" Target="../slideLayouts/slideLayout603.xml"/><Relationship Id="rId7" Type="http://schemas.openxmlformats.org/officeDocument/2006/relationships/slideLayout" Target="../slideLayouts/slideLayout607.xml"/><Relationship Id="rId12" Type="http://schemas.openxmlformats.org/officeDocument/2006/relationships/theme" Target="../theme/theme55.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11" Type="http://schemas.openxmlformats.org/officeDocument/2006/relationships/slideLayout" Target="../slideLayouts/slideLayout611.xml"/><Relationship Id="rId5" Type="http://schemas.openxmlformats.org/officeDocument/2006/relationships/slideLayout" Target="../slideLayouts/slideLayout605.xml"/><Relationship Id="rId10" Type="http://schemas.openxmlformats.org/officeDocument/2006/relationships/slideLayout" Target="../slideLayouts/slideLayout610.xml"/><Relationship Id="rId4" Type="http://schemas.openxmlformats.org/officeDocument/2006/relationships/slideLayout" Target="../slideLayouts/slideLayout604.xml"/><Relationship Id="rId9" Type="http://schemas.openxmlformats.org/officeDocument/2006/relationships/slideLayout" Target="../slideLayouts/slideLayout609.xml"/><Relationship Id="rId14" Type="http://schemas.openxmlformats.org/officeDocument/2006/relationships/image" Target="../media/image10.jpe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9.xml"/><Relationship Id="rId13" Type="http://schemas.openxmlformats.org/officeDocument/2006/relationships/image" Target="../media/image6.jpeg"/><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theme" Target="../theme/theme56.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30.xml"/><Relationship Id="rId13" Type="http://schemas.openxmlformats.org/officeDocument/2006/relationships/image" Target="../media/image1.png"/><Relationship Id="rId3" Type="http://schemas.openxmlformats.org/officeDocument/2006/relationships/slideLayout" Target="../slideLayouts/slideLayout625.xml"/><Relationship Id="rId7" Type="http://schemas.openxmlformats.org/officeDocument/2006/relationships/slideLayout" Target="../slideLayouts/slideLayout629.xml"/><Relationship Id="rId12" Type="http://schemas.openxmlformats.org/officeDocument/2006/relationships/theme" Target="../theme/theme57.xml"/><Relationship Id="rId2" Type="http://schemas.openxmlformats.org/officeDocument/2006/relationships/slideLayout" Target="../slideLayouts/slideLayout624.xml"/><Relationship Id="rId1" Type="http://schemas.openxmlformats.org/officeDocument/2006/relationships/slideLayout" Target="../slideLayouts/slideLayout623.xml"/><Relationship Id="rId6" Type="http://schemas.openxmlformats.org/officeDocument/2006/relationships/slideLayout" Target="../slideLayouts/slideLayout628.xml"/><Relationship Id="rId11" Type="http://schemas.openxmlformats.org/officeDocument/2006/relationships/slideLayout" Target="../slideLayouts/slideLayout633.xml"/><Relationship Id="rId5" Type="http://schemas.openxmlformats.org/officeDocument/2006/relationships/slideLayout" Target="../slideLayouts/slideLayout627.xml"/><Relationship Id="rId10" Type="http://schemas.openxmlformats.org/officeDocument/2006/relationships/slideLayout" Target="../slideLayouts/slideLayout632.xml"/><Relationship Id="rId4" Type="http://schemas.openxmlformats.org/officeDocument/2006/relationships/slideLayout" Target="../slideLayouts/slideLayout626.xml"/><Relationship Id="rId9" Type="http://schemas.openxmlformats.org/officeDocument/2006/relationships/slideLayout" Target="../slideLayouts/slideLayout631.xml"/><Relationship Id="rId14" Type="http://schemas.openxmlformats.org/officeDocument/2006/relationships/image" Target="../media/image2.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41.xml"/><Relationship Id="rId13" Type="http://schemas.openxmlformats.org/officeDocument/2006/relationships/image" Target="../media/image7.png"/><Relationship Id="rId3" Type="http://schemas.openxmlformats.org/officeDocument/2006/relationships/slideLayout" Target="../slideLayouts/slideLayout636.xml"/><Relationship Id="rId7" Type="http://schemas.openxmlformats.org/officeDocument/2006/relationships/slideLayout" Target="../slideLayouts/slideLayout640.xml"/><Relationship Id="rId12" Type="http://schemas.openxmlformats.org/officeDocument/2006/relationships/theme" Target="../theme/theme58.xml"/><Relationship Id="rId2" Type="http://schemas.openxmlformats.org/officeDocument/2006/relationships/slideLayout" Target="../slideLayouts/slideLayout635.xml"/><Relationship Id="rId1" Type="http://schemas.openxmlformats.org/officeDocument/2006/relationships/slideLayout" Target="../slideLayouts/slideLayout634.xml"/><Relationship Id="rId6" Type="http://schemas.openxmlformats.org/officeDocument/2006/relationships/slideLayout" Target="../slideLayouts/slideLayout639.xml"/><Relationship Id="rId11" Type="http://schemas.openxmlformats.org/officeDocument/2006/relationships/slideLayout" Target="../slideLayouts/slideLayout644.xml"/><Relationship Id="rId5" Type="http://schemas.openxmlformats.org/officeDocument/2006/relationships/slideLayout" Target="../slideLayouts/slideLayout638.xml"/><Relationship Id="rId10" Type="http://schemas.openxmlformats.org/officeDocument/2006/relationships/slideLayout" Target="../slideLayouts/slideLayout643.xml"/><Relationship Id="rId4" Type="http://schemas.openxmlformats.org/officeDocument/2006/relationships/slideLayout" Target="../slideLayouts/slideLayout637.xml"/><Relationship Id="rId9" Type="http://schemas.openxmlformats.org/officeDocument/2006/relationships/slideLayout" Target="../slideLayouts/slideLayout642.xml"/><Relationship Id="rId14" Type="http://schemas.openxmlformats.org/officeDocument/2006/relationships/image" Target="../media/image10.jpeg"/></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52.xml"/><Relationship Id="rId13" Type="http://schemas.openxmlformats.org/officeDocument/2006/relationships/image" Target="../media/image7.png"/><Relationship Id="rId3" Type="http://schemas.openxmlformats.org/officeDocument/2006/relationships/slideLayout" Target="../slideLayouts/slideLayout647.xml"/><Relationship Id="rId7" Type="http://schemas.openxmlformats.org/officeDocument/2006/relationships/slideLayout" Target="../slideLayouts/slideLayout651.xml"/><Relationship Id="rId12" Type="http://schemas.openxmlformats.org/officeDocument/2006/relationships/theme" Target="../theme/theme59.xml"/><Relationship Id="rId2" Type="http://schemas.openxmlformats.org/officeDocument/2006/relationships/slideLayout" Target="../slideLayouts/slideLayout646.xml"/><Relationship Id="rId1" Type="http://schemas.openxmlformats.org/officeDocument/2006/relationships/slideLayout" Target="../slideLayouts/slideLayout645.xml"/><Relationship Id="rId6" Type="http://schemas.openxmlformats.org/officeDocument/2006/relationships/slideLayout" Target="../slideLayouts/slideLayout650.xml"/><Relationship Id="rId11" Type="http://schemas.openxmlformats.org/officeDocument/2006/relationships/slideLayout" Target="../slideLayouts/slideLayout655.xml"/><Relationship Id="rId5" Type="http://schemas.openxmlformats.org/officeDocument/2006/relationships/slideLayout" Target="../slideLayouts/slideLayout649.xml"/><Relationship Id="rId10" Type="http://schemas.openxmlformats.org/officeDocument/2006/relationships/slideLayout" Target="../slideLayouts/slideLayout654.xml"/><Relationship Id="rId4" Type="http://schemas.openxmlformats.org/officeDocument/2006/relationships/slideLayout" Target="../slideLayouts/slideLayout648.xml"/><Relationship Id="rId9" Type="http://schemas.openxmlformats.org/officeDocument/2006/relationships/slideLayout" Target="../slideLayouts/slideLayout653.xml"/><Relationship Id="rId14" Type="http://schemas.openxmlformats.org/officeDocument/2006/relationships/image" Target="../media/image1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63.xml"/><Relationship Id="rId13" Type="http://schemas.openxmlformats.org/officeDocument/2006/relationships/image" Target="../media/image1.png"/><Relationship Id="rId3" Type="http://schemas.openxmlformats.org/officeDocument/2006/relationships/slideLayout" Target="../slideLayouts/slideLayout658.xml"/><Relationship Id="rId7" Type="http://schemas.openxmlformats.org/officeDocument/2006/relationships/slideLayout" Target="../slideLayouts/slideLayout662.xml"/><Relationship Id="rId12" Type="http://schemas.openxmlformats.org/officeDocument/2006/relationships/theme" Target="../theme/theme60.xml"/><Relationship Id="rId2" Type="http://schemas.openxmlformats.org/officeDocument/2006/relationships/slideLayout" Target="../slideLayouts/slideLayout657.xml"/><Relationship Id="rId1" Type="http://schemas.openxmlformats.org/officeDocument/2006/relationships/slideLayout" Target="../slideLayouts/slideLayout656.xml"/><Relationship Id="rId6" Type="http://schemas.openxmlformats.org/officeDocument/2006/relationships/slideLayout" Target="../slideLayouts/slideLayout661.xml"/><Relationship Id="rId11" Type="http://schemas.openxmlformats.org/officeDocument/2006/relationships/slideLayout" Target="../slideLayouts/slideLayout666.xml"/><Relationship Id="rId5" Type="http://schemas.openxmlformats.org/officeDocument/2006/relationships/slideLayout" Target="../slideLayouts/slideLayout660.xml"/><Relationship Id="rId10" Type="http://schemas.openxmlformats.org/officeDocument/2006/relationships/slideLayout" Target="../slideLayouts/slideLayout665.xml"/><Relationship Id="rId4" Type="http://schemas.openxmlformats.org/officeDocument/2006/relationships/slideLayout" Target="../slideLayouts/slideLayout659.xml"/><Relationship Id="rId9" Type="http://schemas.openxmlformats.org/officeDocument/2006/relationships/slideLayout" Target="../slideLayouts/slideLayout664.xml"/><Relationship Id="rId14" Type="http://schemas.openxmlformats.org/officeDocument/2006/relationships/image" Target="../media/image2.png"/></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74.xml"/><Relationship Id="rId13" Type="http://schemas.openxmlformats.org/officeDocument/2006/relationships/image" Target="../media/image1.png"/><Relationship Id="rId3" Type="http://schemas.openxmlformats.org/officeDocument/2006/relationships/slideLayout" Target="../slideLayouts/slideLayout669.xml"/><Relationship Id="rId7" Type="http://schemas.openxmlformats.org/officeDocument/2006/relationships/slideLayout" Target="../slideLayouts/slideLayout673.xml"/><Relationship Id="rId12" Type="http://schemas.openxmlformats.org/officeDocument/2006/relationships/theme" Target="../theme/theme61.xml"/><Relationship Id="rId2" Type="http://schemas.openxmlformats.org/officeDocument/2006/relationships/slideLayout" Target="../slideLayouts/slideLayout668.xml"/><Relationship Id="rId1" Type="http://schemas.openxmlformats.org/officeDocument/2006/relationships/slideLayout" Target="../slideLayouts/slideLayout667.xml"/><Relationship Id="rId6" Type="http://schemas.openxmlformats.org/officeDocument/2006/relationships/slideLayout" Target="../slideLayouts/slideLayout672.xml"/><Relationship Id="rId11" Type="http://schemas.openxmlformats.org/officeDocument/2006/relationships/slideLayout" Target="../slideLayouts/slideLayout677.xml"/><Relationship Id="rId5" Type="http://schemas.openxmlformats.org/officeDocument/2006/relationships/slideLayout" Target="../slideLayouts/slideLayout671.xml"/><Relationship Id="rId10" Type="http://schemas.openxmlformats.org/officeDocument/2006/relationships/slideLayout" Target="../slideLayouts/slideLayout676.xml"/><Relationship Id="rId4" Type="http://schemas.openxmlformats.org/officeDocument/2006/relationships/slideLayout" Target="../slideLayouts/slideLayout670.xml"/><Relationship Id="rId9" Type="http://schemas.openxmlformats.org/officeDocument/2006/relationships/slideLayout" Target="../slideLayouts/slideLayout675.xml"/><Relationship Id="rId14" Type="http://schemas.openxmlformats.org/officeDocument/2006/relationships/image" Target="../media/image2.pn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85.xml"/><Relationship Id="rId13" Type="http://schemas.openxmlformats.org/officeDocument/2006/relationships/image" Target="../media/image7.png"/><Relationship Id="rId3" Type="http://schemas.openxmlformats.org/officeDocument/2006/relationships/slideLayout" Target="../slideLayouts/slideLayout680.xml"/><Relationship Id="rId7" Type="http://schemas.openxmlformats.org/officeDocument/2006/relationships/slideLayout" Target="../slideLayouts/slideLayout684.xml"/><Relationship Id="rId12" Type="http://schemas.openxmlformats.org/officeDocument/2006/relationships/theme" Target="../theme/theme62.xml"/><Relationship Id="rId2" Type="http://schemas.openxmlformats.org/officeDocument/2006/relationships/slideLayout" Target="../slideLayouts/slideLayout679.xml"/><Relationship Id="rId1" Type="http://schemas.openxmlformats.org/officeDocument/2006/relationships/slideLayout" Target="../slideLayouts/slideLayout678.xml"/><Relationship Id="rId6" Type="http://schemas.openxmlformats.org/officeDocument/2006/relationships/slideLayout" Target="../slideLayouts/slideLayout683.xml"/><Relationship Id="rId11" Type="http://schemas.openxmlformats.org/officeDocument/2006/relationships/slideLayout" Target="../slideLayouts/slideLayout688.xml"/><Relationship Id="rId5" Type="http://schemas.openxmlformats.org/officeDocument/2006/relationships/slideLayout" Target="../slideLayouts/slideLayout682.xml"/><Relationship Id="rId10" Type="http://schemas.openxmlformats.org/officeDocument/2006/relationships/slideLayout" Target="../slideLayouts/slideLayout687.xml"/><Relationship Id="rId4" Type="http://schemas.openxmlformats.org/officeDocument/2006/relationships/slideLayout" Target="../slideLayouts/slideLayout681.xml"/><Relationship Id="rId9" Type="http://schemas.openxmlformats.org/officeDocument/2006/relationships/slideLayout" Target="../slideLayouts/slideLayout686.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6.xml"/><Relationship Id="rId3" Type="http://schemas.openxmlformats.org/officeDocument/2006/relationships/slideLayout" Target="../slideLayouts/slideLayout691.xml"/><Relationship Id="rId7" Type="http://schemas.openxmlformats.org/officeDocument/2006/relationships/slideLayout" Target="../slideLayouts/slideLayout695.xml"/><Relationship Id="rId12" Type="http://schemas.openxmlformats.org/officeDocument/2006/relationships/theme" Target="../theme/theme63.xml"/><Relationship Id="rId2" Type="http://schemas.openxmlformats.org/officeDocument/2006/relationships/slideLayout" Target="../slideLayouts/slideLayout690.xml"/><Relationship Id="rId1" Type="http://schemas.openxmlformats.org/officeDocument/2006/relationships/slideLayout" Target="../slideLayouts/slideLayout689.xml"/><Relationship Id="rId6" Type="http://schemas.openxmlformats.org/officeDocument/2006/relationships/slideLayout" Target="../slideLayouts/slideLayout694.xml"/><Relationship Id="rId11" Type="http://schemas.openxmlformats.org/officeDocument/2006/relationships/slideLayout" Target="../slideLayouts/slideLayout699.xml"/><Relationship Id="rId5" Type="http://schemas.openxmlformats.org/officeDocument/2006/relationships/slideLayout" Target="../slideLayouts/slideLayout693.xml"/><Relationship Id="rId10" Type="http://schemas.openxmlformats.org/officeDocument/2006/relationships/slideLayout" Target="../slideLayouts/slideLayout698.xml"/><Relationship Id="rId4" Type="http://schemas.openxmlformats.org/officeDocument/2006/relationships/slideLayout" Target="../slideLayouts/slideLayout692.xml"/><Relationship Id="rId9" Type="http://schemas.openxmlformats.org/officeDocument/2006/relationships/slideLayout" Target="../slideLayouts/slideLayout697.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7.xml"/><Relationship Id="rId13" Type="http://schemas.openxmlformats.org/officeDocument/2006/relationships/image" Target="../media/image1.png"/><Relationship Id="rId3" Type="http://schemas.openxmlformats.org/officeDocument/2006/relationships/slideLayout" Target="../slideLayouts/slideLayout702.xml"/><Relationship Id="rId7" Type="http://schemas.openxmlformats.org/officeDocument/2006/relationships/slideLayout" Target="../slideLayouts/slideLayout706.xml"/><Relationship Id="rId12" Type="http://schemas.openxmlformats.org/officeDocument/2006/relationships/theme" Target="../theme/theme64.xml"/><Relationship Id="rId2" Type="http://schemas.openxmlformats.org/officeDocument/2006/relationships/slideLayout" Target="../slideLayouts/slideLayout701.xml"/><Relationship Id="rId1" Type="http://schemas.openxmlformats.org/officeDocument/2006/relationships/slideLayout" Target="../slideLayouts/slideLayout700.xml"/><Relationship Id="rId6" Type="http://schemas.openxmlformats.org/officeDocument/2006/relationships/slideLayout" Target="../slideLayouts/slideLayout705.xml"/><Relationship Id="rId11" Type="http://schemas.openxmlformats.org/officeDocument/2006/relationships/slideLayout" Target="../slideLayouts/slideLayout710.xml"/><Relationship Id="rId5" Type="http://schemas.openxmlformats.org/officeDocument/2006/relationships/slideLayout" Target="../slideLayouts/slideLayout704.xml"/><Relationship Id="rId10" Type="http://schemas.openxmlformats.org/officeDocument/2006/relationships/slideLayout" Target="../slideLayouts/slideLayout709.xml"/><Relationship Id="rId4" Type="http://schemas.openxmlformats.org/officeDocument/2006/relationships/slideLayout" Target="../slideLayouts/slideLayout703.xml"/><Relationship Id="rId9" Type="http://schemas.openxmlformats.org/officeDocument/2006/relationships/slideLayout" Target="../slideLayouts/slideLayout708.xml"/><Relationship Id="rId14" Type="http://schemas.openxmlformats.org/officeDocument/2006/relationships/image" Target="../media/image2.png"/></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8.xml"/><Relationship Id="rId13" Type="http://schemas.openxmlformats.org/officeDocument/2006/relationships/image" Target="../media/image7.png"/><Relationship Id="rId3" Type="http://schemas.openxmlformats.org/officeDocument/2006/relationships/slideLayout" Target="../slideLayouts/slideLayout713.xml"/><Relationship Id="rId7" Type="http://schemas.openxmlformats.org/officeDocument/2006/relationships/slideLayout" Target="../slideLayouts/slideLayout717.xml"/><Relationship Id="rId12" Type="http://schemas.openxmlformats.org/officeDocument/2006/relationships/theme" Target="../theme/theme65.xml"/><Relationship Id="rId2" Type="http://schemas.openxmlformats.org/officeDocument/2006/relationships/slideLayout" Target="../slideLayouts/slideLayout712.xml"/><Relationship Id="rId1" Type="http://schemas.openxmlformats.org/officeDocument/2006/relationships/slideLayout" Target="../slideLayouts/slideLayout711.xml"/><Relationship Id="rId6" Type="http://schemas.openxmlformats.org/officeDocument/2006/relationships/slideLayout" Target="../slideLayouts/slideLayout716.xml"/><Relationship Id="rId11" Type="http://schemas.openxmlformats.org/officeDocument/2006/relationships/slideLayout" Target="../slideLayouts/slideLayout721.xml"/><Relationship Id="rId5" Type="http://schemas.openxmlformats.org/officeDocument/2006/relationships/slideLayout" Target="../slideLayouts/slideLayout715.xml"/><Relationship Id="rId10" Type="http://schemas.openxmlformats.org/officeDocument/2006/relationships/slideLayout" Target="../slideLayouts/slideLayout720.xml"/><Relationship Id="rId4" Type="http://schemas.openxmlformats.org/officeDocument/2006/relationships/slideLayout" Target="../slideLayouts/slideLayout714.xml"/><Relationship Id="rId9" Type="http://schemas.openxmlformats.org/officeDocument/2006/relationships/slideLayout" Target="../slideLayouts/slideLayout719.xml"/><Relationship Id="rId14" Type="http://schemas.openxmlformats.org/officeDocument/2006/relationships/image" Target="../media/image11.jpeg"/></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9.xml"/><Relationship Id="rId13" Type="http://schemas.openxmlformats.org/officeDocument/2006/relationships/image" Target="../media/image7.png"/><Relationship Id="rId3" Type="http://schemas.openxmlformats.org/officeDocument/2006/relationships/slideLayout" Target="../slideLayouts/slideLayout724.xml"/><Relationship Id="rId7" Type="http://schemas.openxmlformats.org/officeDocument/2006/relationships/slideLayout" Target="../slideLayouts/slideLayout728.xml"/><Relationship Id="rId12" Type="http://schemas.openxmlformats.org/officeDocument/2006/relationships/theme" Target="../theme/theme66.xml"/><Relationship Id="rId2" Type="http://schemas.openxmlformats.org/officeDocument/2006/relationships/slideLayout" Target="../slideLayouts/slideLayout723.xml"/><Relationship Id="rId1" Type="http://schemas.openxmlformats.org/officeDocument/2006/relationships/slideLayout" Target="../slideLayouts/slideLayout722.xml"/><Relationship Id="rId6" Type="http://schemas.openxmlformats.org/officeDocument/2006/relationships/slideLayout" Target="../slideLayouts/slideLayout727.xml"/><Relationship Id="rId11" Type="http://schemas.openxmlformats.org/officeDocument/2006/relationships/slideLayout" Target="../slideLayouts/slideLayout732.xml"/><Relationship Id="rId5" Type="http://schemas.openxmlformats.org/officeDocument/2006/relationships/slideLayout" Target="../slideLayouts/slideLayout726.xml"/><Relationship Id="rId10" Type="http://schemas.openxmlformats.org/officeDocument/2006/relationships/slideLayout" Target="../slideLayouts/slideLayout731.xml"/><Relationship Id="rId4" Type="http://schemas.openxmlformats.org/officeDocument/2006/relationships/slideLayout" Target="../slideLayouts/slideLayout725.xml"/><Relationship Id="rId9" Type="http://schemas.openxmlformats.org/officeDocument/2006/relationships/slideLayout" Target="../slideLayouts/slideLayout730.xml"/><Relationship Id="rId14" Type="http://schemas.openxmlformats.org/officeDocument/2006/relationships/image" Target="../media/image11.jpeg"/></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40.xml"/><Relationship Id="rId13" Type="http://schemas.openxmlformats.org/officeDocument/2006/relationships/image" Target="../media/image7.png"/><Relationship Id="rId3" Type="http://schemas.openxmlformats.org/officeDocument/2006/relationships/slideLayout" Target="../slideLayouts/slideLayout735.xml"/><Relationship Id="rId7" Type="http://schemas.openxmlformats.org/officeDocument/2006/relationships/slideLayout" Target="../slideLayouts/slideLayout739.xml"/><Relationship Id="rId12" Type="http://schemas.openxmlformats.org/officeDocument/2006/relationships/theme" Target="../theme/theme67.xml"/><Relationship Id="rId2" Type="http://schemas.openxmlformats.org/officeDocument/2006/relationships/slideLayout" Target="../slideLayouts/slideLayout734.xml"/><Relationship Id="rId1" Type="http://schemas.openxmlformats.org/officeDocument/2006/relationships/slideLayout" Target="../slideLayouts/slideLayout733.xml"/><Relationship Id="rId6" Type="http://schemas.openxmlformats.org/officeDocument/2006/relationships/slideLayout" Target="../slideLayouts/slideLayout738.xml"/><Relationship Id="rId11" Type="http://schemas.openxmlformats.org/officeDocument/2006/relationships/slideLayout" Target="../slideLayouts/slideLayout743.xml"/><Relationship Id="rId5" Type="http://schemas.openxmlformats.org/officeDocument/2006/relationships/slideLayout" Target="../slideLayouts/slideLayout737.xml"/><Relationship Id="rId10" Type="http://schemas.openxmlformats.org/officeDocument/2006/relationships/slideLayout" Target="../slideLayouts/slideLayout742.xml"/><Relationship Id="rId4" Type="http://schemas.openxmlformats.org/officeDocument/2006/relationships/slideLayout" Target="../slideLayouts/slideLayout736.xml"/><Relationship Id="rId9" Type="http://schemas.openxmlformats.org/officeDocument/2006/relationships/slideLayout" Target="../slideLayouts/slideLayout741.xml"/><Relationship Id="rId14" Type="http://schemas.openxmlformats.org/officeDocument/2006/relationships/image" Target="../media/image15.jpeg"/></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51.xml"/><Relationship Id="rId13" Type="http://schemas.openxmlformats.org/officeDocument/2006/relationships/image" Target="../media/image7.png"/><Relationship Id="rId3" Type="http://schemas.openxmlformats.org/officeDocument/2006/relationships/slideLayout" Target="../slideLayouts/slideLayout746.xml"/><Relationship Id="rId7" Type="http://schemas.openxmlformats.org/officeDocument/2006/relationships/slideLayout" Target="../slideLayouts/slideLayout750.xml"/><Relationship Id="rId12" Type="http://schemas.openxmlformats.org/officeDocument/2006/relationships/theme" Target="../theme/theme68.xml"/><Relationship Id="rId2" Type="http://schemas.openxmlformats.org/officeDocument/2006/relationships/slideLayout" Target="../slideLayouts/slideLayout745.xml"/><Relationship Id="rId1" Type="http://schemas.openxmlformats.org/officeDocument/2006/relationships/slideLayout" Target="../slideLayouts/slideLayout744.xml"/><Relationship Id="rId6" Type="http://schemas.openxmlformats.org/officeDocument/2006/relationships/slideLayout" Target="../slideLayouts/slideLayout749.xml"/><Relationship Id="rId11" Type="http://schemas.openxmlformats.org/officeDocument/2006/relationships/slideLayout" Target="../slideLayouts/slideLayout754.xml"/><Relationship Id="rId5" Type="http://schemas.openxmlformats.org/officeDocument/2006/relationships/slideLayout" Target="../slideLayouts/slideLayout748.xml"/><Relationship Id="rId10" Type="http://schemas.openxmlformats.org/officeDocument/2006/relationships/slideLayout" Target="../slideLayouts/slideLayout753.xml"/><Relationship Id="rId4" Type="http://schemas.openxmlformats.org/officeDocument/2006/relationships/slideLayout" Target="../slideLayouts/slideLayout747.xml"/><Relationship Id="rId9" Type="http://schemas.openxmlformats.org/officeDocument/2006/relationships/slideLayout" Target="../slideLayouts/slideLayout752.xml"/><Relationship Id="rId14" Type="http://schemas.openxmlformats.org/officeDocument/2006/relationships/image" Target="../media/image11.jpeg"/></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62.xml"/><Relationship Id="rId13" Type="http://schemas.openxmlformats.org/officeDocument/2006/relationships/image" Target="../media/image7.png"/><Relationship Id="rId3" Type="http://schemas.openxmlformats.org/officeDocument/2006/relationships/slideLayout" Target="../slideLayouts/slideLayout757.xml"/><Relationship Id="rId7" Type="http://schemas.openxmlformats.org/officeDocument/2006/relationships/slideLayout" Target="../slideLayouts/slideLayout761.xml"/><Relationship Id="rId12" Type="http://schemas.openxmlformats.org/officeDocument/2006/relationships/theme" Target="../theme/theme69.xml"/><Relationship Id="rId2" Type="http://schemas.openxmlformats.org/officeDocument/2006/relationships/slideLayout" Target="../slideLayouts/slideLayout756.xml"/><Relationship Id="rId1" Type="http://schemas.openxmlformats.org/officeDocument/2006/relationships/slideLayout" Target="../slideLayouts/slideLayout755.xml"/><Relationship Id="rId6" Type="http://schemas.openxmlformats.org/officeDocument/2006/relationships/slideLayout" Target="../slideLayouts/slideLayout760.xml"/><Relationship Id="rId11" Type="http://schemas.openxmlformats.org/officeDocument/2006/relationships/slideLayout" Target="../slideLayouts/slideLayout765.xml"/><Relationship Id="rId5" Type="http://schemas.openxmlformats.org/officeDocument/2006/relationships/slideLayout" Target="../slideLayouts/slideLayout759.xml"/><Relationship Id="rId10" Type="http://schemas.openxmlformats.org/officeDocument/2006/relationships/slideLayout" Target="../slideLayouts/slideLayout764.xml"/><Relationship Id="rId4" Type="http://schemas.openxmlformats.org/officeDocument/2006/relationships/slideLayout" Target="../slideLayouts/slideLayout758.xml"/><Relationship Id="rId9" Type="http://schemas.openxmlformats.org/officeDocument/2006/relationships/slideLayout" Target="../slideLayouts/slideLayout763.xml"/><Relationship Id="rId14" Type="http://schemas.openxmlformats.org/officeDocument/2006/relationships/image" Target="../media/image1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73.xml"/><Relationship Id="rId13" Type="http://schemas.openxmlformats.org/officeDocument/2006/relationships/image" Target="../media/image6.jpeg"/><Relationship Id="rId3" Type="http://schemas.openxmlformats.org/officeDocument/2006/relationships/slideLayout" Target="../slideLayouts/slideLayout768.xml"/><Relationship Id="rId7" Type="http://schemas.openxmlformats.org/officeDocument/2006/relationships/slideLayout" Target="../slideLayouts/slideLayout772.xml"/><Relationship Id="rId12" Type="http://schemas.openxmlformats.org/officeDocument/2006/relationships/theme" Target="../theme/theme70.xml"/><Relationship Id="rId2" Type="http://schemas.openxmlformats.org/officeDocument/2006/relationships/slideLayout" Target="../slideLayouts/slideLayout767.xml"/><Relationship Id="rId1" Type="http://schemas.openxmlformats.org/officeDocument/2006/relationships/slideLayout" Target="../slideLayouts/slideLayout766.xml"/><Relationship Id="rId6" Type="http://schemas.openxmlformats.org/officeDocument/2006/relationships/slideLayout" Target="../slideLayouts/slideLayout771.xml"/><Relationship Id="rId11" Type="http://schemas.openxmlformats.org/officeDocument/2006/relationships/slideLayout" Target="../slideLayouts/slideLayout776.xml"/><Relationship Id="rId5" Type="http://schemas.openxmlformats.org/officeDocument/2006/relationships/slideLayout" Target="../slideLayouts/slideLayout770.xml"/><Relationship Id="rId10" Type="http://schemas.openxmlformats.org/officeDocument/2006/relationships/slideLayout" Target="../slideLayouts/slideLayout775.xml"/><Relationship Id="rId4" Type="http://schemas.openxmlformats.org/officeDocument/2006/relationships/slideLayout" Target="../slideLayouts/slideLayout769.xml"/><Relationship Id="rId9" Type="http://schemas.openxmlformats.org/officeDocument/2006/relationships/slideLayout" Target="../slideLayouts/slideLayout774.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84.xml"/><Relationship Id="rId13" Type="http://schemas.openxmlformats.org/officeDocument/2006/relationships/image" Target="../media/image7.png"/><Relationship Id="rId3" Type="http://schemas.openxmlformats.org/officeDocument/2006/relationships/slideLayout" Target="../slideLayouts/slideLayout779.xml"/><Relationship Id="rId7" Type="http://schemas.openxmlformats.org/officeDocument/2006/relationships/slideLayout" Target="../slideLayouts/slideLayout783.xml"/><Relationship Id="rId12" Type="http://schemas.openxmlformats.org/officeDocument/2006/relationships/theme" Target="../theme/theme71.xml"/><Relationship Id="rId2" Type="http://schemas.openxmlformats.org/officeDocument/2006/relationships/slideLayout" Target="../slideLayouts/slideLayout778.xml"/><Relationship Id="rId1" Type="http://schemas.openxmlformats.org/officeDocument/2006/relationships/slideLayout" Target="../slideLayouts/slideLayout777.xml"/><Relationship Id="rId6" Type="http://schemas.openxmlformats.org/officeDocument/2006/relationships/slideLayout" Target="../slideLayouts/slideLayout782.xml"/><Relationship Id="rId11" Type="http://schemas.openxmlformats.org/officeDocument/2006/relationships/slideLayout" Target="../slideLayouts/slideLayout787.xml"/><Relationship Id="rId5" Type="http://schemas.openxmlformats.org/officeDocument/2006/relationships/slideLayout" Target="../slideLayouts/slideLayout781.xml"/><Relationship Id="rId10" Type="http://schemas.openxmlformats.org/officeDocument/2006/relationships/slideLayout" Target="../slideLayouts/slideLayout786.xml"/><Relationship Id="rId4" Type="http://schemas.openxmlformats.org/officeDocument/2006/relationships/slideLayout" Target="../slideLayouts/slideLayout780.xml"/><Relationship Id="rId9" Type="http://schemas.openxmlformats.org/officeDocument/2006/relationships/slideLayout" Target="../slideLayouts/slideLayout785.xml"/><Relationship Id="rId14" Type="http://schemas.openxmlformats.org/officeDocument/2006/relationships/image" Target="../media/image11.jpeg"/></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95.xml"/><Relationship Id="rId13" Type="http://schemas.openxmlformats.org/officeDocument/2006/relationships/image" Target="../media/image7.png"/><Relationship Id="rId3" Type="http://schemas.openxmlformats.org/officeDocument/2006/relationships/slideLayout" Target="../slideLayouts/slideLayout790.xml"/><Relationship Id="rId7" Type="http://schemas.openxmlformats.org/officeDocument/2006/relationships/slideLayout" Target="../slideLayouts/slideLayout794.xml"/><Relationship Id="rId12" Type="http://schemas.openxmlformats.org/officeDocument/2006/relationships/theme" Target="../theme/theme72.xml"/><Relationship Id="rId2" Type="http://schemas.openxmlformats.org/officeDocument/2006/relationships/slideLayout" Target="../slideLayouts/slideLayout789.xml"/><Relationship Id="rId1" Type="http://schemas.openxmlformats.org/officeDocument/2006/relationships/slideLayout" Target="../slideLayouts/slideLayout788.xml"/><Relationship Id="rId6" Type="http://schemas.openxmlformats.org/officeDocument/2006/relationships/slideLayout" Target="../slideLayouts/slideLayout793.xml"/><Relationship Id="rId11" Type="http://schemas.openxmlformats.org/officeDocument/2006/relationships/slideLayout" Target="../slideLayouts/slideLayout798.xml"/><Relationship Id="rId5" Type="http://schemas.openxmlformats.org/officeDocument/2006/relationships/slideLayout" Target="../slideLayouts/slideLayout792.xml"/><Relationship Id="rId10" Type="http://schemas.openxmlformats.org/officeDocument/2006/relationships/slideLayout" Target="../slideLayouts/slideLayout797.xml"/><Relationship Id="rId4" Type="http://schemas.openxmlformats.org/officeDocument/2006/relationships/slideLayout" Target="../slideLayouts/slideLayout791.xml"/><Relationship Id="rId9" Type="http://schemas.openxmlformats.org/officeDocument/2006/relationships/slideLayout" Target="../slideLayouts/slideLayout796.xml"/><Relationship Id="rId14" Type="http://schemas.openxmlformats.org/officeDocument/2006/relationships/image" Target="../media/image16.jpeg"/></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806.xml"/><Relationship Id="rId3" Type="http://schemas.openxmlformats.org/officeDocument/2006/relationships/slideLayout" Target="../slideLayouts/slideLayout801.xml"/><Relationship Id="rId7" Type="http://schemas.openxmlformats.org/officeDocument/2006/relationships/slideLayout" Target="../slideLayouts/slideLayout805.xml"/><Relationship Id="rId12" Type="http://schemas.openxmlformats.org/officeDocument/2006/relationships/theme" Target="../theme/theme73.xml"/><Relationship Id="rId2" Type="http://schemas.openxmlformats.org/officeDocument/2006/relationships/slideLayout" Target="../slideLayouts/slideLayout800.xml"/><Relationship Id="rId1" Type="http://schemas.openxmlformats.org/officeDocument/2006/relationships/slideLayout" Target="../slideLayouts/slideLayout799.xml"/><Relationship Id="rId6" Type="http://schemas.openxmlformats.org/officeDocument/2006/relationships/slideLayout" Target="../slideLayouts/slideLayout804.xml"/><Relationship Id="rId11" Type="http://schemas.openxmlformats.org/officeDocument/2006/relationships/slideLayout" Target="../slideLayouts/slideLayout809.xml"/><Relationship Id="rId5" Type="http://schemas.openxmlformats.org/officeDocument/2006/relationships/slideLayout" Target="../slideLayouts/slideLayout803.xml"/><Relationship Id="rId10" Type="http://schemas.openxmlformats.org/officeDocument/2006/relationships/slideLayout" Target="../slideLayouts/slideLayout808.xml"/><Relationship Id="rId4" Type="http://schemas.openxmlformats.org/officeDocument/2006/relationships/slideLayout" Target="../slideLayouts/slideLayout802.xml"/><Relationship Id="rId9" Type="http://schemas.openxmlformats.org/officeDocument/2006/relationships/slideLayout" Target="../slideLayouts/slideLayout807.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17.xml"/><Relationship Id="rId13" Type="http://schemas.openxmlformats.org/officeDocument/2006/relationships/image" Target="../media/image1.png"/><Relationship Id="rId3" Type="http://schemas.openxmlformats.org/officeDocument/2006/relationships/slideLayout" Target="../slideLayouts/slideLayout812.xml"/><Relationship Id="rId7" Type="http://schemas.openxmlformats.org/officeDocument/2006/relationships/slideLayout" Target="../slideLayouts/slideLayout816.xml"/><Relationship Id="rId12" Type="http://schemas.openxmlformats.org/officeDocument/2006/relationships/theme" Target="../theme/theme74.xml"/><Relationship Id="rId2" Type="http://schemas.openxmlformats.org/officeDocument/2006/relationships/slideLayout" Target="../slideLayouts/slideLayout811.xml"/><Relationship Id="rId1" Type="http://schemas.openxmlformats.org/officeDocument/2006/relationships/slideLayout" Target="../slideLayouts/slideLayout810.xml"/><Relationship Id="rId6" Type="http://schemas.openxmlformats.org/officeDocument/2006/relationships/slideLayout" Target="../slideLayouts/slideLayout815.xml"/><Relationship Id="rId11" Type="http://schemas.openxmlformats.org/officeDocument/2006/relationships/slideLayout" Target="../slideLayouts/slideLayout820.xml"/><Relationship Id="rId5" Type="http://schemas.openxmlformats.org/officeDocument/2006/relationships/slideLayout" Target="../slideLayouts/slideLayout814.xml"/><Relationship Id="rId10" Type="http://schemas.openxmlformats.org/officeDocument/2006/relationships/slideLayout" Target="../slideLayouts/slideLayout819.xml"/><Relationship Id="rId4" Type="http://schemas.openxmlformats.org/officeDocument/2006/relationships/slideLayout" Target="../slideLayouts/slideLayout813.xml"/><Relationship Id="rId9" Type="http://schemas.openxmlformats.org/officeDocument/2006/relationships/slideLayout" Target="../slideLayouts/slideLayout818.xml"/><Relationship Id="rId14" Type="http://schemas.openxmlformats.org/officeDocument/2006/relationships/image" Target="../media/image2.png"/></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28.xml"/><Relationship Id="rId13" Type="http://schemas.openxmlformats.org/officeDocument/2006/relationships/image" Target="../media/image7.png"/><Relationship Id="rId3" Type="http://schemas.openxmlformats.org/officeDocument/2006/relationships/slideLayout" Target="../slideLayouts/slideLayout823.xml"/><Relationship Id="rId7" Type="http://schemas.openxmlformats.org/officeDocument/2006/relationships/slideLayout" Target="../slideLayouts/slideLayout827.xml"/><Relationship Id="rId12" Type="http://schemas.openxmlformats.org/officeDocument/2006/relationships/theme" Target="../theme/theme75.xml"/><Relationship Id="rId2" Type="http://schemas.openxmlformats.org/officeDocument/2006/relationships/slideLayout" Target="../slideLayouts/slideLayout822.xml"/><Relationship Id="rId1" Type="http://schemas.openxmlformats.org/officeDocument/2006/relationships/slideLayout" Target="../slideLayouts/slideLayout821.xml"/><Relationship Id="rId6" Type="http://schemas.openxmlformats.org/officeDocument/2006/relationships/slideLayout" Target="../slideLayouts/slideLayout826.xml"/><Relationship Id="rId11" Type="http://schemas.openxmlformats.org/officeDocument/2006/relationships/slideLayout" Target="../slideLayouts/slideLayout831.xml"/><Relationship Id="rId5" Type="http://schemas.openxmlformats.org/officeDocument/2006/relationships/slideLayout" Target="../slideLayouts/slideLayout825.xml"/><Relationship Id="rId10" Type="http://schemas.openxmlformats.org/officeDocument/2006/relationships/slideLayout" Target="../slideLayouts/slideLayout830.xml"/><Relationship Id="rId4" Type="http://schemas.openxmlformats.org/officeDocument/2006/relationships/slideLayout" Target="../slideLayouts/slideLayout824.xml"/><Relationship Id="rId9" Type="http://schemas.openxmlformats.org/officeDocument/2006/relationships/slideLayout" Target="../slideLayouts/slideLayout829.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39.xml"/><Relationship Id="rId13" Type="http://schemas.openxmlformats.org/officeDocument/2006/relationships/image" Target="../media/image7.png"/><Relationship Id="rId3" Type="http://schemas.openxmlformats.org/officeDocument/2006/relationships/slideLayout" Target="../slideLayouts/slideLayout834.xml"/><Relationship Id="rId7" Type="http://schemas.openxmlformats.org/officeDocument/2006/relationships/slideLayout" Target="../slideLayouts/slideLayout838.xml"/><Relationship Id="rId12" Type="http://schemas.openxmlformats.org/officeDocument/2006/relationships/theme" Target="../theme/theme76.xml"/><Relationship Id="rId2" Type="http://schemas.openxmlformats.org/officeDocument/2006/relationships/slideLayout" Target="../slideLayouts/slideLayout833.xml"/><Relationship Id="rId1" Type="http://schemas.openxmlformats.org/officeDocument/2006/relationships/slideLayout" Target="../slideLayouts/slideLayout832.xml"/><Relationship Id="rId6" Type="http://schemas.openxmlformats.org/officeDocument/2006/relationships/slideLayout" Target="../slideLayouts/slideLayout837.xml"/><Relationship Id="rId11" Type="http://schemas.openxmlformats.org/officeDocument/2006/relationships/slideLayout" Target="../slideLayouts/slideLayout842.xml"/><Relationship Id="rId5" Type="http://schemas.openxmlformats.org/officeDocument/2006/relationships/slideLayout" Target="../slideLayouts/slideLayout836.xml"/><Relationship Id="rId10" Type="http://schemas.openxmlformats.org/officeDocument/2006/relationships/slideLayout" Target="../slideLayouts/slideLayout841.xml"/><Relationship Id="rId4" Type="http://schemas.openxmlformats.org/officeDocument/2006/relationships/slideLayout" Target="../slideLayouts/slideLayout835.xml"/><Relationship Id="rId9" Type="http://schemas.openxmlformats.org/officeDocument/2006/relationships/slideLayout" Target="../slideLayouts/slideLayout840.xml"/><Relationship Id="rId14" Type="http://schemas.openxmlformats.org/officeDocument/2006/relationships/image" Target="../media/image13.jpeg"/></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850.xml"/><Relationship Id="rId13" Type="http://schemas.openxmlformats.org/officeDocument/2006/relationships/image" Target="../media/image1.png"/><Relationship Id="rId3" Type="http://schemas.openxmlformats.org/officeDocument/2006/relationships/slideLayout" Target="../slideLayouts/slideLayout845.xml"/><Relationship Id="rId7" Type="http://schemas.openxmlformats.org/officeDocument/2006/relationships/slideLayout" Target="../slideLayouts/slideLayout849.xml"/><Relationship Id="rId12" Type="http://schemas.openxmlformats.org/officeDocument/2006/relationships/theme" Target="../theme/theme77.xml"/><Relationship Id="rId2" Type="http://schemas.openxmlformats.org/officeDocument/2006/relationships/slideLayout" Target="../slideLayouts/slideLayout844.xml"/><Relationship Id="rId1" Type="http://schemas.openxmlformats.org/officeDocument/2006/relationships/slideLayout" Target="../slideLayouts/slideLayout843.xml"/><Relationship Id="rId6" Type="http://schemas.openxmlformats.org/officeDocument/2006/relationships/slideLayout" Target="../slideLayouts/slideLayout848.xml"/><Relationship Id="rId11" Type="http://schemas.openxmlformats.org/officeDocument/2006/relationships/slideLayout" Target="../slideLayouts/slideLayout853.xml"/><Relationship Id="rId5" Type="http://schemas.openxmlformats.org/officeDocument/2006/relationships/slideLayout" Target="../slideLayouts/slideLayout847.xml"/><Relationship Id="rId10" Type="http://schemas.openxmlformats.org/officeDocument/2006/relationships/slideLayout" Target="../slideLayouts/slideLayout852.xml"/><Relationship Id="rId4" Type="http://schemas.openxmlformats.org/officeDocument/2006/relationships/slideLayout" Target="../slideLayouts/slideLayout846.xml"/><Relationship Id="rId9" Type="http://schemas.openxmlformats.org/officeDocument/2006/relationships/slideLayout" Target="../slideLayouts/slideLayout851.xml"/><Relationship Id="rId14" Type="http://schemas.openxmlformats.org/officeDocument/2006/relationships/image" Target="../media/image2.png"/></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61.xml"/><Relationship Id="rId13" Type="http://schemas.openxmlformats.org/officeDocument/2006/relationships/image" Target="../media/image7.png"/><Relationship Id="rId3" Type="http://schemas.openxmlformats.org/officeDocument/2006/relationships/slideLayout" Target="../slideLayouts/slideLayout856.xml"/><Relationship Id="rId7" Type="http://schemas.openxmlformats.org/officeDocument/2006/relationships/slideLayout" Target="../slideLayouts/slideLayout860.xml"/><Relationship Id="rId12" Type="http://schemas.openxmlformats.org/officeDocument/2006/relationships/theme" Target="../theme/theme78.xml"/><Relationship Id="rId2" Type="http://schemas.openxmlformats.org/officeDocument/2006/relationships/slideLayout" Target="../slideLayouts/slideLayout855.xml"/><Relationship Id="rId1" Type="http://schemas.openxmlformats.org/officeDocument/2006/relationships/slideLayout" Target="../slideLayouts/slideLayout854.xml"/><Relationship Id="rId6" Type="http://schemas.openxmlformats.org/officeDocument/2006/relationships/slideLayout" Target="../slideLayouts/slideLayout859.xml"/><Relationship Id="rId11" Type="http://schemas.openxmlformats.org/officeDocument/2006/relationships/slideLayout" Target="../slideLayouts/slideLayout864.xml"/><Relationship Id="rId5" Type="http://schemas.openxmlformats.org/officeDocument/2006/relationships/slideLayout" Target="../slideLayouts/slideLayout858.xml"/><Relationship Id="rId10" Type="http://schemas.openxmlformats.org/officeDocument/2006/relationships/slideLayout" Target="../slideLayouts/slideLayout863.xml"/><Relationship Id="rId4" Type="http://schemas.openxmlformats.org/officeDocument/2006/relationships/slideLayout" Target="../slideLayouts/slideLayout857.xml"/><Relationship Id="rId9" Type="http://schemas.openxmlformats.org/officeDocument/2006/relationships/slideLayout" Target="../slideLayouts/slideLayout862.xml"/><Relationship Id="rId14" Type="http://schemas.openxmlformats.org/officeDocument/2006/relationships/image" Target="../media/image11.jpeg"/></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72.xml"/><Relationship Id="rId13" Type="http://schemas.openxmlformats.org/officeDocument/2006/relationships/image" Target="../media/image1.png"/><Relationship Id="rId3" Type="http://schemas.openxmlformats.org/officeDocument/2006/relationships/slideLayout" Target="../slideLayouts/slideLayout867.xml"/><Relationship Id="rId7" Type="http://schemas.openxmlformats.org/officeDocument/2006/relationships/slideLayout" Target="../slideLayouts/slideLayout871.xml"/><Relationship Id="rId12" Type="http://schemas.openxmlformats.org/officeDocument/2006/relationships/theme" Target="../theme/theme79.xml"/><Relationship Id="rId2" Type="http://schemas.openxmlformats.org/officeDocument/2006/relationships/slideLayout" Target="../slideLayouts/slideLayout866.xml"/><Relationship Id="rId1" Type="http://schemas.openxmlformats.org/officeDocument/2006/relationships/slideLayout" Target="../slideLayouts/slideLayout865.xml"/><Relationship Id="rId6" Type="http://schemas.openxmlformats.org/officeDocument/2006/relationships/slideLayout" Target="../slideLayouts/slideLayout870.xml"/><Relationship Id="rId11" Type="http://schemas.openxmlformats.org/officeDocument/2006/relationships/slideLayout" Target="../slideLayouts/slideLayout875.xml"/><Relationship Id="rId5" Type="http://schemas.openxmlformats.org/officeDocument/2006/relationships/slideLayout" Target="../slideLayouts/slideLayout869.xml"/><Relationship Id="rId10" Type="http://schemas.openxmlformats.org/officeDocument/2006/relationships/slideLayout" Target="../slideLayouts/slideLayout874.xml"/><Relationship Id="rId4" Type="http://schemas.openxmlformats.org/officeDocument/2006/relationships/slideLayout" Target="../slideLayouts/slideLayout868.xml"/><Relationship Id="rId9" Type="http://schemas.openxmlformats.org/officeDocument/2006/relationships/slideLayout" Target="../slideLayouts/slideLayout873.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83.xml"/><Relationship Id="rId13" Type="http://schemas.openxmlformats.org/officeDocument/2006/relationships/image" Target="../media/image7.png"/><Relationship Id="rId3" Type="http://schemas.openxmlformats.org/officeDocument/2006/relationships/slideLayout" Target="../slideLayouts/slideLayout878.xml"/><Relationship Id="rId7" Type="http://schemas.openxmlformats.org/officeDocument/2006/relationships/slideLayout" Target="../slideLayouts/slideLayout882.xml"/><Relationship Id="rId12" Type="http://schemas.openxmlformats.org/officeDocument/2006/relationships/theme" Target="../theme/theme80.xml"/><Relationship Id="rId2" Type="http://schemas.openxmlformats.org/officeDocument/2006/relationships/slideLayout" Target="../slideLayouts/slideLayout877.xml"/><Relationship Id="rId1" Type="http://schemas.openxmlformats.org/officeDocument/2006/relationships/slideLayout" Target="../slideLayouts/slideLayout876.xml"/><Relationship Id="rId6" Type="http://schemas.openxmlformats.org/officeDocument/2006/relationships/slideLayout" Target="../slideLayouts/slideLayout881.xml"/><Relationship Id="rId11" Type="http://schemas.openxmlformats.org/officeDocument/2006/relationships/slideLayout" Target="../slideLayouts/slideLayout886.xml"/><Relationship Id="rId5" Type="http://schemas.openxmlformats.org/officeDocument/2006/relationships/slideLayout" Target="../slideLayouts/slideLayout880.xml"/><Relationship Id="rId10" Type="http://schemas.openxmlformats.org/officeDocument/2006/relationships/slideLayout" Target="../slideLayouts/slideLayout885.xml"/><Relationship Id="rId4" Type="http://schemas.openxmlformats.org/officeDocument/2006/relationships/slideLayout" Target="../slideLayouts/slideLayout879.xml"/><Relationship Id="rId9" Type="http://schemas.openxmlformats.org/officeDocument/2006/relationships/slideLayout" Target="../slideLayouts/slideLayout884.xml"/><Relationship Id="rId14" Type="http://schemas.openxmlformats.org/officeDocument/2006/relationships/image" Target="../media/image17.jpeg"/></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894.xml"/><Relationship Id="rId13" Type="http://schemas.openxmlformats.org/officeDocument/2006/relationships/image" Target="../media/image7.png"/><Relationship Id="rId3" Type="http://schemas.openxmlformats.org/officeDocument/2006/relationships/slideLayout" Target="../slideLayouts/slideLayout889.xml"/><Relationship Id="rId7" Type="http://schemas.openxmlformats.org/officeDocument/2006/relationships/slideLayout" Target="../slideLayouts/slideLayout893.xml"/><Relationship Id="rId12" Type="http://schemas.openxmlformats.org/officeDocument/2006/relationships/theme" Target="../theme/theme81.xml"/><Relationship Id="rId2" Type="http://schemas.openxmlformats.org/officeDocument/2006/relationships/slideLayout" Target="../slideLayouts/slideLayout888.xml"/><Relationship Id="rId1" Type="http://schemas.openxmlformats.org/officeDocument/2006/relationships/slideLayout" Target="../slideLayouts/slideLayout887.xml"/><Relationship Id="rId6" Type="http://schemas.openxmlformats.org/officeDocument/2006/relationships/slideLayout" Target="../slideLayouts/slideLayout892.xml"/><Relationship Id="rId11" Type="http://schemas.openxmlformats.org/officeDocument/2006/relationships/slideLayout" Target="../slideLayouts/slideLayout897.xml"/><Relationship Id="rId5" Type="http://schemas.openxmlformats.org/officeDocument/2006/relationships/slideLayout" Target="../slideLayouts/slideLayout891.xml"/><Relationship Id="rId10" Type="http://schemas.openxmlformats.org/officeDocument/2006/relationships/slideLayout" Target="../slideLayouts/slideLayout896.xml"/><Relationship Id="rId4" Type="http://schemas.openxmlformats.org/officeDocument/2006/relationships/slideLayout" Target="../slideLayouts/slideLayout890.xml"/><Relationship Id="rId9" Type="http://schemas.openxmlformats.org/officeDocument/2006/relationships/slideLayout" Target="../slideLayouts/slideLayout895.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905.xml"/><Relationship Id="rId13" Type="http://schemas.openxmlformats.org/officeDocument/2006/relationships/image" Target="../media/image7.png"/><Relationship Id="rId3" Type="http://schemas.openxmlformats.org/officeDocument/2006/relationships/slideLayout" Target="../slideLayouts/slideLayout900.xml"/><Relationship Id="rId7" Type="http://schemas.openxmlformats.org/officeDocument/2006/relationships/slideLayout" Target="../slideLayouts/slideLayout904.xml"/><Relationship Id="rId12" Type="http://schemas.openxmlformats.org/officeDocument/2006/relationships/theme" Target="../theme/theme82.xml"/><Relationship Id="rId2" Type="http://schemas.openxmlformats.org/officeDocument/2006/relationships/slideLayout" Target="../slideLayouts/slideLayout899.xml"/><Relationship Id="rId1" Type="http://schemas.openxmlformats.org/officeDocument/2006/relationships/slideLayout" Target="../slideLayouts/slideLayout898.xml"/><Relationship Id="rId6" Type="http://schemas.openxmlformats.org/officeDocument/2006/relationships/slideLayout" Target="../slideLayouts/slideLayout903.xml"/><Relationship Id="rId11" Type="http://schemas.openxmlformats.org/officeDocument/2006/relationships/slideLayout" Target="../slideLayouts/slideLayout908.xml"/><Relationship Id="rId5" Type="http://schemas.openxmlformats.org/officeDocument/2006/relationships/slideLayout" Target="../slideLayouts/slideLayout902.xml"/><Relationship Id="rId10" Type="http://schemas.openxmlformats.org/officeDocument/2006/relationships/slideLayout" Target="../slideLayouts/slideLayout907.xml"/><Relationship Id="rId4" Type="http://schemas.openxmlformats.org/officeDocument/2006/relationships/slideLayout" Target="../slideLayouts/slideLayout901.xml"/><Relationship Id="rId9" Type="http://schemas.openxmlformats.org/officeDocument/2006/relationships/slideLayout" Target="../slideLayouts/slideLayout906.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916.xml"/><Relationship Id="rId13" Type="http://schemas.openxmlformats.org/officeDocument/2006/relationships/image" Target="../media/image1.png"/><Relationship Id="rId3" Type="http://schemas.openxmlformats.org/officeDocument/2006/relationships/slideLayout" Target="../slideLayouts/slideLayout911.xml"/><Relationship Id="rId7" Type="http://schemas.openxmlformats.org/officeDocument/2006/relationships/slideLayout" Target="../slideLayouts/slideLayout915.xml"/><Relationship Id="rId12" Type="http://schemas.openxmlformats.org/officeDocument/2006/relationships/theme" Target="../theme/theme83.xml"/><Relationship Id="rId2" Type="http://schemas.openxmlformats.org/officeDocument/2006/relationships/slideLayout" Target="../slideLayouts/slideLayout910.xml"/><Relationship Id="rId1" Type="http://schemas.openxmlformats.org/officeDocument/2006/relationships/slideLayout" Target="../slideLayouts/slideLayout909.xml"/><Relationship Id="rId6" Type="http://schemas.openxmlformats.org/officeDocument/2006/relationships/slideLayout" Target="../slideLayouts/slideLayout914.xml"/><Relationship Id="rId11" Type="http://schemas.openxmlformats.org/officeDocument/2006/relationships/slideLayout" Target="../slideLayouts/slideLayout919.xml"/><Relationship Id="rId5" Type="http://schemas.openxmlformats.org/officeDocument/2006/relationships/slideLayout" Target="../slideLayouts/slideLayout913.xml"/><Relationship Id="rId10" Type="http://schemas.openxmlformats.org/officeDocument/2006/relationships/slideLayout" Target="../slideLayouts/slideLayout918.xml"/><Relationship Id="rId4" Type="http://schemas.openxmlformats.org/officeDocument/2006/relationships/slideLayout" Target="../slideLayouts/slideLayout912.xml"/><Relationship Id="rId9" Type="http://schemas.openxmlformats.org/officeDocument/2006/relationships/slideLayout" Target="../slideLayouts/slideLayout917.xml"/><Relationship Id="rId14" Type="http://schemas.openxmlformats.org/officeDocument/2006/relationships/image" Target="../media/image2.png"/></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927.xml"/><Relationship Id="rId13" Type="http://schemas.openxmlformats.org/officeDocument/2006/relationships/image" Target="../media/image1.png"/><Relationship Id="rId3" Type="http://schemas.openxmlformats.org/officeDocument/2006/relationships/slideLayout" Target="../slideLayouts/slideLayout922.xml"/><Relationship Id="rId7" Type="http://schemas.openxmlformats.org/officeDocument/2006/relationships/slideLayout" Target="../slideLayouts/slideLayout926.xml"/><Relationship Id="rId12" Type="http://schemas.openxmlformats.org/officeDocument/2006/relationships/theme" Target="../theme/theme84.xml"/><Relationship Id="rId2" Type="http://schemas.openxmlformats.org/officeDocument/2006/relationships/slideLayout" Target="../slideLayouts/slideLayout921.xml"/><Relationship Id="rId1" Type="http://schemas.openxmlformats.org/officeDocument/2006/relationships/slideLayout" Target="../slideLayouts/slideLayout920.xml"/><Relationship Id="rId6" Type="http://schemas.openxmlformats.org/officeDocument/2006/relationships/slideLayout" Target="../slideLayouts/slideLayout925.xml"/><Relationship Id="rId11" Type="http://schemas.openxmlformats.org/officeDocument/2006/relationships/slideLayout" Target="../slideLayouts/slideLayout930.xml"/><Relationship Id="rId5" Type="http://schemas.openxmlformats.org/officeDocument/2006/relationships/slideLayout" Target="../slideLayouts/slideLayout924.xml"/><Relationship Id="rId10" Type="http://schemas.openxmlformats.org/officeDocument/2006/relationships/slideLayout" Target="../slideLayouts/slideLayout929.xml"/><Relationship Id="rId4" Type="http://schemas.openxmlformats.org/officeDocument/2006/relationships/slideLayout" Target="../slideLayouts/slideLayout923.xml"/><Relationship Id="rId9" Type="http://schemas.openxmlformats.org/officeDocument/2006/relationships/slideLayout" Target="../slideLayouts/slideLayout928.xml"/><Relationship Id="rId14" Type="http://schemas.openxmlformats.org/officeDocument/2006/relationships/image" Target="../media/image2.png"/></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938.xml"/><Relationship Id="rId13" Type="http://schemas.openxmlformats.org/officeDocument/2006/relationships/image" Target="../media/image1.png"/><Relationship Id="rId3" Type="http://schemas.openxmlformats.org/officeDocument/2006/relationships/slideLayout" Target="../slideLayouts/slideLayout933.xml"/><Relationship Id="rId7" Type="http://schemas.openxmlformats.org/officeDocument/2006/relationships/slideLayout" Target="../slideLayouts/slideLayout937.xml"/><Relationship Id="rId12" Type="http://schemas.openxmlformats.org/officeDocument/2006/relationships/theme" Target="../theme/theme85.xml"/><Relationship Id="rId2" Type="http://schemas.openxmlformats.org/officeDocument/2006/relationships/slideLayout" Target="../slideLayouts/slideLayout932.xml"/><Relationship Id="rId1" Type="http://schemas.openxmlformats.org/officeDocument/2006/relationships/slideLayout" Target="../slideLayouts/slideLayout931.xml"/><Relationship Id="rId6" Type="http://schemas.openxmlformats.org/officeDocument/2006/relationships/slideLayout" Target="../slideLayouts/slideLayout936.xml"/><Relationship Id="rId11" Type="http://schemas.openxmlformats.org/officeDocument/2006/relationships/slideLayout" Target="../slideLayouts/slideLayout941.xml"/><Relationship Id="rId5" Type="http://schemas.openxmlformats.org/officeDocument/2006/relationships/slideLayout" Target="../slideLayouts/slideLayout935.xml"/><Relationship Id="rId10" Type="http://schemas.openxmlformats.org/officeDocument/2006/relationships/slideLayout" Target="../slideLayouts/slideLayout940.xml"/><Relationship Id="rId4" Type="http://schemas.openxmlformats.org/officeDocument/2006/relationships/slideLayout" Target="../slideLayouts/slideLayout934.xml"/><Relationship Id="rId9" Type="http://schemas.openxmlformats.org/officeDocument/2006/relationships/slideLayout" Target="../slideLayouts/slideLayout939.xml"/><Relationship Id="rId14" Type="http://schemas.openxmlformats.org/officeDocument/2006/relationships/image" Target="../media/image2.png"/></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949.xml"/><Relationship Id="rId13" Type="http://schemas.openxmlformats.org/officeDocument/2006/relationships/image" Target="../media/image1.png"/><Relationship Id="rId3" Type="http://schemas.openxmlformats.org/officeDocument/2006/relationships/slideLayout" Target="../slideLayouts/slideLayout944.xml"/><Relationship Id="rId7" Type="http://schemas.openxmlformats.org/officeDocument/2006/relationships/slideLayout" Target="../slideLayouts/slideLayout948.xml"/><Relationship Id="rId12" Type="http://schemas.openxmlformats.org/officeDocument/2006/relationships/theme" Target="../theme/theme86.xml"/><Relationship Id="rId2" Type="http://schemas.openxmlformats.org/officeDocument/2006/relationships/slideLayout" Target="../slideLayouts/slideLayout943.xml"/><Relationship Id="rId1" Type="http://schemas.openxmlformats.org/officeDocument/2006/relationships/slideLayout" Target="../slideLayouts/slideLayout942.xml"/><Relationship Id="rId6" Type="http://schemas.openxmlformats.org/officeDocument/2006/relationships/slideLayout" Target="../slideLayouts/slideLayout947.xml"/><Relationship Id="rId11" Type="http://schemas.openxmlformats.org/officeDocument/2006/relationships/slideLayout" Target="../slideLayouts/slideLayout952.xml"/><Relationship Id="rId5" Type="http://schemas.openxmlformats.org/officeDocument/2006/relationships/slideLayout" Target="../slideLayouts/slideLayout946.xml"/><Relationship Id="rId10" Type="http://schemas.openxmlformats.org/officeDocument/2006/relationships/slideLayout" Target="../slideLayouts/slideLayout951.xml"/><Relationship Id="rId4" Type="http://schemas.openxmlformats.org/officeDocument/2006/relationships/slideLayout" Target="../slideLayouts/slideLayout945.xml"/><Relationship Id="rId9" Type="http://schemas.openxmlformats.org/officeDocument/2006/relationships/slideLayout" Target="../slideLayouts/slideLayout950.xml"/><Relationship Id="rId14" Type="http://schemas.openxmlformats.org/officeDocument/2006/relationships/image" Target="../media/image2.png"/></Relationships>
</file>

<file path=ppt/slideMasters/_rels/slideMaster87.xml.rels><?xml version="1.0" encoding="UTF-8" standalone="yes"?>
<Relationships xmlns="http://schemas.openxmlformats.org/package/2006/relationships"><Relationship Id="rId8" Type="http://schemas.openxmlformats.org/officeDocument/2006/relationships/slideLayout" Target="../slideLayouts/slideLayout960.xml"/><Relationship Id="rId13" Type="http://schemas.openxmlformats.org/officeDocument/2006/relationships/image" Target="../media/image1.png"/><Relationship Id="rId3" Type="http://schemas.openxmlformats.org/officeDocument/2006/relationships/slideLayout" Target="../slideLayouts/slideLayout955.xml"/><Relationship Id="rId7" Type="http://schemas.openxmlformats.org/officeDocument/2006/relationships/slideLayout" Target="../slideLayouts/slideLayout959.xml"/><Relationship Id="rId12" Type="http://schemas.openxmlformats.org/officeDocument/2006/relationships/theme" Target="../theme/theme87.xml"/><Relationship Id="rId2" Type="http://schemas.openxmlformats.org/officeDocument/2006/relationships/slideLayout" Target="../slideLayouts/slideLayout954.xml"/><Relationship Id="rId1" Type="http://schemas.openxmlformats.org/officeDocument/2006/relationships/slideLayout" Target="../slideLayouts/slideLayout953.xml"/><Relationship Id="rId6" Type="http://schemas.openxmlformats.org/officeDocument/2006/relationships/slideLayout" Target="../slideLayouts/slideLayout958.xml"/><Relationship Id="rId11" Type="http://schemas.openxmlformats.org/officeDocument/2006/relationships/slideLayout" Target="../slideLayouts/slideLayout963.xml"/><Relationship Id="rId5" Type="http://schemas.openxmlformats.org/officeDocument/2006/relationships/slideLayout" Target="../slideLayouts/slideLayout957.xml"/><Relationship Id="rId10" Type="http://schemas.openxmlformats.org/officeDocument/2006/relationships/slideLayout" Target="../slideLayouts/slideLayout962.xml"/><Relationship Id="rId4" Type="http://schemas.openxmlformats.org/officeDocument/2006/relationships/slideLayout" Target="../slideLayouts/slideLayout956.xml"/><Relationship Id="rId9" Type="http://schemas.openxmlformats.org/officeDocument/2006/relationships/slideLayout" Target="../slideLayouts/slideLayout961.xml"/><Relationship Id="rId14" Type="http://schemas.openxmlformats.org/officeDocument/2006/relationships/image" Target="../media/image2.png"/></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971.xml"/><Relationship Id="rId13" Type="http://schemas.openxmlformats.org/officeDocument/2006/relationships/image" Target="../media/image7.png"/><Relationship Id="rId3" Type="http://schemas.openxmlformats.org/officeDocument/2006/relationships/slideLayout" Target="../slideLayouts/slideLayout966.xml"/><Relationship Id="rId7" Type="http://schemas.openxmlformats.org/officeDocument/2006/relationships/slideLayout" Target="../slideLayouts/slideLayout970.xml"/><Relationship Id="rId12" Type="http://schemas.openxmlformats.org/officeDocument/2006/relationships/theme" Target="../theme/theme88.xml"/><Relationship Id="rId2" Type="http://schemas.openxmlformats.org/officeDocument/2006/relationships/slideLayout" Target="../slideLayouts/slideLayout965.xml"/><Relationship Id="rId1" Type="http://schemas.openxmlformats.org/officeDocument/2006/relationships/slideLayout" Target="../slideLayouts/slideLayout964.xml"/><Relationship Id="rId6" Type="http://schemas.openxmlformats.org/officeDocument/2006/relationships/slideLayout" Target="../slideLayouts/slideLayout969.xml"/><Relationship Id="rId11" Type="http://schemas.openxmlformats.org/officeDocument/2006/relationships/slideLayout" Target="../slideLayouts/slideLayout974.xml"/><Relationship Id="rId5" Type="http://schemas.openxmlformats.org/officeDocument/2006/relationships/slideLayout" Target="../slideLayouts/slideLayout968.xml"/><Relationship Id="rId10" Type="http://schemas.openxmlformats.org/officeDocument/2006/relationships/slideLayout" Target="../slideLayouts/slideLayout973.xml"/><Relationship Id="rId4" Type="http://schemas.openxmlformats.org/officeDocument/2006/relationships/slideLayout" Target="../slideLayouts/slideLayout967.xml"/><Relationship Id="rId9" Type="http://schemas.openxmlformats.org/officeDocument/2006/relationships/slideLayout" Target="../slideLayouts/slideLayout972.xml"/><Relationship Id="rId14" Type="http://schemas.openxmlformats.org/officeDocument/2006/relationships/image" Target="../media/image17.jpeg"/></Relationships>
</file>

<file path=ppt/slideMasters/_rels/slideMaster89.xml.rels><?xml version="1.0" encoding="UTF-8" standalone="yes"?>
<Relationships xmlns="http://schemas.openxmlformats.org/package/2006/relationships"><Relationship Id="rId8" Type="http://schemas.openxmlformats.org/officeDocument/2006/relationships/slideLayout" Target="../slideLayouts/slideLayout982.xml"/><Relationship Id="rId13" Type="http://schemas.openxmlformats.org/officeDocument/2006/relationships/image" Target="../media/image1.png"/><Relationship Id="rId3" Type="http://schemas.openxmlformats.org/officeDocument/2006/relationships/slideLayout" Target="../slideLayouts/slideLayout977.xml"/><Relationship Id="rId7" Type="http://schemas.openxmlformats.org/officeDocument/2006/relationships/slideLayout" Target="../slideLayouts/slideLayout981.xml"/><Relationship Id="rId12" Type="http://schemas.openxmlformats.org/officeDocument/2006/relationships/theme" Target="../theme/theme89.xml"/><Relationship Id="rId2" Type="http://schemas.openxmlformats.org/officeDocument/2006/relationships/slideLayout" Target="../slideLayouts/slideLayout976.xml"/><Relationship Id="rId1" Type="http://schemas.openxmlformats.org/officeDocument/2006/relationships/slideLayout" Target="../slideLayouts/slideLayout975.xml"/><Relationship Id="rId6" Type="http://schemas.openxmlformats.org/officeDocument/2006/relationships/slideLayout" Target="../slideLayouts/slideLayout980.xml"/><Relationship Id="rId11" Type="http://schemas.openxmlformats.org/officeDocument/2006/relationships/slideLayout" Target="../slideLayouts/slideLayout985.xml"/><Relationship Id="rId5" Type="http://schemas.openxmlformats.org/officeDocument/2006/relationships/slideLayout" Target="../slideLayouts/slideLayout979.xml"/><Relationship Id="rId10" Type="http://schemas.openxmlformats.org/officeDocument/2006/relationships/slideLayout" Target="../slideLayouts/slideLayout984.xml"/><Relationship Id="rId4" Type="http://schemas.openxmlformats.org/officeDocument/2006/relationships/slideLayout" Target="../slideLayouts/slideLayout978.xml"/><Relationship Id="rId9" Type="http://schemas.openxmlformats.org/officeDocument/2006/relationships/slideLayout" Target="../slideLayouts/slideLayout983.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_rels/slideMaster90.xml.rels><?xml version="1.0" encoding="UTF-8" standalone="yes"?>
<Relationships xmlns="http://schemas.openxmlformats.org/package/2006/relationships"><Relationship Id="rId8" Type="http://schemas.openxmlformats.org/officeDocument/2006/relationships/slideLayout" Target="../slideLayouts/slideLayout993.xml"/><Relationship Id="rId13" Type="http://schemas.openxmlformats.org/officeDocument/2006/relationships/image" Target="../media/image1.png"/><Relationship Id="rId3" Type="http://schemas.openxmlformats.org/officeDocument/2006/relationships/slideLayout" Target="../slideLayouts/slideLayout988.xml"/><Relationship Id="rId7" Type="http://schemas.openxmlformats.org/officeDocument/2006/relationships/slideLayout" Target="../slideLayouts/slideLayout992.xml"/><Relationship Id="rId12" Type="http://schemas.openxmlformats.org/officeDocument/2006/relationships/theme" Target="../theme/theme90.xml"/><Relationship Id="rId2" Type="http://schemas.openxmlformats.org/officeDocument/2006/relationships/slideLayout" Target="../slideLayouts/slideLayout987.xml"/><Relationship Id="rId1" Type="http://schemas.openxmlformats.org/officeDocument/2006/relationships/slideLayout" Target="../slideLayouts/slideLayout986.xml"/><Relationship Id="rId6" Type="http://schemas.openxmlformats.org/officeDocument/2006/relationships/slideLayout" Target="../slideLayouts/slideLayout991.xml"/><Relationship Id="rId11" Type="http://schemas.openxmlformats.org/officeDocument/2006/relationships/slideLayout" Target="../slideLayouts/slideLayout996.xml"/><Relationship Id="rId5" Type="http://schemas.openxmlformats.org/officeDocument/2006/relationships/slideLayout" Target="../slideLayouts/slideLayout990.xml"/><Relationship Id="rId10" Type="http://schemas.openxmlformats.org/officeDocument/2006/relationships/slideLayout" Target="../slideLayouts/slideLayout995.xml"/><Relationship Id="rId4" Type="http://schemas.openxmlformats.org/officeDocument/2006/relationships/slideLayout" Target="../slideLayouts/slideLayout989.xml"/><Relationship Id="rId9" Type="http://schemas.openxmlformats.org/officeDocument/2006/relationships/slideLayout" Target="../slideLayouts/slideLayout994.xml"/><Relationship Id="rId14" Type="http://schemas.openxmlformats.org/officeDocument/2006/relationships/image" Target="../media/image2.png"/></Relationships>
</file>

<file path=ppt/slideMasters/_rels/slideMaster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91.xml"/></Relationships>
</file>

<file path=ppt/slideMasters/_rels/slideMaster92.xml.rels><?xml version="1.0" encoding="UTF-8" standalone="yes"?>
<Relationships xmlns="http://schemas.openxmlformats.org/package/2006/relationships"><Relationship Id="rId8" Type="http://schemas.openxmlformats.org/officeDocument/2006/relationships/slideLayout" Target="../slideLayouts/slideLayout1004.xml"/><Relationship Id="rId13" Type="http://schemas.openxmlformats.org/officeDocument/2006/relationships/image" Target="../media/image1.png"/><Relationship Id="rId3" Type="http://schemas.openxmlformats.org/officeDocument/2006/relationships/slideLayout" Target="../slideLayouts/slideLayout999.xml"/><Relationship Id="rId7" Type="http://schemas.openxmlformats.org/officeDocument/2006/relationships/slideLayout" Target="../slideLayouts/slideLayout1003.xml"/><Relationship Id="rId12" Type="http://schemas.openxmlformats.org/officeDocument/2006/relationships/theme" Target="../theme/theme92.xml"/><Relationship Id="rId2" Type="http://schemas.openxmlformats.org/officeDocument/2006/relationships/slideLayout" Target="../slideLayouts/slideLayout998.xml"/><Relationship Id="rId1" Type="http://schemas.openxmlformats.org/officeDocument/2006/relationships/slideLayout" Target="../slideLayouts/slideLayout997.xml"/><Relationship Id="rId6" Type="http://schemas.openxmlformats.org/officeDocument/2006/relationships/slideLayout" Target="../slideLayouts/slideLayout1002.xml"/><Relationship Id="rId11" Type="http://schemas.openxmlformats.org/officeDocument/2006/relationships/slideLayout" Target="../slideLayouts/slideLayout1007.xml"/><Relationship Id="rId5" Type="http://schemas.openxmlformats.org/officeDocument/2006/relationships/slideLayout" Target="../slideLayouts/slideLayout1001.xml"/><Relationship Id="rId10" Type="http://schemas.openxmlformats.org/officeDocument/2006/relationships/slideLayout" Target="../slideLayouts/slideLayout1006.xml"/><Relationship Id="rId4" Type="http://schemas.openxmlformats.org/officeDocument/2006/relationships/slideLayout" Target="../slideLayouts/slideLayout1000.xml"/><Relationship Id="rId9" Type="http://schemas.openxmlformats.org/officeDocument/2006/relationships/slideLayout" Target="../slideLayouts/slideLayout1005.xml"/><Relationship Id="rId14" Type="http://schemas.openxmlformats.org/officeDocument/2006/relationships/image" Target="../media/image2.png"/></Relationships>
</file>

<file path=ppt/slideMasters/_rels/slideMaster93.xml.rels><?xml version="1.0" encoding="UTF-8" standalone="yes"?>
<Relationships xmlns="http://schemas.openxmlformats.org/package/2006/relationships"><Relationship Id="rId8" Type="http://schemas.openxmlformats.org/officeDocument/2006/relationships/slideLayout" Target="../slideLayouts/slideLayout1015.xml"/><Relationship Id="rId13" Type="http://schemas.openxmlformats.org/officeDocument/2006/relationships/image" Target="../media/image1.png"/><Relationship Id="rId3" Type="http://schemas.openxmlformats.org/officeDocument/2006/relationships/slideLayout" Target="../slideLayouts/slideLayout1010.xml"/><Relationship Id="rId7" Type="http://schemas.openxmlformats.org/officeDocument/2006/relationships/slideLayout" Target="../slideLayouts/slideLayout1014.xml"/><Relationship Id="rId12" Type="http://schemas.openxmlformats.org/officeDocument/2006/relationships/theme" Target="../theme/theme93.xml"/><Relationship Id="rId2" Type="http://schemas.openxmlformats.org/officeDocument/2006/relationships/slideLayout" Target="../slideLayouts/slideLayout1009.xml"/><Relationship Id="rId1" Type="http://schemas.openxmlformats.org/officeDocument/2006/relationships/slideLayout" Target="../slideLayouts/slideLayout1008.xml"/><Relationship Id="rId6" Type="http://schemas.openxmlformats.org/officeDocument/2006/relationships/slideLayout" Target="../slideLayouts/slideLayout1013.xml"/><Relationship Id="rId11" Type="http://schemas.openxmlformats.org/officeDocument/2006/relationships/slideLayout" Target="../slideLayouts/slideLayout1018.xml"/><Relationship Id="rId5" Type="http://schemas.openxmlformats.org/officeDocument/2006/relationships/slideLayout" Target="../slideLayouts/slideLayout1012.xml"/><Relationship Id="rId10" Type="http://schemas.openxmlformats.org/officeDocument/2006/relationships/slideLayout" Target="../slideLayouts/slideLayout1017.xml"/><Relationship Id="rId4" Type="http://schemas.openxmlformats.org/officeDocument/2006/relationships/slideLayout" Target="../slideLayouts/slideLayout1011.xml"/><Relationship Id="rId9" Type="http://schemas.openxmlformats.org/officeDocument/2006/relationships/slideLayout" Target="../slideLayouts/slideLayout1016.xml"/><Relationship Id="rId14" Type="http://schemas.openxmlformats.org/officeDocument/2006/relationships/image" Target="../media/image2.png"/></Relationships>
</file>

<file path=ppt/slideMasters/_rels/slideMaster94.xml.rels><?xml version="1.0" encoding="UTF-8" standalone="yes"?>
<Relationships xmlns="http://schemas.openxmlformats.org/package/2006/relationships"><Relationship Id="rId8" Type="http://schemas.openxmlformats.org/officeDocument/2006/relationships/slideLayout" Target="../slideLayouts/slideLayout1026.xml"/><Relationship Id="rId13" Type="http://schemas.openxmlformats.org/officeDocument/2006/relationships/theme" Target="../theme/theme94.xml"/><Relationship Id="rId3" Type="http://schemas.openxmlformats.org/officeDocument/2006/relationships/slideLayout" Target="../slideLayouts/slideLayout1021.xml"/><Relationship Id="rId7" Type="http://schemas.openxmlformats.org/officeDocument/2006/relationships/slideLayout" Target="../slideLayouts/slideLayout1025.xml"/><Relationship Id="rId12" Type="http://schemas.openxmlformats.org/officeDocument/2006/relationships/slideLayout" Target="../slideLayouts/slideLayout1030.xml"/><Relationship Id="rId2" Type="http://schemas.openxmlformats.org/officeDocument/2006/relationships/slideLayout" Target="../slideLayouts/slideLayout1020.xml"/><Relationship Id="rId1" Type="http://schemas.openxmlformats.org/officeDocument/2006/relationships/slideLayout" Target="../slideLayouts/slideLayout1019.xml"/><Relationship Id="rId6" Type="http://schemas.openxmlformats.org/officeDocument/2006/relationships/slideLayout" Target="../slideLayouts/slideLayout1024.xml"/><Relationship Id="rId11" Type="http://schemas.openxmlformats.org/officeDocument/2006/relationships/slideLayout" Target="../slideLayouts/slideLayout1029.xml"/><Relationship Id="rId5" Type="http://schemas.openxmlformats.org/officeDocument/2006/relationships/slideLayout" Target="../slideLayouts/slideLayout1023.xml"/><Relationship Id="rId15" Type="http://schemas.openxmlformats.org/officeDocument/2006/relationships/image" Target="../media/image11.jpeg"/><Relationship Id="rId10" Type="http://schemas.openxmlformats.org/officeDocument/2006/relationships/slideLayout" Target="../slideLayouts/slideLayout1028.xml"/><Relationship Id="rId4" Type="http://schemas.openxmlformats.org/officeDocument/2006/relationships/slideLayout" Target="../slideLayouts/slideLayout1022.xml"/><Relationship Id="rId9" Type="http://schemas.openxmlformats.org/officeDocument/2006/relationships/slideLayout" Target="../slideLayouts/slideLayout1027.xml"/><Relationship Id="rId14" Type="http://schemas.openxmlformats.org/officeDocument/2006/relationships/image" Target="../media/image7.png"/></Relationships>
</file>

<file path=ppt/slideMasters/_rels/slideMaster95.xml.rels><?xml version="1.0" encoding="UTF-8" standalone="yes"?>
<Relationships xmlns="http://schemas.openxmlformats.org/package/2006/relationships"><Relationship Id="rId8" Type="http://schemas.openxmlformats.org/officeDocument/2006/relationships/slideLayout" Target="../slideLayouts/slideLayout1038.xml"/><Relationship Id="rId13" Type="http://schemas.openxmlformats.org/officeDocument/2006/relationships/image" Target="../media/image1.png"/><Relationship Id="rId3" Type="http://schemas.openxmlformats.org/officeDocument/2006/relationships/slideLayout" Target="../slideLayouts/slideLayout1033.xml"/><Relationship Id="rId7" Type="http://schemas.openxmlformats.org/officeDocument/2006/relationships/slideLayout" Target="../slideLayouts/slideLayout1037.xml"/><Relationship Id="rId12" Type="http://schemas.openxmlformats.org/officeDocument/2006/relationships/theme" Target="../theme/theme95.xml"/><Relationship Id="rId2" Type="http://schemas.openxmlformats.org/officeDocument/2006/relationships/slideLayout" Target="../slideLayouts/slideLayout1032.xml"/><Relationship Id="rId1" Type="http://schemas.openxmlformats.org/officeDocument/2006/relationships/slideLayout" Target="../slideLayouts/slideLayout1031.xml"/><Relationship Id="rId6" Type="http://schemas.openxmlformats.org/officeDocument/2006/relationships/slideLayout" Target="../slideLayouts/slideLayout1036.xml"/><Relationship Id="rId11" Type="http://schemas.openxmlformats.org/officeDocument/2006/relationships/slideLayout" Target="../slideLayouts/slideLayout1041.xml"/><Relationship Id="rId5" Type="http://schemas.openxmlformats.org/officeDocument/2006/relationships/slideLayout" Target="../slideLayouts/slideLayout1035.xml"/><Relationship Id="rId10" Type="http://schemas.openxmlformats.org/officeDocument/2006/relationships/slideLayout" Target="../slideLayouts/slideLayout1040.xml"/><Relationship Id="rId4" Type="http://schemas.openxmlformats.org/officeDocument/2006/relationships/slideLayout" Target="../slideLayouts/slideLayout1034.xml"/><Relationship Id="rId9" Type="http://schemas.openxmlformats.org/officeDocument/2006/relationships/slideLayout" Target="../slideLayouts/slideLayout1039.xml"/><Relationship Id="rId14" Type="http://schemas.openxmlformats.org/officeDocument/2006/relationships/image" Target="../media/image2.png"/></Relationships>
</file>

<file path=ppt/slideMasters/_rels/slideMaster96.xml.rels><?xml version="1.0" encoding="UTF-8" standalone="yes"?>
<Relationships xmlns="http://schemas.openxmlformats.org/package/2006/relationships"><Relationship Id="rId8" Type="http://schemas.openxmlformats.org/officeDocument/2006/relationships/slideLayout" Target="../slideLayouts/slideLayout1049.xml"/><Relationship Id="rId13" Type="http://schemas.openxmlformats.org/officeDocument/2006/relationships/image" Target="../media/image1.png"/><Relationship Id="rId3" Type="http://schemas.openxmlformats.org/officeDocument/2006/relationships/slideLayout" Target="../slideLayouts/slideLayout1044.xml"/><Relationship Id="rId7" Type="http://schemas.openxmlformats.org/officeDocument/2006/relationships/slideLayout" Target="../slideLayouts/slideLayout1048.xml"/><Relationship Id="rId12" Type="http://schemas.openxmlformats.org/officeDocument/2006/relationships/theme" Target="../theme/theme96.xml"/><Relationship Id="rId2" Type="http://schemas.openxmlformats.org/officeDocument/2006/relationships/slideLayout" Target="../slideLayouts/slideLayout1043.xml"/><Relationship Id="rId1" Type="http://schemas.openxmlformats.org/officeDocument/2006/relationships/slideLayout" Target="../slideLayouts/slideLayout1042.xml"/><Relationship Id="rId6" Type="http://schemas.openxmlformats.org/officeDocument/2006/relationships/slideLayout" Target="../slideLayouts/slideLayout1047.xml"/><Relationship Id="rId11" Type="http://schemas.openxmlformats.org/officeDocument/2006/relationships/slideLayout" Target="../slideLayouts/slideLayout1052.xml"/><Relationship Id="rId5" Type="http://schemas.openxmlformats.org/officeDocument/2006/relationships/slideLayout" Target="../slideLayouts/slideLayout1046.xml"/><Relationship Id="rId10" Type="http://schemas.openxmlformats.org/officeDocument/2006/relationships/slideLayout" Target="../slideLayouts/slideLayout1051.xml"/><Relationship Id="rId4" Type="http://schemas.openxmlformats.org/officeDocument/2006/relationships/slideLayout" Target="../slideLayouts/slideLayout1045.xml"/><Relationship Id="rId9" Type="http://schemas.openxmlformats.org/officeDocument/2006/relationships/slideLayout" Target="../slideLayouts/slideLayout1050.xml"/><Relationship Id="rId14" Type="http://schemas.openxmlformats.org/officeDocument/2006/relationships/image" Target="../media/image2.png"/></Relationships>
</file>

<file path=ppt/slideMasters/_rels/slideMaster97.xml.rels><?xml version="1.0" encoding="UTF-8" standalone="yes"?>
<Relationships xmlns="http://schemas.openxmlformats.org/package/2006/relationships"><Relationship Id="rId8" Type="http://schemas.openxmlformats.org/officeDocument/2006/relationships/slideLayout" Target="../slideLayouts/slideLayout1060.xml"/><Relationship Id="rId13" Type="http://schemas.openxmlformats.org/officeDocument/2006/relationships/image" Target="../media/image1.png"/><Relationship Id="rId3" Type="http://schemas.openxmlformats.org/officeDocument/2006/relationships/slideLayout" Target="../slideLayouts/slideLayout1055.xml"/><Relationship Id="rId7" Type="http://schemas.openxmlformats.org/officeDocument/2006/relationships/slideLayout" Target="../slideLayouts/slideLayout1059.xml"/><Relationship Id="rId12" Type="http://schemas.openxmlformats.org/officeDocument/2006/relationships/theme" Target="../theme/theme97.xml"/><Relationship Id="rId2" Type="http://schemas.openxmlformats.org/officeDocument/2006/relationships/slideLayout" Target="../slideLayouts/slideLayout1054.xml"/><Relationship Id="rId1" Type="http://schemas.openxmlformats.org/officeDocument/2006/relationships/slideLayout" Target="../slideLayouts/slideLayout1053.xml"/><Relationship Id="rId6" Type="http://schemas.openxmlformats.org/officeDocument/2006/relationships/slideLayout" Target="../slideLayouts/slideLayout1058.xml"/><Relationship Id="rId11" Type="http://schemas.openxmlformats.org/officeDocument/2006/relationships/slideLayout" Target="../slideLayouts/slideLayout1063.xml"/><Relationship Id="rId5" Type="http://schemas.openxmlformats.org/officeDocument/2006/relationships/slideLayout" Target="../slideLayouts/slideLayout1057.xml"/><Relationship Id="rId10" Type="http://schemas.openxmlformats.org/officeDocument/2006/relationships/slideLayout" Target="../slideLayouts/slideLayout1062.xml"/><Relationship Id="rId4" Type="http://schemas.openxmlformats.org/officeDocument/2006/relationships/slideLayout" Target="../slideLayouts/slideLayout1056.xml"/><Relationship Id="rId9" Type="http://schemas.openxmlformats.org/officeDocument/2006/relationships/slideLayout" Target="../slideLayouts/slideLayout1061.xml"/><Relationship Id="rId14" Type="http://schemas.openxmlformats.org/officeDocument/2006/relationships/image" Target="../media/image2.png"/></Relationships>
</file>

<file path=ppt/slideMasters/_rels/slideMaster98.xml.rels><?xml version="1.0" encoding="UTF-8" standalone="yes"?>
<Relationships xmlns="http://schemas.openxmlformats.org/package/2006/relationships"><Relationship Id="rId8" Type="http://schemas.openxmlformats.org/officeDocument/2006/relationships/slideLayout" Target="../slideLayouts/slideLayout1071.xml"/><Relationship Id="rId3" Type="http://schemas.openxmlformats.org/officeDocument/2006/relationships/slideLayout" Target="../slideLayouts/slideLayout1066.xml"/><Relationship Id="rId7" Type="http://schemas.openxmlformats.org/officeDocument/2006/relationships/slideLayout" Target="../slideLayouts/slideLayout1070.xml"/><Relationship Id="rId12" Type="http://schemas.openxmlformats.org/officeDocument/2006/relationships/theme" Target="../theme/theme98.xml"/><Relationship Id="rId2" Type="http://schemas.openxmlformats.org/officeDocument/2006/relationships/slideLayout" Target="../slideLayouts/slideLayout1065.xml"/><Relationship Id="rId1" Type="http://schemas.openxmlformats.org/officeDocument/2006/relationships/slideLayout" Target="../slideLayouts/slideLayout1064.xml"/><Relationship Id="rId6" Type="http://schemas.openxmlformats.org/officeDocument/2006/relationships/slideLayout" Target="../slideLayouts/slideLayout1069.xml"/><Relationship Id="rId11" Type="http://schemas.openxmlformats.org/officeDocument/2006/relationships/slideLayout" Target="../slideLayouts/slideLayout1074.xml"/><Relationship Id="rId5" Type="http://schemas.openxmlformats.org/officeDocument/2006/relationships/slideLayout" Target="../slideLayouts/slideLayout1068.xml"/><Relationship Id="rId10" Type="http://schemas.openxmlformats.org/officeDocument/2006/relationships/slideLayout" Target="../slideLayouts/slideLayout1073.xml"/><Relationship Id="rId4" Type="http://schemas.openxmlformats.org/officeDocument/2006/relationships/slideLayout" Target="../slideLayouts/slideLayout1067.xml"/><Relationship Id="rId9" Type="http://schemas.openxmlformats.org/officeDocument/2006/relationships/slideLayout" Target="../slideLayouts/slideLayout1072.xml"/></Relationships>
</file>

<file path=ppt/slideMasters/_rels/slideMaster99.xml.rels><?xml version="1.0" encoding="UTF-8" standalone="yes"?>
<Relationships xmlns="http://schemas.openxmlformats.org/package/2006/relationships"><Relationship Id="rId8" Type="http://schemas.openxmlformats.org/officeDocument/2006/relationships/slideLayout" Target="../slideLayouts/slideLayout1082.xml"/><Relationship Id="rId3" Type="http://schemas.openxmlformats.org/officeDocument/2006/relationships/slideLayout" Target="../slideLayouts/slideLayout1077.xml"/><Relationship Id="rId7" Type="http://schemas.openxmlformats.org/officeDocument/2006/relationships/slideLayout" Target="../slideLayouts/slideLayout1081.xml"/><Relationship Id="rId12" Type="http://schemas.openxmlformats.org/officeDocument/2006/relationships/theme" Target="../theme/theme99.xml"/><Relationship Id="rId2" Type="http://schemas.openxmlformats.org/officeDocument/2006/relationships/slideLayout" Target="../slideLayouts/slideLayout1076.xml"/><Relationship Id="rId1" Type="http://schemas.openxmlformats.org/officeDocument/2006/relationships/slideLayout" Target="../slideLayouts/slideLayout1075.xml"/><Relationship Id="rId6" Type="http://schemas.openxmlformats.org/officeDocument/2006/relationships/slideLayout" Target="../slideLayouts/slideLayout1080.xml"/><Relationship Id="rId11" Type="http://schemas.openxmlformats.org/officeDocument/2006/relationships/slideLayout" Target="../slideLayouts/slideLayout1085.xml"/><Relationship Id="rId5" Type="http://schemas.openxmlformats.org/officeDocument/2006/relationships/slideLayout" Target="../slideLayouts/slideLayout1079.xml"/><Relationship Id="rId10" Type="http://schemas.openxmlformats.org/officeDocument/2006/relationships/slideLayout" Target="../slideLayouts/slideLayout1084.xml"/><Relationship Id="rId4" Type="http://schemas.openxmlformats.org/officeDocument/2006/relationships/slideLayout" Target="../slideLayouts/slideLayout1078.xml"/><Relationship Id="rId9" Type="http://schemas.openxmlformats.org/officeDocument/2006/relationships/slideLayout" Target="../slideLayouts/slideLayout10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28" name="Rectangle 4"/>
          <p:cNvSpPr>
            <a:spLocks noGrp="1" noChangeArrowheads="1"/>
          </p:cNvSpPr>
          <p:nvPr>
            <p:ph type="title"/>
          </p:nvPr>
        </p:nvSpPr>
        <p:spPr bwMode="auto">
          <a:xfrm>
            <a:off x="1155700" y="0"/>
            <a:ext cx="75485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Engravers MT" pitchFamily="18" charset="0"/>
                <a:ea typeface="+mn-ea"/>
                <a:cs typeface="Tahoma" pitchFamily="34" charset="0"/>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Engravers MT" pitchFamily="-1" charset="0"/>
                <a:cs typeface="Tahoma" pitchFamily="-1" charset="0"/>
              </a:defRPr>
            </a:lvl1pPr>
          </a:lstStyle>
          <a:p>
            <a:pPr>
              <a:defRPr/>
            </a:pPr>
            <a:fld id="{506FF54B-FD5D-40F6-AE85-1B5038BE2DE3}" type="slidenum">
              <a:rPr lang="en-US"/>
              <a:pPr>
                <a:defRPr/>
              </a:pPr>
              <a:t>‹#›</a:t>
            </a:fld>
            <a:endParaRPr lang="en-US"/>
          </a:p>
        </p:txBody>
      </p:sp>
      <p:pic>
        <p:nvPicPr>
          <p:cNvPr id="1032"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787" r:id="rId1"/>
    <p:sldLayoutId id="2147521658" r:id="rId2"/>
    <p:sldLayoutId id="2147521659" r:id="rId3"/>
    <p:sldLayoutId id="2147521660" r:id="rId4"/>
    <p:sldLayoutId id="2147521661" r:id="rId5"/>
    <p:sldLayoutId id="2147521662" r:id="rId6"/>
    <p:sldLayoutId id="2147521663" r:id="rId7"/>
    <p:sldLayoutId id="2147521664" r:id="rId8"/>
    <p:sldLayoutId id="2147521665" r:id="rId9"/>
    <p:sldLayoutId id="2147521666" r:id="rId10"/>
    <p:sldLayoutId id="2147521667"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MS PGothic" pitchFamily="34" charset="-128"/>
          <a:cs typeface="ＭＳ Ｐゴシック" pitchFamily="-1" charset="-128"/>
        </a:defRPr>
      </a:lvl1pPr>
      <a:lvl2pPr algn="ctr"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pitchFamily="-1" charset="-128"/>
        </a:defRPr>
      </a:lvl2pPr>
      <a:lvl3pPr algn="ctr"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pitchFamily="-1" charset="-128"/>
        </a:defRPr>
      </a:lvl3pPr>
      <a:lvl4pPr algn="ctr"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pitchFamily="-1" charset="-128"/>
        </a:defRPr>
      </a:lvl4pPr>
      <a:lvl5pPr algn="ctr"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pitchFamily="-1" charset="-128"/>
        </a:defRPr>
      </a:lvl5pPr>
      <a:lvl6pPr marL="457200" algn="ctr" rtl="0" fontAlgn="base">
        <a:spcBef>
          <a:spcPct val="0"/>
        </a:spcBef>
        <a:spcAft>
          <a:spcPct val="0"/>
        </a:spcAft>
        <a:defRPr sz="3200" b="1">
          <a:solidFill>
            <a:schemeClr val="bg1"/>
          </a:solidFill>
          <a:latin typeface="Tahoma" pitchFamily="34" charset="0"/>
        </a:defRPr>
      </a:lvl6pPr>
      <a:lvl7pPr marL="914400" algn="ctr" rtl="0" fontAlgn="base">
        <a:spcBef>
          <a:spcPct val="0"/>
        </a:spcBef>
        <a:spcAft>
          <a:spcPct val="0"/>
        </a:spcAft>
        <a:defRPr sz="3200" b="1">
          <a:solidFill>
            <a:schemeClr val="bg1"/>
          </a:solidFill>
          <a:latin typeface="Tahoma" pitchFamily="34" charset="0"/>
        </a:defRPr>
      </a:lvl7pPr>
      <a:lvl8pPr marL="1371600" algn="ctr" rtl="0" fontAlgn="base">
        <a:spcBef>
          <a:spcPct val="0"/>
        </a:spcBef>
        <a:spcAft>
          <a:spcPct val="0"/>
        </a:spcAft>
        <a:defRPr sz="3200" b="1">
          <a:solidFill>
            <a:schemeClr val="bg1"/>
          </a:solidFill>
          <a:latin typeface="Tahoma" pitchFamily="34" charset="0"/>
        </a:defRPr>
      </a:lvl8pPr>
      <a:lvl9pPr marL="1828800" algn="ctr" rtl="0" fontAlgn="base">
        <a:spcBef>
          <a:spcPct val="0"/>
        </a:spcBef>
        <a:spcAft>
          <a:spcPct val="0"/>
        </a:spcAft>
        <a:defRPr sz="32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800">
          <a:solidFill>
            <a:srgbClr val="000066"/>
          </a:solidFill>
          <a:latin typeface="+mn-lt"/>
          <a:ea typeface="MS PGothic" pitchFamily="34" charset="-128"/>
        </a:defRPr>
      </a:lvl2pPr>
      <a:lvl3pPr marL="1143000" indent="-228600" algn="l" rtl="0" eaLnBrk="0" fontAlgn="base" hangingPunct="0">
        <a:spcBef>
          <a:spcPct val="20000"/>
        </a:spcBef>
        <a:spcAft>
          <a:spcPct val="0"/>
        </a:spcAft>
        <a:buChar char="•"/>
        <a:defRPr sz="2800">
          <a:solidFill>
            <a:srgbClr val="000066"/>
          </a:solidFill>
          <a:latin typeface="+mn-lt"/>
          <a:ea typeface="MS PGothic" pitchFamily="34" charset="-128"/>
        </a:defRPr>
      </a:lvl3pPr>
      <a:lvl4pPr marL="1600200" indent="-228600" algn="l" rtl="0" eaLnBrk="0" fontAlgn="base" hangingPunct="0">
        <a:spcBef>
          <a:spcPct val="20000"/>
        </a:spcBef>
        <a:spcAft>
          <a:spcPct val="0"/>
        </a:spcAft>
        <a:buChar char="–"/>
        <a:defRPr sz="2800">
          <a:solidFill>
            <a:srgbClr val="000066"/>
          </a:solidFill>
          <a:latin typeface="+mn-lt"/>
          <a:ea typeface="MS PGothic" pitchFamily="34" charset="-128"/>
        </a:defRPr>
      </a:lvl4pPr>
      <a:lvl5pPr marL="2057400" indent="-228600" algn="l" rtl="0" eaLnBrk="0" fontAlgn="base" hangingPunct="0">
        <a:spcBef>
          <a:spcPct val="20000"/>
        </a:spcBef>
        <a:spcAft>
          <a:spcPct val="0"/>
        </a:spcAft>
        <a:buChar char="»"/>
        <a:defRPr sz="2800">
          <a:solidFill>
            <a:srgbClr val="000066"/>
          </a:solidFill>
          <a:latin typeface="+mn-lt"/>
          <a:ea typeface="MS PGothic" pitchFamily="34" charset="-128"/>
        </a:defRPr>
      </a:lvl5pPr>
      <a:lvl6pPr marL="2514600" indent="-228600" algn="l" rtl="0" fontAlgn="base">
        <a:spcBef>
          <a:spcPct val="20000"/>
        </a:spcBef>
        <a:spcAft>
          <a:spcPct val="0"/>
        </a:spcAft>
        <a:buChar char="»"/>
        <a:defRPr sz="2800">
          <a:solidFill>
            <a:srgbClr val="000066"/>
          </a:solidFill>
          <a:latin typeface="+mn-lt"/>
        </a:defRPr>
      </a:lvl6pPr>
      <a:lvl7pPr marL="2971800" indent="-228600" algn="l" rtl="0" fontAlgn="base">
        <a:spcBef>
          <a:spcPct val="20000"/>
        </a:spcBef>
        <a:spcAft>
          <a:spcPct val="0"/>
        </a:spcAft>
        <a:buChar char="»"/>
        <a:defRPr sz="2800">
          <a:solidFill>
            <a:srgbClr val="000066"/>
          </a:solidFill>
          <a:latin typeface="+mn-lt"/>
        </a:defRPr>
      </a:lvl7pPr>
      <a:lvl8pPr marL="3429000" indent="-228600" algn="l" rtl="0" fontAlgn="base">
        <a:spcBef>
          <a:spcPct val="20000"/>
        </a:spcBef>
        <a:spcAft>
          <a:spcPct val="0"/>
        </a:spcAft>
        <a:buChar char="»"/>
        <a:defRPr sz="2800">
          <a:solidFill>
            <a:srgbClr val="000066"/>
          </a:solidFill>
          <a:latin typeface="+mn-lt"/>
        </a:defRPr>
      </a:lvl8pPr>
      <a:lvl9pPr marL="3886200" indent="-228600" algn="l" rtl="0" fontAlgn="base">
        <a:spcBef>
          <a:spcPct val="20000"/>
        </a:spcBef>
        <a:spcAft>
          <a:spcPct val="0"/>
        </a:spcAft>
        <a:buChar char="»"/>
        <a:defRPr sz="28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42" name="Picture 2" descr="caution tap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title"/>
          </p:nvPr>
        </p:nvSpPr>
        <p:spPr bwMode="auto">
          <a:xfrm>
            <a:off x="0" y="0"/>
            <a:ext cx="9144000" cy="1066800"/>
          </a:xfrm>
          <a:prstGeom prst="rect">
            <a:avLst/>
          </a:prstGeom>
          <a:solidFill>
            <a:srgbClr val="0000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4" name="Rectangle 4"/>
          <p:cNvSpPr>
            <a:spLocks noGrp="1" noChangeArrowheads="1"/>
          </p:cNvSpPr>
          <p:nvPr>
            <p:ph type="body" idx="1"/>
          </p:nvPr>
        </p:nvSpPr>
        <p:spPr bwMode="auto">
          <a:xfrm>
            <a:off x="1108075" y="3690938"/>
            <a:ext cx="788352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22793" r:id="rId1"/>
    <p:sldLayoutId id="2147521752" r:id="rId2"/>
    <p:sldLayoutId id="2147521753" r:id="rId3"/>
    <p:sldLayoutId id="2147521754" r:id="rId4"/>
    <p:sldLayoutId id="2147521755" r:id="rId5"/>
    <p:sldLayoutId id="2147521756" r:id="rId6"/>
    <p:sldLayoutId id="2147521757" r:id="rId7"/>
    <p:sldLayoutId id="2147521758" r:id="rId8"/>
    <p:sldLayoutId id="2147521759" r:id="rId9"/>
    <p:sldLayoutId id="2147521760" r:id="rId10"/>
    <p:sldLayoutId id="2147521761" r:id="rId11"/>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Arial" pitchFamily="-84" charset="0"/>
          <a:cs typeface="+mj-cs"/>
        </a:defRPr>
      </a:lvl1pPr>
      <a:lvl2pPr algn="l"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2pPr>
      <a:lvl3pPr algn="l"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3pPr>
      <a:lvl4pPr algn="l"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4pPr>
      <a:lvl5pPr algn="l"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5pPr>
      <a:lvl6pPr marL="457200" algn="l" rtl="0" fontAlgn="base">
        <a:spcBef>
          <a:spcPct val="0"/>
        </a:spcBef>
        <a:spcAft>
          <a:spcPct val="0"/>
        </a:spcAft>
        <a:defRPr sz="3200" b="1">
          <a:solidFill>
            <a:schemeClr val="bg1"/>
          </a:solidFill>
          <a:latin typeface="Tahoma" pitchFamily="34" charset="0"/>
          <a:cs typeface="Arial" charset="0"/>
        </a:defRPr>
      </a:lvl6pPr>
      <a:lvl7pPr marL="914400" algn="l" rtl="0" fontAlgn="base">
        <a:spcBef>
          <a:spcPct val="0"/>
        </a:spcBef>
        <a:spcAft>
          <a:spcPct val="0"/>
        </a:spcAft>
        <a:defRPr sz="3200" b="1">
          <a:solidFill>
            <a:schemeClr val="bg1"/>
          </a:solidFill>
          <a:latin typeface="Tahoma" pitchFamily="34" charset="0"/>
          <a:cs typeface="Arial" charset="0"/>
        </a:defRPr>
      </a:lvl7pPr>
      <a:lvl8pPr marL="1371600" algn="l" rtl="0" fontAlgn="base">
        <a:spcBef>
          <a:spcPct val="0"/>
        </a:spcBef>
        <a:spcAft>
          <a:spcPct val="0"/>
        </a:spcAft>
        <a:defRPr sz="3200" b="1">
          <a:solidFill>
            <a:schemeClr val="bg1"/>
          </a:solidFill>
          <a:latin typeface="Tahoma" pitchFamily="34" charset="0"/>
          <a:cs typeface="Arial" charset="0"/>
        </a:defRPr>
      </a:lvl8pPr>
      <a:lvl9pPr marL="1828800" algn="l" rtl="0" fontAlgn="base">
        <a:spcBef>
          <a:spcPct val="0"/>
        </a:spcBef>
        <a:spcAft>
          <a:spcPct val="0"/>
        </a:spcAft>
        <a:defRPr sz="3200" b="1">
          <a:solidFill>
            <a:schemeClr val="bg1"/>
          </a:solidFill>
          <a:latin typeface="Tahoma" pitchFamily="34" charset="0"/>
          <a:cs typeface="Arial" charset="0"/>
        </a:defRPr>
      </a:lvl9pPr>
    </p:titleStyle>
    <p:bodyStyle>
      <a:lvl1pPr marL="342900" indent="-342900" algn="l" rtl="0" eaLnBrk="0" fontAlgn="base" hangingPunct="0">
        <a:spcBef>
          <a:spcPct val="20000"/>
        </a:spcBef>
        <a:spcAft>
          <a:spcPct val="0"/>
        </a:spcAft>
        <a:defRPr sz="2400">
          <a:solidFill>
            <a:schemeClr val="bg1"/>
          </a:solidFill>
          <a:latin typeface="+mn-lt"/>
          <a:ea typeface="Arial" pitchFamily="-84" charset="0"/>
          <a:cs typeface="+mn-cs"/>
        </a:defRPr>
      </a:lvl1pPr>
      <a:lvl2pPr marL="742950" indent="-285750" algn="l" rtl="0" eaLnBrk="0" fontAlgn="base" hangingPunct="0">
        <a:spcBef>
          <a:spcPct val="20000"/>
        </a:spcBef>
        <a:spcAft>
          <a:spcPct val="0"/>
        </a:spcAft>
        <a:defRPr sz="2400">
          <a:solidFill>
            <a:schemeClr val="bg1"/>
          </a:solidFill>
          <a:latin typeface="+mn-lt"/>
          <a:ea typeface="Arial" pitchFamily="-84" charset="0"/>
          <a:cs typeface="+mn-cs"/>
        </a:defRPr>
      </a:lvl2pPr>
      <a:lvl3pPr marL="1143000" indent="-228600" algn="l" rtl="0" eaLnBrk="0" fontAlgn="base" hangingPunct="0">
        <a:spcBef>
          <a:spcPct val="20000"/>
        </a:spcBef>
        <a:spcAft>
          <a:spcPct val="0"/>
        </a:spcAft>
        <a:defRPr sz="2400">
          <a:solidFill>
            <a:schemeClr val="bg1"/>
          </a:solidFill>
          <a:latin typeface="+mn-lt"/>
          <a:ea typeface="Arial" pitchFamily="-84" charset="0"/>
          <a:cs typeface="+mn-cs"/>
        </a:defRPr>
      </a:lvl3pPr>
      <a:lvl4pPr marL="1600200" indent="-228600" algn="l" rtl="0" eaLnBrk="0" fontAlgn="base" hangingPunct="0">
        <a:spcBef>
          <a:spcPct val="20000"/>
        </a:spcBef>
        <a:spcAft>
          <a:spcPct val="0"/>
        </a:spcAft>
        <a:defRPr sz="2400">
          <a:solidFill>
            <a:schemeClr val="bg1"/>
          </a:solidFill>
          <a:latin typeface="+mn-lt"/>
          <a:ea typeface="Arial" pitchFamily="-84" charset="0"/>
          <a:cs typeface="+mn-cs"/>
        </a:defRPr>
      </a:lvl4pPr>
      <a:lvl5pPr marL="2057400" indent="-228600" algn="l" rtl="0" eaLnBrk="0" fontAlgn="base" hangingPunct="0">
        <a:spcBef>
          <a:spcPct val="20000"/>
        </a:spcBef>
        <a:spcAft>
          <a:spcPct val="0"/>
        </a:spcAft>
        <a:defRPr sz="2400">
          <a:solidFill>
            <a:schemeClr val="bg1"/>
          </a:solidFill>
          <a:latin typeface="+mn-lt"/>
          <a:ea typeface="Arial" pitchFamily="-84" charset="0"/>
          <a:cs typeface="+mn-cs"/>
        </a:defRPr>
      </a:lvl5pPr>
      <a:lvl6pPr marL="2514600" indent="-228600" algn="l" rtl="0" fontAlgn="base">
        <a:spcBef>
          <a:spcPct val="20000"/>
        </a:spcBef>
        <a:spcAft>
          <a:spcPct val="0"/>
        </a:spcAft>
        <a:defRPr sz="2400">
          <a:solidFill>
            <a:schemeClr val="bg1"/>
          </a:solidFill>
          <a:latin typeface="+mn-lt"/>
          <a:cs typeface="+mn-cs"/>
        </a:defRPr>
      </a:lvl6pPr>
      <a:lvl7pPr marL="2971800" indent="-228600" algn="l" rtl="0" fontAlgn="base">
        <a:spcBef>
          <a:spcPct val="20000"/>
        </a:spcBef>
        <a:spcAft>
          <a:spcPct val="0"/>
        </a:spcAft>
        <a:defRPr sz="2400">
          <a:solidFill>
            <a:schemeClr val="bg1"/>
          </a:solidFill>
          <a:latin typeface="+mn-lt"/>
          <a:cs typeface="+mn-cs"/>
        </a:defRPr>
      </a:lvl7pPr>
      <a:lvl8pPr marL="3429000" indent="-228600" algn="l" rtl="0" fontAlgn="base">
        <a:spcBef>
          <a:spcPct val="20000"/>
        </a:spcBef>
        <a:spcAft>
          <a:spcPct val="0"/>
        </a:spcAft>
        <a:defRPr sz="2400">
          <a:solidFill>
            <a:schemeClr val="bg1"/>
          </a:solidFill>
          <a:latin typeface="+mn-lt"/>
          <a:cs typeface="+mn-cs"/>
        </a:defRPr>
      </a:lvl8pPr>
      <a:lvl9pPr marL="3886200" indent="-228600" algn="l" rtl="0" fontAlgn="base">
        <a:spcBef>
          <a:spcPct val="20000"/>
        </a:spcBef>
        <a:spcAft>
          <a:spcPct val="0"/>
        </a:spcAft>
        <a:defRPr sz="2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2" descr="F:\5 PEMBINAAN Penginjilan &amp; Tindak Lanjut Dasar\1 MODEL\Meekness &amp; Truth, Conversational Evangelism\ce-book.jpg"/>
          <p:cNvPicPr>
            <a:picLocks noChangeAspect="1" noChangeArrowheads="1"/>
          </p:cNvPicPr>
          <p:nvPr/>
        </p:nvPicPr>
        <p:blipFill>
          <a:blip r:embed="rId13">
            <a:lum contrast="10000"/>
          </a:blip>
          <a:srcRect l="1287" t="45819" r="1888" b="51814"/>
          <a:stretch>
            <a:fillRect/>
          </a:stretch>
        </p:blipFill>
        <p:spPr bwMode="auto">
          <a:xfrm>
            <a:off x="0" y="6515100"/>
            <a:ext cx="9144000" cy="342900"/>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714354" y="6477000"/>
            <a:ext cx="8429652" cy="400110"/>
          </a:xfrm>
          <a:prstGeom prst="rect">
            <a:avLst/>
          </a:prstGeom>
          <a:noFill/>
        </p:spPr>
        <p:txBody>
          <a:bodyPr>
            <a:spAutoFit/>
          </a:bodyPr>
          <a:lstStyle/>
          <a:p>
            <a:pPr fontAlgn="auto">
              <a:spcBef>
                <a:spcPts val="0"/>
              </a:spcBef>
              <a:spcAft>
                <a:spcPts val="0"/>
              </a:spcAft>
              <a:defRPr/>
            </a:pPr>
            <a:r>
              <a:rPr lang="id-ID" sz="2000" b="1" i="1" dirty="0">
                <a:ln w="12700">
                  <a:solidFill>
                    <a:sysClr val="windowText" lastClr="000000"/>
                  </a:solidFill>
                  <a:prstDash val="solid"/>
                </a:ln>
                <a:solidFill>
                  <a:srgbClr val="EEECE1">
                    <a:tint val="85000"/>
                    <a:satMod val="155000"/>
                  </a:srgbClr>
                </a:solidFill>
                <a:latin typeface="Candara" pitchFamily="34" charset="0"/>
                <a:cs typeface="Arial" pitchFamily="34" charset="0"/>
              </a:rPr>
              <a:t>Conversational </a:t>
            </a:r>
            <a:r>
              <a:rPr lang="id-ID" sz="2000" b="1" dirty="0">
                <a:solidFill>
                  <a:prstClr val="black"/>
                </a:solidFill>
                <a:latin typeface="Candara" pitchFamily="34" charset="0"/>
                <a:cs typeface="Arial" pitchFamily="34" charset="0"/>
              </a:rPr>
              <a:t>EVANGELISM</a:t>
            </a:r>
          </a:p>
        </p:txBody>
      </p:sp>
      <p:pic>
        <p:nvPicPr>
          <p:cNvPr id="14"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96850" y="6261100"/>
            <a:ext cx="517525" cy="525463"/>
          </a:xfrm>
          <a:prstGeom prst="rect">
            <a:avLst/>
          </a:prstGeom>
          <a:ln>
            <a:noFill/>
          </a:ln>
          <a:effectLst>
            <a:outerShdw blurRad="190500" algn="tl" rotWithShape="0">
              <a:srgbClr val="000000">
                <a:alpha val="70000"/>
              </a:srgbClr>
            </a:outerShdw>
          </a:effectLst>
        </p:spPr>
      </p:pic>
      <p:pic>
        <p:nvPicPr>
          <p:cNvPr id="7" name="Picture 12" descr="C:\Users\Gloria\Desktop\ce-book.jpg"/>
          <p:cNvPicPr>
            <a:picLocks noChangeAspect="1" noChangeArrowheads="1"/>
          </p:cNvPicPr>
          <p:nvPr/>
        </p:nvPicPr>
        <p:blipFill>
          <a:blip r:embed="rId13"/>
          <a:srcRect l="1375" t="1090" r="1996" b="90894"/>
          <a:stretch>
            <a:fillRect/>
          </a:stretch>
        </p:blipFill>
        <p:spPr bwMode="auto">
          <a:xfrm>
            <a:off x="0" y="0"/>
            <a:ext cx="9144000" cy="1143000"/>
          </a:xfrm>
          <a:prstGeom prst="rect">
            <a:avLst/>
          </a:prstGeom>
          <a:noFill/>
          <a:effectLst>
            <a:outerShdw blurRad="50800" dist="38100" dir="5400000" algn="t" rotWithShape="0">
              <a:prstClr val="black">
                <a:alpha val="40000"/>
              </a:prstClr>
            </a:outerShdw>
          </a:effectLst>
        </p:spPr>
      </p:pic>
      <p:sp>
        <p:nvSpPr>
          <p:cNvPr id="103430" name="Title Placeholder 1"/>
          <p:cNvSpPr>
            <a:spLocks noGrp="1"/>
          </p:cNvSpPr>
          <p:nvPr>
            <p:ph type="title"/>
          </p:nvPr>
        </p:nvSpPr>
        <p:spPr bwMode="auto">
          <a:xfrm>
            <a:off x="214313"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id-ID" smtClean="0"/>
          </a:p>
        </p:txBody>
      </p:sp>
      <p:sp>
        <p:nvSpPr>
          <p:cNvPr id="103431" name="Text Placeholder 2"/>
          <p:cNvSpPr>
            <a:spLocks noGrp="1"/>
          </p:cNvSpPr>
          <p:nvPr>
            <p:ph type="body" idx="1"/>
          </p:nvPr>
        </p:nvSpPr>
        <p:spPr bwMode="auto">
          <a:xfrm>
            <a:off x="357188" y="1357313"/>
            <a:ext cx="8429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ndara" pitchFamily="34" charset="0"/>
                <a:cs typeface="+mn-cs"/>
              </a:defRPr>
            </a:lvl1pPr>
          </a:lstStyle>
          <a:p>
            <a:pPr>
              <a:defRPr/>
            </a:pPr>
            <a:fld id="{DBAE72C3-A3CC-42D2-BEC6-F8A6A3432ED4}" type="datetimeFigureOut">
              <a:rPr lang="id-ID"/>
              <a:pPr>
                <a:defRPr/>
              </a:pPr>
              <a:t>17/09/2013</a:t>
            </a:fld>
            <a:endParaRPr lang="id-ID"/>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ndara" pitchFamily="34" charset="0"/>
                <a:cs typeface="+mn-cs"/>
              </a:defRPr>
            </a:lvl1pPr>
          </a:lstStyle>
          <a:p>
            <a:pPr>
              <a:defRPr/>
            </a:pPr>
            <a:endParaRPr lang="id-ID"/>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ndara" pitchFamily="34" charset="0"/>
                <a:cs typeface="+mn-cs"/>
              </a:defRPr>
            </a:lvl1pPr>
          </a:lstStyle>
          <a:p>
            <a:pPr>
              <a:defRPr/>
            </a:pPr>
            <a:fld id="{C63C0F29-0B1B-489A-8129-F8693ED31FE8}" type="slidenum">
              <a:rPr lang="id-ID"/>
              <a:pPr>
                <a:defRPr/>
              </a:pPr>
              <a:t>‹#›</a:t>
            </a:fld>
            <a:endParaRPr lang="id-ID"/>
          </a:p>
        </p:txBody>
      </p:sp>
    </p:spTree>
  </p:cSld>
  <p:clrMap bg1="lt1" tx1="dk1" bg2="lt2" tx2="dk2" accent1="accent1" accent2="accent2" accent3="accent3" accent4="accent4" accent5="accent5" accent6="accent6" hlink="hlink" folHlink="folHlink"/>
  <p:sldLayoutIdLst>
    <p:sldLayoutId id="2147522935" r:id="rId1"/>
    <p:sldLayoutId id="2147522607" r:id="rId2"/>
    <p:sldLayoutId id="2147522608" r:id="rId3"/>
    <p:sldLayoutId id="2147522609" r:id="rId4"/>
    <p:sldLayoutId id="2147522610" r:id="rId5"/>
    <p:sldLayoutId id="2147522611" r:id="rId6"/>
    <p:sldLayoutId id="2147522612" r:id="rId7"/>
    <p:sldLayoutId id="2147522613" r:id="rId8"/>
    <p:sldLayoutId id="2147522614" r:id="rId9"/>
    <p:sldLayoutId id="2147522615" r:id="rId10"/>
    <p:sldLayoutId id="2147522616" r:id="rId11"/>
  </p:sldLayoutIdLst>
  <p:txStyles>
    <p:titleStyle>
      <a:lvl1pPr algn="l" rtl="0" eaLnBrk="0" fontAlgn="base" hangingPunct="0">
        <a:spcBef>
          <a:spcPct val="0"/>
        </a:spcBef>
        <a:spcAft>
          <a:spcPct val="0"/>
        </a:spcAft>
        <a:defRPr sz="4400" b="1" kern="1200">
          <a:solidFill>
            <a:schemeClr val="tx1"/>
          </a:solidFill>
          <a:latin typeface="Candara" pitchFamily="34" charset="0"/>
          <a:ea typeface="+mj-ea"/>
          <a:cs typeface="+mj-cs"/>
        </a:defRPr>
      </a:lvl1pPr>
      <a:lvl2pPr algn="l" rtl="0" eaLnBrk="0" fontAlgn="base" hangingPunct="0">
        <a:spcBef>
          <a:spcPct val="0"/>
        </a:spcBef>
        <a:spcAft>
          <a:spcPct val="0"/>
        </a:spcAft>
        <a:defRPr sz="4400" b="1">
          <a:solidFill>
            <a:schemeClr val="tx1"/>
          </a:solidFill>
          <a:latin typeface="Candara" pitchFamily="34" charset="0"/>
        </a:defRPr>
      </a:lvl2pPr>
      <a:lvl3pPr algn="l" rtl="0" eaLnBrk="0" fontAlgn="base" hangingPunct="0">
        <a:spcBef>
          <a:spcPct val="0"/>
        </a:spcBef>
        <a:spcAft>
          <a:spcPct val="0"/>
        </a:spcAft>
        <a:defRPr sz="4400" b="1">
          <a:solidFill>
            <a:schemeClr val="tx1"/>
          </a:solidFill>
          <a:latin typeface="Candara" pitchFamily="34" charset="0"/>
        </a:defRPr>
      </a:lvl3pPr>
      <a:lvl4pPr algn="l" rtl="0" eaLnBrk="0" fontAlgn="base" hangingPunct="0">
        <a:spcBef>
          <a:spcPct val="0"/>
        </a:spcBef>
        <a:spcAft>
          <a:spcPct val="0"/>
        </a:spcAft>
        <a:defRPr sz="4400" b="1">
          <a:solidFill>
            <a:schemeClr val="tx1"/>
          </a:solidFill>
          <a:latin typeface="Candara" pitchFamily="34" charset="0"/>
        </a:defRPr>
      </a:lvl4pPr>
      <a:lvl5pPr algn="l" rtl="0" eaLnBrk="0" fontAlgn="base" hangingPunct="0">
        <a:spcBef>
          <a:spcPct val="0"/>
        </a:spcBef>
        <a:spcAft>
          <a:spcPct val="0"/>
        </a:spcAft>
        <a:defRPr sz="4400" b="1">
          <a:solidFill>
            <a:schemeClr val="tx1"/>
          </a:solidFill>
          <a:latin typeface="Candara" pitchFamily="34" charset="0"/>
        </a:defRPr>
      </a:lvl5pPr>
      <a:lvl6pPr marL="457200" algn="l" rtl="0" fontAlgn="base">
        <a:spcBef>
          <a:spcPct val="0"/>
        </a:spcBef>
        <a:spcAft>
          <a:spcPct val="0"/>
        </a:spcAft>
        <a:defRPr sz="4400" b="1">
          <a:solidFill>
            <a:schemeClr val="tx1"/>
          </a:solidFill>
          <a:latin typeface="Candara" pitchFamily="34" charset="0"/>
        </a:defRPr>
      </a:lvl6pPr>
      <a:lvl7pPr marL="914400" algn="l" rtl="0" fontAlgn="base">
        <a:spcBef>
          <a:spcPct val="0"/>
        </a:spcBef>
        <a:spcAft>
          <a:spcPct val="0"/>
        </a:spcAft>
        <a:defRPr sz="4400" b="1">
          <a:solidFill>
            <a:schemeClr val="tx1"/>
          </a:solidFill>
          <a:latin typeface="Candara" pitchFamily="34" charset="0"/>
        </a:defRPr>
      </a:lvl7pPr>
      <a:lvl8pPr marL="1371600" algn="l" rtl="0" fontAlgn="base">
        <a:spcBef>
          <a:spcPct val="0"/>
        </a:spcBef>
        <a:spcAft>
          <a:spcPct val="0"/>
        </a:spcAft>
        <a:defRPr sz="4400" b="1">
          <a:solidFill>
            <a:schemeClr val="tx1"/>
          </a:solidFill>
          <a:latin typeface="Candara" pitchFamily="34" charset="0"/>
        </a:defRPr>
      </a:lvl8pPr>
      <a:lvl9pPr marL="1828800" algn="l" rtl="0" fontAlgn="base">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Candar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Candar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Candar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2" descr="F:\5 PEMBINAAN Penginjilan &amp; Tindak Lanjut Dasar\1 MODEL\Meekness &amp; Truth, Conversational Evangelism\ce-book.jpg"/>
          <p:cNvPicPr>
            <a:picLocks noChangeAspect="1" noChangeArrowheads="1"/>
          </p:cNvPicPr>
          <p:nvPr/>
        </p:nvPicPr>
        <p:blipFill>
          <a:blip r:embed="rId13">
            <a:lum contrast="10000"/>
          </a:blip>
          <a:srcRect l="1287" t="45819" r="1888" b="51814"/>
          <a:stretch>
            <a:fillRect/>
          </a:stretch>
        </p:blipFill>
        <p:spPr bwMode="auto">
          <a:xfrm>
            <a:off x="0" y="6515100"/>
            <a:ext cx="9144000" cy="342900"/>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714354" y="6477000"/>
            <a:ext cx="8429652" cy="400110"/>
          </a:xfrm>
          <a:prstGeom prst="rect">
            <a:avLst/>
          </a:prstGeom>
          <a:noFill/>
        </p:spPr>
        <p:txBody>
          <a:bodyPr>
            <a:spAutoFit/>
          </a:bodyPr>
          <a:lstStyle/>
          <a:p>
            <a:pPr fontAlgn="auto">
              <a:spcBef>
                <a:spcPts val="0"/>
              </a:spcBef>
              <a:spcAft>
                <a:spcPts val="0"/>
              </a:spcAft>
              <a:defRPr/>
            </a:pPr>
            <a:r>
              <a:rPr lang="id-ID" sz="2000" b="1" i="1" dirty="0">
                <a:ln w="12700">
                  <a:solidFill>
                    <a:sysClr val="windowText" lastClr="000000"/>
                  </a:solidFill>
                  <a:prstDash val="solid"/>
                </a:ln>
                <a:solidFill>
                  <a:srgbClr val="EEECE1">
                    <a:tint val="85000"/>
                    <a:satMod val="155000"/>
                  </a:srgbClr>
                </a:solidFill>
                <a:latin typeface="Candara" pitchFamily="34" charset="0"/>
                <a:cs typeface="Arial" charset="0"/>
              </a:rPr>
              <a:t>Conversational </a:t>
            </a:r>
            <a:r>
              <a:rPr lang="id-ID" sz="2000" b="1" dirty="0">
                <a:solidFill>
                  <a:prstClr val="black"/>
                </a:solidFill>
                <a:latin typeface="Candara" pitchFamily="34" charset="0"/>
                <a:cs typeface="Arial" charset="0"/>
              </a:rPr>
              <a:t>EVANGELISM</a:t>
            </a:r>
          </a:p>
        </p:txBody>
      </p:sp>
      <p:pic>
        <p:nvPicPr>
          <p:cNvPr id="14"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96850" y="6261100"/>
            <a:ext cx="517525" cy="525463"/>
          </a:xfrm>
          <a:prstGeom prst="rect">
            <a:avLst/>
          </a:prstGeom>
          <a:ln>
            <a:noFill/>
          </a:ln>
          <a:effectLst>
            <a:outerShdw blurRad="190500" algn="tl" rotWithShape="0">
              <a:srgbClr val="000000">
                <a:alpha val="70000"/>
              </a:srgbClr>
            </a:outerShdw>
          </a:effectLst>
        </p:spPr>
      </p:pic>
      <p:pic>
        <p:nvPicPr>
          <p:cNvPr id="7" name="Picture 12" descr="C:\Users\Gloria\Desktop\ce-book.jpg"/>
          <p:cNvPicPr>
            <a:picLocks noChangeAspect="1" noChangeArrowheads="1"/>
          </p:cNvPicPr>
          <p:nvPr/>
        </p:nvPicPr>
        <p:blipFill>
          <a:blip r:embed="rId13"/>
          <a:srcRect l="1375" t="1090" r="1996" b="90894"/>
          <a:stretch>
            <a:fillRect/>
          </a:stretch>
        </p:blipFill>
        <p:spPr bwMode="auto">
          <a:xfrm>
            <a:off x="0" y="0"/>
            <a:ext cx="9144000" cy="1143000"/>
          </a:xfrm>
          <a:prstGeom prst="rect">
            <a:avLst/>
          </a:prstGeom>
          <a:noFill/>
          <a:effectLst>
            <a:outerShdw blurRad="50800" dist="38100" dir="5400000" algn="t" rotWithShape="0">
              <a:prstClr val="black">
                <a:alpha val="40000"/>
              </a:prstClr>
            </a:outerShdw>
          </a:effectLst>
        </p:spPr>
      </p:pic>
      <p:sp>
        <p:nvSpPr>
          <p:cNvPr id="104454" name="Title Placeholder 1"/>
          <p:cNvSpPr>
            <a:spLocks noGrp="1"/>
          </p:cNvSpPr>
          <p:nvPr>
            <p:ph type="title"/>
          </p:nvPr>
        </p:nvSpPr>
        <p:spPr bwMode="auto">
          <a:xfrm>
            <a:off x="214313"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id-ID" smtClean="0"/>
          </a:p>
        </p:txBody>
      </p:sp>
      <p:sp>
        <p:nvSpPr>
          <p:cNvPr id="104455" name="Text Placeholder 2"/>
          <p:cNvSpPr>
            <a:spLocks noGrp="1"/>
          </p:cNvSpPr>
          <p:nvPr>
            <p:ph type="body" idx="1"/>
          </p:nvPr>
        </p:nvSpPr>
        <p:spPr bwMode="auto">
          <a:xfrm>
            <a:off x="357188" y="1357313"/>
            <a:ext cx="8429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ndara" pitchFamily="34" charset="0"/>
                <a:cs typeface="+mn-cs"/>
              </a:defRPr>
            </a:lvl1pPr>
          </a:lstStyle>
          <a:p>
            <a:pPr>
              <a:defRPr/>
            </a:pPr>
            <a:fld id="{AEDE0A7E-3BDB-4834-A993-DCA1C2024C76}" type="datetimeFigureOut">
              <a:rPr lang="id-ID"/>
              <a:pPr>
                <a:defRPr/>
              </a:pPr>
              <a:t>17/09/2013</a:t>
            </a:fld>
            <a:endParaRPr lang="id-ID"/>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ndara" pitchFamily="34" charset="0"/>
                <a:cs typeface="+mn-cs"/>
              </a:defRPr>
            </a:lvl1pPr>
          </a:lstStyle>
          <a:p>
            <a:pPr>
              <a:defRPr/>
            </a:pPr>
            <a:endParaRPr lang="id-ID"/>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ndara" pitchFamily="34" charset="0"/>
                <a:cs typeface="+mn-cs"/>
              </a:defRPr>
            </a:lvl1pPr>
          </a:lstStyle>
          <a:p>
            <a:pPr>
              <a:defRPr/>
            </a:pPr>
            <a:fld id="{0D97DD51-2288-448C-ADF6-020A3D621635}" type="slidenum">
              <a:rPr lang="id-ID"/>
              <a:pPr>
                <a:defRPr/>
              </a:pPr>
              <a:t>‹#›</a:t>
            </a:fld>
            <a:endParaRPr lang="id-ID"/>
          </a:p>
        </p:txBody>
      </p:sp>
    </p:spTree>
  </p:cSld>
  <p:clrMap bg1="lt1" tx1="dk1" bg2="lt2" tx2="dk2" accent1="accent1" accent2="accent2" accent3="accent3" accent4="accent4" accent5="accent5" accent6="accent6" hlink="hlink" folHlink="folHlink"/>
  <p:sldLayoutIdLst>
    <p:sldLayoutId id="2147522936" r:id="rId1"/>
    <p:sldLayoutId id="2147522617" r:id="rId2"/>
    <p:sldLayoutId id="2147522618" r:id="rId3"/>
    <p:sldLayoutId id="2147522619" r:id="rId4"/>
    <p:sldLayoutId id="2147522620" r:id="rId5"/>
    <p:sldLayoutId id="2147522621" r:id="rId6"/>
    <p:sldLayoutId id="2147522622" r:id="rId7"/>
    <p:sldLayoutId id="2147522623" r:id="rId8"/>
    <p:sldLayoutId id="2147522624" r:id="rId9"/>
    <p:sldLayoutId id="2147522625" r:id="rId10"/>
    <p:sldLayoutId id="2147522626" r:id="rId11"/>
  </p:sldLayoutIdLst>
  <p:txStyles>
    <p:titleStyle>
      <a:lvl1pPr algn="l" rtl="0" eaLnBrk="0" fontAlgn="base" hangingPunct="0">
        <a:spcBef>
          <a:spcPct val="0"/>
        </a:spcBef>
        <a:spcAft>
          <a:spcPct val="0"/>
        </a:spcAft>
        <a:defRPr sz="4400" b="1" kern="1200">
          <a:solidFill>
            <a:schemeClr val="tx1"/>
          </a:solidFill>
          <a:latin typeface="Candara" pitchFamily="34" charset="0"/>
          <a:ea typeface="+mj-ea"/>
          <a:cs typeface="+mj-cs"/>
        </a:defRPr>
      </a:lvl1pPr>
      <a:lvl2pPr algn="l" rtl="0" eaLnBrk="0" fontAlgn="base" hangingPunct="0">
        <a:spcBef>
          <a:spcPct val="0"/>
        </a:spcBef>
        <a:spcAft>
          <a:spcPct val="0"/>
        </a:spcAft>
        <a:defRPr sz="4400" b="1">
          <a:solidFill>
            <a:schemeClr val="tx1"/>
          </a:solidFill>
          <a:latin typeface="Candara" pitchFamily="34" charset="0"/>
        </a:defRPr>
      </a:lvl2pPr>
      <a:lvl3pPr algn="l" rtl="0" eaLnBrk="0" fontAlgn="base" hangingPunct="0">
        <a:spcBef>
          <a:spcPct val="0"/>
        </a:spcBef>
        <a:spcAft>
          <a:spcPct val="0"/>
        </a:spcAft>
        <a:defRPr sz="4400" b="1">
          <a:solidFill>
            <a:schemeClr val="tx1"/>
          </a:solidFill>
          <a:latin typeface="Candara" pitchFamily="34" charset="0"/>
        </a:defRPr>
      </a:lvl3pPr>
      <a:lvl4pPr algn="l" rtl="0" eaLnBrk="0" fontAlgn="base" hangingPunct="0">
        <a:spcBef>
          <a:spcPct val="0"/>
        </a:spcBef>
        <a:spcAft>
          <a:spcPct val="0"/>
        </a:spcAft>
        <a:defRPr sz="4400" b="1">
          <a:solidFill>
            <a:schemeClr val="tx1"/>
          </a:solidFill>
          <a:latin typeface="Candara" pitchFamily="34" charset="0"/>
        </a:defRPr>
      </a:lvl4pPr>
      <a:lvl5pPr algn="l" rtl="0" eaLnBrk="0" fontAlgn="base" hangingPunct="0">
        <a:spcBef>
          <a:spcPct val="0"/>
        </a:spcBef>
        <a:spcAft>
          <a:spcPct val="0"/>
        </a:spcAft>
        <a:defRPr sz="4400" b="1">
          <a:solidFill>
            <a:schemeClr val="tx1"/>
          </a:solidFill>
          <a:latin typeface="Candara" pitchFamily="34" charset="0"/>
        </a:defRPr>
      </a:lvl5pPr>
      <a:lvl6pPr marL="457200" algn="l" rtl="0" fontAlgn="base">
        <a:spcBef>
          <a:spcPct val="0"/>
        </a:spcBef>
        <a:spcAft>
          <a:spcPct val="0"/>
        </a:spcAft>
        <a:defRPr sz="4400" b="1">
          <a:solidFill>
            <a:schemeClr val="tx1"/>
          </a:solidFill>
          <a:latin typeface="Candara" pitchFamily="34" charset="0"/>
        </a:defRPr>
      </a:lvl6pPr>
      <a:lvl7pPr marL="914400" algn="l" rtl="0" fontAlgn="base">
        <a:spcBef>
          <a:spcPct val="0"/>
        </a:spcBef>
        <a:spcAft>
          <a:spcPct val="0"/>
        </a:spcAft>
        <a:defRPr sz="4400" b="1">
          <a:solidFill>
            <a:schemeClr val="tx1"/>
          </a:solidFill>
          <a:latin typeface="Candara" pitchFamily="34" charset="0"/>
        </a:defRPr>
      </a:lvl7pPr>
      <a:lvl8pPr marL="1371600" algn="l" rtl="0" fontAlgn="base">
        <a:spcBef>
          <a:spcPct val="0"/>
        </a:spcBef>
        <a:spcAft>
          <a:spcPct val="0"/>
        </a:spcAft>
        <a:defRPr sz="4400" b="1">
          <a:solidFill>
            <a:schemeClr val="tx1"/>
          </a:solidFill>
          <a:latin typeface="Candara" pitchFamily="34" charset="0"/>
        </a:defRPr>
      </a:lvl8pPr>
      <a:lvl9pPr marL="1828800" algn="l" rtl="0" fontAlgn="base">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Candar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Candar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Candar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2" descr="F:\5 PEMBINAAN Penginjilan &amp; Tindak Lanjut Dasar\1 MODEL\Meekness &amp; Truth, Conversational Evangelism\ce-book.jpg"/>
          <p:cNvPicPr>
            <a:picLocks noChangeAspect="1" noChangeArrowheads="1"/>
          </p:cNvPicPr>
          <p:nvPr/>
        </p:nvPicPr>
        <p:blipFill>
          <a:blip r:embed="rId13">
            <a:lum contrast="10000"/>
          </a:blip>
          <a:srcRect l="1287" t="45819" r="1888" b="51814"/>
          <a:stretch>
            <a:fillRect/>
          </a:stretch>
        </p:blipFill>
        <p:spPr bwMode="auto">
          <a:xfrm>
            <a:off x="0" y="6515100"/>
            <a:ext cx="9144000" cy="342900"/>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714348" y="6477000"/>
            <a:ext cx="8429652" cy="400110"/>
          </a:xfrm>
          <a:prstGeom prst="rect">
            <a:avLst/>
          </a:prstGeom>
          <a:noFill/>
        </p:spPr>
        <p:txBody>
          <a:bodyPr>
            <a:spAutoFit/>
          </a:bodyPr>
          <a:lstStyle/>
          <a:p>
            <a:pPr fontAlgn="auto">
              <a:spcBef>
                <a:spcPts val="0"/>
              </a:spcBef>
              <a:spcAft>
                <a:spcPts val="0"/>
              </a:spcAft>
              <a:defRPr/>
            </a:pPr>
            <a:r>
              <a:rPr lang="id-ID" sz="2000" b="1" i="1" dirty="0">
                <a:ln w="12700">
                  <a:solidFill>
                    <a:sysClr val="windowText" lastClr="000000"/>
                  </a:solidFill>
                  <a:prstDash val="solid"/>
                </a:ln>
                <a:solidFill>
                  <a:srgbClr val="EEECE1">
                    <a:tint val="85000"/>
                    <a:satMod val="155000"/>
                  </a:srgbClr>
                </a:solidFill>
                <a:latin typeface="Candara" pitchFamily="34" charset="0"/>
                <a:cs typeface="Arial" pitchFamily="34" charset="0"/>
              </a:rPr>
              <a:t>Conversational </a:t>
            </a:r>
            <a:r>
              <a:rPr lang="id-ID" sz="2000" b="1" dirty="0">
                <a:solidFill>
                  <a:prstClr val="black"/>
                </a:solidFill>
                <a:latin typeface="Candara" pitchFamily="34" charset="0"/>
                <a:cs typeface="Arial" pitchFamily="34" charset="0"/>
              </a:rPr>
              <a:t>EVANGELISM</a:t>
            </a:r>
          </a:p>
        </p:txBody>
      </p:sp>
      <p:pic>
        <p:nvPicPr>
          <p:cNvPr id="14"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96850" y="6261100"/>
            <a:ext cx="517525" cy="525463"/>
          </a:xfrm>
          <a:prstGeom prst="rect">
            <a:avLst/>
          </a:prstGeom>
          <a:ln>
            <a:noFill/>
          </a:ln>
          <a:effectLst>
            <a:outerShdw blurRad="190500" algn="tl" rotWithShape="0">
              <a:srgbClr val="000000">
                <a:alpha val="70000"/>
              </a:srgbClr>
            </a:outerShdw>
          </a:effectLst>
        </p:spPr>
      </p:pic>
      <p:pic>
        <p:nvPicPr>
          <p:cNvPr id="7" name="Picture 12" descr="C:\Users\Gloria\Desktop\ce-book.jpg"/>
          <p:cNvPicPr>
            <a:picLocks noChangeAspect="1" noChangeArrowheads="1"/>
          </p:cNvPicPr>
          <p:nvPr/>
        </p:nvPicPr>
        <p:blipFill>
          <a:blip r:embed="rId13"/>
          <a:srcRect l="1375" t="1090" r="1996" b="90894"/>
          <a:stretch>
            <a:fillRect/>
          </a:stretch>
        </p:blipFill>
        <p:spPr bwMode="auto">
          <a:xfrm>
            <a:off x="0" y="0"/>
            <a:ext cx="9144000" cy="1143000"/>
          </a:xfrm>
          <a:prstGeom prst="rect">
            <a:avLst/>
          </a:prstGeom>
          <a:noFill/>
          <a:effectLst>
            <a:outerShdw blurRad="50800" dist="38100" dir="5400000" algn="t" rotWithShape="0">
              <a:prstClr val="black">
                <a:alpha val="40000"/>
              </a:prstClr>
            </a:outerShdw>
          </a:effectLst>
        </p:spPr>
      </p:pic>
      <p:sp>
        <p:nvSpPr>
          <p:cNvPr id="105478" name="Title Placeholder 1"/>
          <p:cNvSpPr>
            <a:spLocks noGrp="1"/>
          </p:cNvSpPr>
          <p:nvPr>
            <p:ph type="title"/>
          </p:nvPr>
        </p:nvSpPr>
        <p:spPr bwMode="auto">
          <a:xfrm>
            <a:off x="214313"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id-ID" smtClean="0"/>
          </a:p>
        </p:txBody>
      </p:sp>
      <p:sp>
        <p:nvSpPr>
          <p:cNvPr id="105479" name="Text Placeholder 2"/>
          <p:cNvSpPr>
            <a:spLocks noGrp="1"/>
          </p:cNvSpPr>
          <p:nvPr>
            <p:ph type="body" idx="1"/>
          </p:nvPr>
        </p:nvSpPr>
        <p:spPr bwMode="auto">
          <a:xfrm>
            <a:off x="357188" y="1357313"/>
            <a:ext cx="8429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ndara" pitchFamily="34" charset="0"/>
                <a:cs typeface="+mn-cs"/>
              </a:defRPr>
            </a:lvl1pPr>
          </a:lstStyle>
          <a:p>
            <a:pPr>
              <a:defRPr/>
            </a:pPr>
            <a:fld id="{E40F02AC-BCF1-4F63-A4CF-FF7E4D38BBA7}" type="datetimeFigureOut">
              <a:rPr lang="id-ID"/>
              <a:pPr>
                <a:defRPr/>
              </a:pPr>
              <a:t>17/09/2013</a:t>
            </a:fld>
            <a:endParaRPr lang="id-ID"/>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ndara" pitchFamily="34" charset="0"/>
                <a:cs typeface="+mn-cs"/>
              </a:defRPr>
            </a:lvl1pPr>
          </a:lstStyle>
          <a:p>
            <a:pPr>
              <a:defRPr/>
            </a:pPr>
            <a:endParaRPr lang="id-ID"/>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ndara" pitchFamily="34" charset="0"/>
                <a:cs typeface="+mn-cs"/>
              </a:defRPr>
            </a:lvl1pPr>
          </a:lstStyle>
          <a:p>
            <a:pPr>
              <a:defRPr/>
            </a:pPr>
            <a:fld id="{7F167DD7-D834-42AF-9764-E2FC77790943}" type="slidenum">
              <a:rPr lang="id-ID"/>
              <a:pPr>
                <a:defRPr/>
              </a:pPr>
              <a:t>‹#›</a:t>
            </a:fld>
            <a:endParaRPr lang="id-ID"/>
          </a:p>
        </p:txBody>
      </p:sp>
    </p:spTree>
  </p:cSld>
  <p:clrMap bg1="lt1" tx1="dk1" bg2="lt2" tx2="dk2" accent1="accent1" accent2="accent2" accent3="accent3" accent4="accent4" accent5="accent5" accent6="accent6" hlink="hlink" folHlink="folHlink"/>
  <p:sldLayoutIdLst>
    <p:sldLayoutId id="2147522937" r:id="rId1"/>
    <p:sldLayoutId id="2147522938" r:id="rId2"/>
    <p:sldLayoutId id="2147522939" r:id="rId3"/>
    <p:sldLayoutId id="2147522940" r:id="rId4"/>
    <p:sldLayoutId id="2147522941" r:id="rId5"/>
    <p:sldLayoutId id="2147522942" r:id="rId6"/>
    <p:sldLayoutId id="2147522943" r:id="rId7"/>
    <p:sldLayoutId id="2147522944" r:id="rId8"/>
    <p:sldLayoutId id="2147522945" r:id="rId9"/>
    <p:sldLayoutId id="2147522946" r:id="rId10"/>
    <p:sldLayoutId id="2147522947" r:id="rId11"/>
  </p:sldLayoutIdLst>
  <p:txStyles>
    <p:titleStyle>
      <a:lvl1pPr algn="l" rtl="0" eaLnBrk="0" fontAlgn="base" hangingPunct="0">
        <a:spcBef>
          <a:spcPct val="0"/>
        </a:spcBef>
        <a:spcAft>
          <a:spcPct val="0"/>
        </a:spcAft>
        <a:defRPr sz="4400" b="1" kern="1200">
          <a:solidFill>
            <a:schemeClr val="tx1"/>
          </a:solidFill>
          <a:latin typeface="Candara" pitchFamily="34" charset="0"/>
          <a:ea typeface="+mj-ea"/>
          <a:cs typeface="+mj-cs"/>
        </a:defRPr>
      </a:lvl1pPr>
      <a:lvl2pPr algn="l" rtl="0" eaLnBrk="0" fontAlgn="base" hangingPunct="0">
        <a:spcBef>
          <a:spcPct val="0"/>
        </a:spcBef>
        <a:spcAft>
          <a:spcPct val="0"/>
        </a:spcAft>
        <a:defRPr sz="4400" b="1">
          <a:solidFill>
            <a:schemeClr val="tx1"/>
          </a:solidFill>
          <a:latin typeface="Candara" pitchFamily="34" charset="0"/>
        </a:defRPr>
      </a:lvl2pPr>
      <a:lvl3pPr algn="l" rtl="0" eaLnBrk="0" fontAlgn="base" hangingPunct="0">
        <a:spcBef>
          <a:spcPct val="0"/>
        </a:spcBef>
        <a:spcAft>
          <a:spcPct val="0"/>
        </a:spcAft>
        <a:defRPr sz="4400" b="1">
          <a:solidFill>
            <a:schemeClr val="tx1"/>
          </a:solidFill>
          <a:latin typeface="Candara" pitchFamily="34" charset="0"/>
        </a:defRPr>
      </a:lvl3pPr>
      <a:lvl4pPr algn="l" rtl="0" eaLnBrk="0" fontAlgn="base" hangingPunct="0">
        <a:spcBef>
          <a:spcPct val="0"/>
        </a:spcBef>
        <a:spcAft>
          <a:spcPct val="0"/>
        </a:spcAft>
        <a:defRPr sz="4400" b="1">
          <a:solidFill>
            <a:schemeClr val="tx1"/>
          </a:solidFill>
          <a:latin typeface="Candara" pitchFamily="34" charset="0"/>
        </a:defRPr>
      </a:lvl4pPr>
      <a:lvl5pPr algn="l" rtl="0" eaLnBrk="0" fontAlgn="base" hangingPunct="0">
        <a:spcBef>
          <a:spcPct val="0"/>
        </a:spcBef>
        <a:spcAft>
          <a:spcPct val="0"/>
        </a:spcAft>
        <a:defRPr sz="4400" b="1">
          <a:solidFill>
            <a:schemeClr val="tx1"/>
          </a:solidFill>
          <a:latin typeface="Candara" pitchFamily="34" charset="0"/>
        </a:defRPr>
      </a:lvl5pPr>
      <a:lvl6pPr marL="457200" algn="l" rtl="0" fontAlgn="base">
        <a:spcBef>
          <a:spcPct val="0"/>
        </a:spcBef>
        <a:spcAft>
          <a:spcPct val="0"/>
        </a:spcAft>
        <a:defRPr sz="4400" b="1">
          <a:solidFill>
            <a:schemeClr val="tx1"/>
          </a:solidFill>
          <a:latin typeface="Candara" pitchFamily="34" charset="0"/>
        </a:defRPr>
      </a:lvl6pPr>
      <a:lvl7pPr marL="914400" algn="l" rtl="0" fontAlgn="base">
        <a:spcBef>
          <a:spcPct val="0"/>
        </a:spcBef>
        <a:spcAft>
          <a:spcPct val="0"/>
        </a:spcAft>
        <a:defRPr sz="4400" b="1">
          <a:solidFill>
            <a:schemeClr val="tx1"/>
          </a:solidFill>
          <a:latin typeface="Candara" pitchFamily="34" charset="0"/>
        </a:defRPr>
      </a:lvl7pPr>
      <a:lvl8pPr marL="1371600" algn="l" rtl="0" fontAlgn="base">
        <a:spcBef>
          <a:spcPct val="0"/>
        </a:spcBef>
        <a:spcAft>
          <a:spcPct val="0"/>
        </a:spcAft>
        <a:defRPr sz="4400" b="1">
          <a:solidFill>
            <a:schemeClr val="tx1"/>
          </a:solidFill>
          <a:latin typeface="Candara" pitchFamily="34" charset="0"/>
        </a:defRPr>
      </a:lvl8pPr>
      <a:lvl9pPr marL="1828800" algn="l" rtl="0" fontAlgn="base">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Candar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Candar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Candar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2" descr="F:\5 PEMBINAAN Penginjilan &amp; Tindak Lanjut Dasar\1 MODEL\Meekness &amp; Truth, Conversational Evangelism\ce-book.jpg"/>
          <p:cNvPicPr>
            <a:picLocks noChangeAspect="1" noChangeArrowheads="1"/>
          </p:cNvPicPr>
          <p:nvPr/>
        </p:nvPicPr>
        <p:blipFill>
          <a:blip r:embed="rId13">
            <a:lum contrast="10000"/>
          </a:blip>
          <a:srcRect l="1287" t="45819" r="1888" b="51814"/>
          <a:stretch>
            <a:fillRect/>
          </a:stretch>
        </p:blipFill>
        <p:spPr bwMode="auto">
          <a:xfrm>
            <a:off x="0" y="6515100"/>
            <a:ext cx="9144000" cy="342900"/>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714348" y="6477000"/>
            <a:ext cx="8429652" cy="400110"/>
          </a:xfrm>
          <a:prstGeom prst="rect">
            <a:avLst/>
          </a:prstGeom>
          <a:noFill/>
        </p:spPr>
        <p:txBody>
          <a:bodyPr>
            <a:spAutoFit/>
          </a:bodyPr>
          <a:lstStyle/>
          <a:p>
            <a:pPr fontAlgn="auto">
              <a:spcBef>
                <a:spcPts val="0"/>
              </a:spcBef>
              <a:spcAft>
                <a:spcPts val="0"/>
              </a:spcAft>
              <a:defRPr/>
            </a:pPr>
            <a:r>
              <a:rPr lang="id-ID" sz="2000" b="1" i="1" dirty="0">
                <a:ln w="12700">
                  <a:solidFill>
                    <a:sysClr val="windowText" lastClr="000000"/>
                  </a:solidFill>
                  <a:prstDash val="solid"/>
                </a:ln>
                <a:solidFill>
                  <a:srgbClr val="EEECE1">
                    <a:tint val="85000"/>
                    <a:satMod val="155000"/>
                  </a:srgbClr>
                </a:solidFill>
                <a:latin typeface="Candara" pitchFamily="34" charset="0"/>
                <a:cs typeface="Arial" charset="0"/>
              </a:rPr>
              <a:t>Conversational </a:t>
            </a:r>
            <a:r>
              <a:rPr lang="id-ID" sz="2000" b="1" dirty="0">
                <a:solidFill>
                  <a:prstClr val="black"/>
                </a:solidFill>
                <a:latin typeface="Candara" pitchFamily="34" charset="0"/>
                <a:cs typeface="Arial" charset="0"/>
              </a:rPr>
              <a:t>EVANGELISM</a:t>
            </a:r>
          </a:p>
        </p:txBody>
      </p:sp>
      <p:pic>
        <p:nvPicPr>
          <p:cNvPr id="14"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96850" y="6261100"/>
            <a:ext cx="517525" cy="525463"/>
          </a:xfrm>
          <a:prstGeom prst="rect">
            <a:avLst/>
          </a:prstGeom>
          <a:ln>
            <a:noFill/>
          </a:ln>
          <a:effectLst>
            <a:outerShdw blurRad="190500" algn="tl" rotWithShape="0">
              <a:srgbClr val="000000">
                <a:alpha val="70000"/>
              </a:srgbClr>
            </a:outerShdw>
          </a:effectLst>
        </p:spPr>
      </p:pic>
      <p:pic>
        <p:nvPicPr>
          <p:cNvPr id="7" name="Picture 12" descr="C:\Users\Gloria\Desktop\ce-book.jpg"/>
          <p:cNvPicPr>
            <a:picLocks noChangeAspect="1" noChangeArrowheads="1"/>
          </p:cNvPicPr>
          <p:nvPr/>
        </p:nvPicPr>
        <p:blipFill>
          <a:blip r:embed="rId13"/>
          <a:srcRect l="1375" t="1090" r="1996" b="90894"/>
          <a:stretch>
            <a:fillRect/>
          </a:stretch>
        </p:blipFill>
        <p:spPr bwMode="auto">
          <a:xfrm>
            <a:off x="0" y="0"/>
            <a:ext cx="9144000" cy="1143000"/>
          </a:xfrm>
          <a:prstGeom prst="rect">
            <a:avLst/>
          </a:prstGeom>
          <a:noFill/>
          <a:effectLst>
            <a:outerShdw blurRad="50800" dist="38100" dir="5400000" algn="t" rotWithShape="0">
              <a:prstClr val="black">
                <a:alpha val="40000"/>
              </a:prstClr>
            </a:outerShdw>
          </a:effectLst>
        </p:spPr>
      </p:pic>
      <p:sp>
        <p:nvSpPr>
          <p:cNvPr id="106502" name="Title Placeholder 1"/>
          <p:cNvSpPr>
            <a:spLocks noGrp="1"/>
          </p:cNvSpPr>
          <p:nvPr>
            <p:ph type="title"/>
          </p:nvPr>
        </p:nvSpPr>
        <p:spPr bwMode="auto">
          <a:xfrm>
            <a:off x="214313"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id-ID" smtClean="0"/>
          </a:p>
        </p:txBody>
      </p:sp>
      <p:sp>
        <p:nvSpPr>
          <p:cNvPr id="106503" name="Text Placeholder 2"/>
          <p:cNvSpPr>
            <a:spLocks noGrp="1"/>
          </p:cNvSpPr>
          <p:nvPr>
            <p:ph type="body" idx="1"/>
          </p:nvPr>
        </p:nvSpPr>
        <p:spPr bwMode="auto">
          <a:xfrm>
            <a:off x="357188" y="1357313"/>
            <a:ext cx="8429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ndara" pitchFamily="34" charset="0"/>
                <a:cs typeface="+mn-cs"/>
              </a:defRPr>
            </a:lvl1pPr>
          </a:lstStyle>
          <a:p>
            <a:pPr>
              <a:defRPr/>
            </a:pPr>
            <a:fld id="{22DA4AAC-FABB-408C-B2EC-20E12E434715}" type="datetimeFigureOut">
              <a:rPr lang="id-ID"/>
              <a:pPr>
                <a:defRPr/>
              </a:pPr>
              <a:t>17/09/2013</a:t>
            </a:fld>
            <a:endParaRPr lang="id-ID"/>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ndara" pitchFamily="34" charset="0"/>
                <a:cs typeface="+mn-cs"/>
              </a:defRPr>
            </a:lvl1pPr>
          </a:lstStyle>
          <a:p>
            <a:pPr>
              <a:defRPr/>
            </a:pPr>
            <a:endParaRPr lang="id-ID"/>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ndara" pitchFamily="34" charset="0"/>
                <a:cs typeface="+mn-cs"/>
              </a:defRPr>
            </a:lvl1pPr>
          </a:lstStyle>
          <a:p>
            <a:pPr>
              <a:defRPr/>
            </a:pPr>
            <a:fld id="{1B1AAEE3-3C85-459F-881A-8C2BAC4948F3}" type="slidenum">
              <a:rPr lang="id-ID"/>
              <a:pPr>
                <a:defRPr/>
              </a:pPr>
              <a:t>‹#›</a:t>
            </a:fld>
            <a:endParaRPr lang="id-ID"/>
          </a:p>
        </p:txBody>
      </p:sp>
    </p:spTree>
  </p:cSld>
  <p:clrMap bg1="lt1" tx1="dk1" bg2="lt2" tx2="dk2" accent1="accent1" accent2="accent2" accent3="accent3" accent4="accent4" accent5="accent5" accent6="accent6" hlink="hlink" folHlink="folHlink"/>
  <p:sldLayoutIdLst>
    <p:sldLayoutId id="2147522948" r:id="rId1"/>
    <p:sldLayoutId id="2147522949" r:id="rId2"/>
    <p:sldLayoutId id="2147522950" r:id="rId3"/>
    <p:sldLayoutId id="2147522951" r:id="rId4"/>
    <p:sldLayoutId id="2147522952" r:id="rId5"/>
    <p:sldLayoutId id="2147522953" r:id="rId6"/>
    <p:sldLayoutId id="2147522954" r:id="rId7"/>
    <p:sldLayoutId id="2147522955" r:id="rId8"/>
    <p:sldLayoutId id="2147522956" r:id="rId9"/>
    <p:sldLayoutId id="2147522957" r:id="rId10"/>
    <p:sldLayoutId id="2147522958" r:id="rId11"/>
  </p:sldLayoutIdLst>
  <p:txStyles>
    <p:titleStyle>
      <a:lvl1pPr algn="l" rtl="0" eaLnBrk="0" fontAlgn="base" hangingPunct="0">
        <a:spcBef>
          <a:spcPct val="0"/>
        </a:spcBef>
        <a:spcAft>
          <a:spcPct val="0"/>
        </a:spcAft>
        <a:defRPr sz="4400" b="1" kern="1200">
          <a:solidFill>
            <a:schemeClr val="tx1"/>
          </a:solidFill>
          <a:latin typeface="Candara" pitchFamily="34" charset="0"/>
          <a:ea typeface="+mj-ea"/>
          <a:cs typeface="+mj-cs"/>
        </a:defRPr>
      </a:lvl1pPr>
      <a:lvl2pPr algn="l" rtl="0" eaLnBrk="0" fontAlgn="base" hangingPunct="0">
        <a:spcBef>
          <a:spcPct val="0"/>
        </a:spcBef>
        <a:spcAft>
          <a:spcPct val="0"/>
        </a:spcAft>
        <a:defRPr sz="4400" b="1">
          <a:solidFill>
            <a:schemeClr val="tx1"/>
          </a:solidFill>
          <a:latin typeface="Candara" pitchFamily="34" charset="0"/>
        </a:defRPr>
      </a:lvl2pPr>
      <a:lvl3pPr algn="l" rtl="0" eaLnBrk="0" fontAlgn="base" hangingPunct="0">
        <a:spcBef>
          <a:spcPct val="0"/>
        </a:spcBef>
        <a:spcAft>
          <a:spcPct val="0"/>
        </a:spcAft>
        <a:defRPr sz="4400" b="1">
          <a:solidFill>
            <a:schemeClr val="tx1"/>
          </a:solidFill>
          <a:latin typeface="Candara" pitchFamily="34" charset="0"/>
        </a:defRPr>
      </a:lvl3pPr>
      <a:lvl4pPr algn="l" rtl="0" eaLnBrk="0" fontAlgn="base" hangingPunct="0">
        <a:spcBef>
          <a:spcPct val="0"/>
        </a:spcBef>
        <a:spcAft>
          <a:spcPct val="0"/>
        </a:spcAft>
        <a:defRPr sz="4400" b="1">
          <a:solidFill>
            <a:schemeClr val="tx1"/>
          </a:solidFill>
          <a:latin typeface="Candara" pitchFamily="34" charset="0"/>
        </a:defRPr>
      </a:lvl4pPr>
      <a:lvl5pPr algn="l" rtl="0" eaLnBrk="0" fontAlgn="base" hangingPunct="0">
        <a:spcBef>
          <a:spcPct val="0"/>
        </a:spcBef>
        <a:spcAft>
          <a:spcPct val="0"/>
        </a:spcAft>
        <a:defRPr sz="4400" b="1">
          <a:solidFill>
            <a:schemeClr val="tx1"/>
          </a:solidFill>
          <a:latin typeface="Candara" pitchFamily="34" charset="0"/>
        </a:defRPr>
      </a:lvl5pPr>
      <a:lvl6pPr marL="457200" algn="l" rtl="0" fontAlgn="base">
        <a:spcBef>
          <a:spcPct val="0"/>
        </a:spcBef>
        <a:spcAft>
          <a:spcPct val="0"/>
        </a:spcAft>
        <a:defRPr sz="4400" b="1">
          <a:solidFill>
            <a:schemeClr val="tx1"/>
          </a:solidFill>
          <a:latin typeface="Candara" pitchFamily="34" charset="0"/>
        </a:defRPr>
      </a:lvl6pPr>
      <a:lvl7pPr marL="914400" algn="l" rtl="0" fontAlgn="base">
        <a:spcBef>
          <a:spcPct val="0"/>
        </a:spcBef>
        <a:spcAft>
          <a:spcPct val="0"/>
        </a:spcAft>
        <a:defRPr sz="4400" b="1">
          <a:solidFill>
            <a:schemeClr val="tx1"/>
          </a:solidFill>
          <a:latin typeface="Candara" pitchFamily="34" charset="0"/>
        </a:defRPr>
      </a:lvl7pPr>
      <a:lvl8pPr marL="1371600" algn="l" rtl="0" fontAlgn="base">
        <a:spcBef>
          <a:spcPct val="0"/>
        </a:spcBef>
        <a:spcAft>
          <a:spcPct val="0"/>
        </a:spcAft>
        <a:defRPr sz="4400" b="1">
          <a:solidFill>
            <a:schemeClr val="tx1"/>
          </a:solidFill>
          <a:latin typeface="Candara" pitchFamily="34" charset="0"/>
        </a:defRPr>
      </a:lvl8pPr>
      <a:lvl9pPr marL="1828800" algn="l" rtl="0" fontAlgn="base">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Candar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Candar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Candar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2" descr="F:\5 PEMBINAAN Penginjilan &amp; Tindak Lanjut Dasar\1 MODEL\Meekness &amp; Truth, Conversational Evangelism\ce-book.jpg"/>
          <p:cNvPicPr>
            <a:picLocks noChangeAspect="1" noChangeArrowheads="1"/>
          </p:cNvPicPr>
          <p:nvPr/>
        </p:nvPicPr>
        <p:blipFill>
          <a:blip r:embed="rId13">
            <a:lum contrast="10000"/>
          </a:blip>
          <a:srcRect l="1287" t="45819" r="1888" b="51814"/>
          <a:stretch>
            <a:fillRect/>
          </a:stretch>
        </p:blipFill>
        <p:spPr bwMode="auto">
          <a:xfrm>
            <a:off x="0" y="6515100"/>
            <a:ext cx="9144000" cy="342900"/>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714348" y="6477000"/>
            <a:ext cx="8429652" cy="400110"/>
          </a:xfrm>
          <a:prstGeom prst="rect">
            <a:avLst/>
          </a:prstGeom>
          <a:noFill/>
        </p:spPr>
        <p:txBody>
          <a:bodyPr>
            <a:spAutoFit/>
          </a:bodyPr>
          <a:lstStyle/>
          <a:p>
            <a:pPr fontAlgn="auto">
              <a:spcBef>
                <a:spcPts val="0"/>
              </a:spcBef>
              <a:spcAft>
                <a:spcPts val="0"/>
              </a:spcAft>
              <a:defRPr/>
            </a:pPr>
            <a:r>
              <a:rPr lang="id-ID" sz="2000" b="1" i="1" dirty="0">
                <a:ln w="12700">
                  <a:solidFill>
                    <a:sysClr val="windowText" lastClr="000000"/>
                  </a:solidFill>
                  <a:prstDash val="solid"/>
                </a:ln>
                <a:solidFill>
                  <a:srgbClr val="EEECE1">
                    <a:tint val="85000"/>
                    <a:satMod val="155000"/>
                  </a:srgbClr>
                </a:solidFill>
                <a:latin typeface="Candara" pitchFamily="34" charset="0"/>
                <a:cs typeface="Arial" charset="0"/>
              </a:rPr>
              <a:t>Conversational </a:t>
            </a:r>
            <a:r>
              <a:rPr lang="id-ID" sz="2000" b="1" dirty="0">
                <a:solidFill>
                  <a:prstClr val="black"/>
                </a:solidFill>
                <a:latin typeface="Candara" pitchFamily="34" charset="0"/>
                <a:cs typeface="Arial" charset="0"/>
              </a:rPr>
              <a:t>EVANGELISM</a:t>
            </a:r>
          </a:p>
        </p:txBody>
      </p:sp>
      <p:pic>
        <p:nvPicPr>
          <p:cNvPr id="14"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96850" y="6261100"/>
            <a:ext cx="517525" cy="525463"/>
          </a:xfrm>
          <a:prstGeom prst="rect">
            <a:avLst/>
          </a:prstGeom>
          <a:ln>
            <a:noFill/>
          </a:ln>
          <a:effectLst>
            <a:outerShdw blurRad="190500" algn="tl" rotWithShape="0">
              <a:srgbClr val="000000">
                <a:alpha val="70000"/>
              </a:srgbClr>
            </a:outerShdw>
          </a:effectLst>
        </p:spPr>
      </p:pic>
      <p:pic>
        <p:nvPicPr>
          <p:cNvPr id="7" name="Picture 12" descr="C:\Users\Gloria\Desktop\ce-book.jpg"/>
          <p:cNvPicPr>
            <a:picLocks noChangeAspect="1" noChangeArrowheads="1"/>
          </p:cNvPicPr>
          <p:nvPr/>
        </p:nvPicPr>
        <p:blipFill>
          <a:blip r:embed="rId13"/>
          <a:srcRect l="1375" t="1090" r="1996" b="90894"/>
          <a:stretch>
            <a:fillRect/>
          </a:stretch>
        </p:blipFill>
        <p:spPr bwMode="auto">
          <a:xfrm>
            <a:off x="0" y="0"/>
            <a:ext cx="9144000" cy="1143000"/>
          </a:xfrm>
          <a:prstGeom prst="rect">
            <a:avLst/>
          </a:prstGeom>
          <a:noFill/>
          <a:effectLst>
            <a:outerShdw blurRad="50800" dist="38100" dir="5400000" algn="t" rotWithShape="0">
              <a:prstClr val="black">
                <a:alpha val="40000"/>
              </a:prstClr>
            </a:outerShdw>
          </a:effectLst>
        </p:spPr>
      </p:pic>
      <p:sp>
        <p:nvSpPr>
          <p:cNvPr id="107526" name="Title Placeholder 1"/>
          <p:cNvSpPr>
            <a:spLocks noGrp="1"/>
          </p:cNvSpPr>
          <p:nvPr>
            <p:ph type="title"/>
          </p:nvPr>
        </p:nvSpPr>
        <p:spPr bwMode="auto">
          <a:xfrm>
            <a:off x="214313"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id-ID" smtClean="0"/>
          </a:p>
        </p:txBody>
      </p:sp>
      <p:sp>
        <p:nvSpPr>
          <p:cNvPr id="107527" name="Text Placeholder 2"/>
          <p:cNvSpPr>
            <a:spLocks noGrp="1"/>
          </p:cNvSpPr>
          <p:nvPr>
            <p:ph type="body" idx="1"/>
          </p:nvPr>
        </p:nvSpPr>
        <p:spPr bwMode="auto">
          <a:xfrm>
            <a:off x="357188" y="1357313"/>
            <a:ext cx="8429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ndara" pitchFamily="34" charset="0"/>
                <a:cs typeface="+mn-cs"/>
              </a:defRPr>
            </a:lvl1pPr>
          </a:lstStyle>
          <a:p>
            <a:pPr>
              <a:defRPr/>
            </a:pPr>
            <a:fld id="{034543CE-91F1-42BC-BB56-7A2F70A6D18B}" type="datetimeFigureOut">
              <a:rPr lang="id-ID"/>
              <a:pPr>
                <a:defRPr/>
              </a:pPr>
              <a:t>17/09/2013</a:t>
            </a:fld>
            <a:endParaRPr lang="id-ID"/>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ndara" pitchFamily="34" charset="0"/>
                <a:cs typeface="+mn-cs"/>
              </a:defRPr>
            </a:lvl1pPr>
          </a:lstStyle>
          <a:p>
            <a:pPr>
              <a:defRPr/>
            </a:pPr>
            <a:endParaRPr lang="id-ID"/>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ndara" pitchFamily="34" charset="0"/>
                <a:cs typeface="+mn-cs"/>
              </a:defRPr>
            </a:lvl1pPr>
          </a:lstStyle>
          <a:p>
            <a:pPr>
              <a:defRPr/>
            </a:pPr>
            <a:fld id="{9A6B1E2A-FCF0-4408-8880-348A5CEEC0AE}" type="slidenum">
              <a:rPr lang="id-ID"/>
              <a:pPr>
                <a:defRPr/>
              </a:pPr>
              <a:t>‹#›</a:t>
            </a:fld>
            <a:endParaRPr lang="id-ID"/>
          </a:p>
        </p:txBody>
      </p:sp>
    </p:spTree>
  </p:cSld>
  <p:clrMap bg1="lt1" tx1="dk1" bg2="lt2" tx2="dk2" accent1="accent1" accent2="accent2" accent3="accent3" accent4="accent4" accent5="accent5" accent6="accent6" hlink="hlink" folHlink="folHlink"/>
  <p:sldLayoutIdLst>
    <p:sldLayoutId id="2147522959" r:id="rId1"/>
    <p:sldLayoutId id="2147522960" r:id="rId2"/>
    <p:sldLayoutId id="2147522961" r:id="rId3"/>
    <p:sldLayoutId id="2147522962" r:id="rId4"/>
    <p:sldLayoutId id="2147522963" r:id="rId5"/>
    <p:sldLayoutId id="2147522964" r:id="rId6"/>
    <p:sldLayoutId id="2147522965" r:id="rId7"/>
    <p:sldLayoutId id="2147522966" r:id="rId8"/>
    <p:sldLayoutId id="2147522967" r:id="rId9"/>
    <p:sldLayoutId id="2147522968" r:id="rId10"/>
    <p:sldLayoutId id="2147522969" r:id="rId11"/>
  </p:sldLayoutIdLst>
  <p:txStyles>
    <p:titleStyle>
      <a:lvl1pPr algn="l" rtl="0" eaLnBrk="0" fontAlgn="base" hangingPunct="0">
        <a:spcBef>
          <a:spcPct val="0"/>
        </a:spcBef>
        <a:spcAft>
          <a:spcPct val="0"/>
        </a:spcAft>
        <a:defRPr sz="4400" b="1" kern="1200">
          <a:solidFill>
            <a:schemeClr val="tx1"/>
          </a:solidFill>
          <a:latin typeface="Candara" pitchFamily="34" charset="0"/>
          <a:ea typeface="+mj-ea"/>
          <a:cs typeface="+mj-cs"/>
        </a:defRPr>
      </a:lvl1pPr>
      <a:lvl2pPr algn="l" rtl="0" eaLnBrk="0" fontAlgn="base" hangingPunct="0">
        <a:spcBef>
          <a:spcPct val="0"/>
        </a:spcBef>
        <a:spcAft>
          <a:spcPct val="0"/>
        </a:spcAft>
        <a:defRPr sz="4400" b="1">
          <a:solidFill>
            <a:schemeClr val="tx1"/>
          </a:solidFill>
          <a:latin typeface="Candara" pitchFamily="34" charset="0"/>
        </a:defRPr>
      </a:lvl2pPr>
      <a:lvl3pPr algn="l" rtl="0" eaLnBrk="0" fontAlgn="base" hangingPunct="0">
        <a:spcBef>
          <a:spcPct val="0"/>
        </a:spcBef>
        <a:spcAft>
          <a:spcPct val="0"/>
        </a:spcAft>
        <a:defRPr sz="4400" b="1">
          <a:solidFill>
            <a:schemeClr val="tx1"/>
          </a:solidFill>
          <a:latin typeface="Candara" pitchFamily="34" charset="0"/>
        </a:defRPr>
      </a:lvl3pPr>
      <a:lvl4pPr algn="l" rtl="0" eaLnBrk="0" fontAlgn="base" hangingPunct="0">
        <a:spcBef>
          <a:spcPct val="0"/>
        </a:spcBef>
        <a:spcAft>
          <a:spcPct val="0"/>
        </a:spcAft>
        <a:defRPr sz="4400" b="1">
          <a:solidFill>
            <a:schemeClr val="tx1"/>
          </a:solidFill>
          <a:latin typeface="Candara" pitchFamily="34" charset="0"/>
        </a:defRPr>
      </a:lvl4pPr>
      <a:lvl5pPr algn="l" rtl="0" eaLnBrk="0" fontAlgn="base" hangingPunct="0">
        <a:spcBef>
          <a:spcPct val="0"/>
        </a:spcBef>
        <a:spcAft>
          <a:spcPct val="0"/>
        </a:spcAft>
        <a:defRPr sz="4400" b="1">
          <a:solidFill>
            <a:schemeClr val="tx1"/>
          </a:solidFill>
          <a:latin typeface="Candara" pitchFamily="34" charset="0"/>
        </a:defRPr>
      </a:lvl5pPr>
      <a:lvl6pPr marL="457200" algn="l" rtl="0" fontAlgn="base">
        <a:spcBef>
          <a:spcPct val="0"/>
        </a:spcBef>
        <a:spcAft>
          <a:spcPct val="0"/>
        </a:spcAft>
        <a:defRPr sz="4400" b="1">
          <a:solidFill>
            <a:schemeClr val="tx1"/>
          </a:solidFill>
          <a:latin typeface="Candara" pitchFamily="34" charset="0"/>
        </a:defRPr>
      </a:lvl6pPr>
      <a:lvl7pPr marL="914400" algn="l" rtl="0" fontAlgn="base">
        <a:spcBef>
          <a:spcPct val="0"/>
        </a:spcBef>
        <a:spcAft>
          <a:spcPct val="0"/>
        </a:spcAft>
        <a:defRPr sz="4400" b="1">
          <a:solidFill>
            <a:schemeClr val="tx1"/>
          </a:solidFill>
          <a:latin typeface="Candara" pitchFamily="34" charset="0"/>
        </a:defRPr>
      </a:lvl7pPr>
      <a:lvl8pPr marL="1371600" algn="l" rtl="0" fontAlgn="base">
        <a:spcBef>
          <a:spcPct val="0"/>
        </a:spcBef>
        <a:spcAft>
          <a:spcPct val="0"/>
        </a:spcAft>
        <a:defRPr sz="4400" b="1">
          <a:solidFill>
            <a:schemeClr val="tx1"/>
          </a:solidFill>
          <a:latin typeface="Candara" pitchFamily="34" charset="0"/>
        </a:defRPr>
      </a:lvl8pPr>
      <a:lvl9pPr marL="1828800" algn="l" rtl="0" fontAlgn="base">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Candar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Candar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Candar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838200" y="762000"/>
            <a:ext cx="7467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8547" name="Rectangle 3"/>
          <p:cNvSpPr>
            <a:spLocks noGrp="1" noChangeArrowheads="1"/>
          </p:cNvSpPr>
          <p:nvPr>
            <p:ph type="body" idx="1"/>
          </p:nvPr>
        </p:nvSpPr>
        <p:spPr bwMode="auto">
          <a:xfrm>
            <a:off x="838200" y="1600200"/>
            <a:ext cx="7467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108548"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627" r:id="rId1"/>
    <p:sldLayoutId id="2147522628" r:id="rId2"/>
    <p:sldLayoutId id="2147522629" r:id="rId3"/>
    <p:sldLayoutId id="2147522630" r:id="rId4"/>
    <p:sldLayoutId id="2147522631" r:id="rId5"/>
    <p:sldLayoutId id="2147522632" r:id="rId6"/>
    <p:sldLayoutId id="2147522633" r:id="rId7"/>
    <p:sldLayoutId id="2147522634" r:id="rId8"/>
    <p:sldLayoutId id="2147522635" r:id="rId9"/>
    <p:sldLayoutId id="2147522636" r:id="rId10"/>
    <p:sldLayoutId id="2147522637"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kumimoji="1" sz="3200">
          <a:solidFill>
            <a:srgbClr val="663300"/>
          </a:solidFill>
          <a:latin typeface="+mj-lt"/>
          <a:ea typeface="+mj-ea"/>
          <a:cs typeface="+mj-cs"/>
        </a:defRPr>
      </a:lvl1pPr>
      <a:lvl2pPr algn="l" rtl="0" eaLnBrk="0" fontAlgn="base" hangingPunct="0">
        <a:spcBef>
          <a:spcPct val="0"/>
        </a:spcBef>
        <a:spcAft>
          <a:spcPct val="0"/>
        </a:spcAft>
        <a:defRPr kumimoji="1" sz="3200">
          <a:solidFill>
            <a:srgbClr val="663300"/>
          </a:solidFill>
          <a:latin typeface="Galatia SIL" pitchFamily="2" charset="0"/>
          <a:ea typeface="PMingLiU" pitchFamily="18" charset="-120"/>
        </a:defRPr>
      </a:lvl2pPr>
      <a:lvl3pPr algn="l" rtl="0" eaLnBrk="0" fontAlgn="base" hangingPunct="0">
        <a:spcBef>
          <a:spcPct val="0"/>
        </a:spcBef>
        <a:spcAft>
          <a:spcPct val="0"/>
        </a:spcAft>
        <a:defRPr kumimoji="1" sz="3200">
          <a:solidFill>
            <a:srgbClr val="663300"/>
          </a:solidFill>
          <a:latin typeface="Galatia SIL" pitchFamily="2" charset="0"/>
          <a:ea typeface="PMingLiU" pitchFamily="18" charset="-120"/>
        </a:defRPr>
      </a:lvl3pPr>
      <a:lvl4pPr algn="l" rtl="0" eaLnBrk="0" fontAlgn="base" hangingPunct="0">
        <a:spcBef>
          <a:spcPct val="0"/>
        </a:spcBef>
        <a:spcAft>
          <a:spcPct val="0"/>
        </a:spcAft>
        <a:defRPr kumimoji="1" sz="3200">
          <a:solidFill>
            <a:srgbClr val="663300"/>
          </a:solidFill>
          <a:latin typeface="Galatia SIL" pitchFamily="2" charset="0"/>
          <a:ea typeface="PMingLiU" pitchFamily="18" charset="-120"/>
        </a:defRPr>
      </a:lvl4pPr>
      <a:lvl5pPr algn="l" rtl="0" eaLnBrk="0" fontAlgn="base" hangingPunct="0">
        <a:spcBef>
          <a:spcPct val="0"/>
        </a:spcBef>
        <a:spcAft>
          <a:spcPct val="0"/>
        </a:spcAft>
        <a:defRPr kumimoji="1" sz="3200">
          <a:solidFill>
            <a:srgbClr val="663300"/>
          </a:solidFill>
          <a:latin typeface="Galatia SIL" pitchFamily="2" charset="0"/>
          <a:ea typeface="PMingLiU" pitchFamily="18" charset="-120"/>
        </a:defRPr>
      </a:lvl5pPr>
      <a:lvl6pPr marL="457200" algn="l" rtl="0" fontAlgn="base">
        <a:spcBef>
          <a:spcPct val="0"/>
        </a:spcBef>
        <a:spcAft>
          <a:spcPct val="0"/>
        </a:spcAft>
        <a:defRPr kumimoji="1" sz="3200">
          <a:solidFill>
            <a:srgbClr val="663300"/>
          </a:solidFill>
          <a:latin typeface="Galatia SIL" pitchFamily="2" charset="0"/>
          <a:ea typeface="PMingLiU" pitchFamily="18" charset="-120"/>
        </a:defRPr>
      </a:lvl6pPr>
      <a:lvl7pPr marL="914400" algn="l" rtl="0" fontAlgn="base">
        <a:spcBef>
          <a:spcPct val="0"/>
        </a:spcBef>
        <a:spcAft>
          <a:spcPct val="0"/>
        </a:spcAft>
        <a:defRPr kumimoji="1" sz="3200">
          <a:solidFill>
            <a:srgbClr val="663300"/>
          </a:solidFill>
          <a:latin typeface="Galatia SIL" pitchFamily="2" charset="0"/>
          <a:ea typeface="PMingLiU" pitchFamily="18" charset="-120"/>
        </a:defRPr>
      </a:lvl7pPr>
      <a:lvl8pPr marL="1371600" algn="l" rtl="0" fontAlgn="base">
        <a:spcBef>
          <a:spcPct val="0"/>
        </a:spcBef>
        <a:spcAft>
          <a:spcPct val="0"/>
        </a:spcAft>
        <a:defRPr kumimoji="1" sz="3200">
          <a:solidFill>
            <a:srgbClr val="663300"/>
          </a:solidFill>
          <a:latin typeface="Galatia SIL" pitchFamily="2" charset="0"/>
          <a:ea typeface="PMingLiU" pitchFamily="18" charset="-120"/>
        </a:defRPr>
      </a:lvl8pPr>
      <a:lvl9pPr marL="1828800" algn="l" rtl="0" fontAlgn="base">
        <a:spcBef>
          <a:spcPct val="0"/>
        </a:spcBef>
        <a:spcAft>
          <a:spcPct val="0"/>
        </a:spcAft>
        <a:defRPr kumimoji="1" sz="3200">
          <a:solidFill>
            <a:srgbClr val="663300"/>
          </a:solidFill>
          <a:latin typeface="Galatia SIL" pitchFamily="2" charset="0"/>
          <a:ea typeface="PMingLiU" pitchFamily="18" charset="-120"/>
        </a:defRPr>
      </a:lvl9pPr>
    </p:titleStyle>
    <p:bodyStyle>
      <a:lvl1pPr marL="342900" indent="-342900" algn="l" rtl="0" eaLnBrk="0" fontAlgn="base" hangingPunct="0">
        <a:spcBef>
          <a:spcPct val="20000"/>
        </a:spcBef>
        <a:spcAft>
          <a:spcPct val="0"/>
        </a:spcAft>
        <a:buChar char="•"/>
        <a:defRPr kumimoji="1" sz="2800">
          <a:solidFill>
            <a:srgbClr val="663300"/>
          </a:solidFill>
          <a:latin typeface="+mn-lt"/>
          <a:ea typeface="+mn-ea"/>
          <a:cs typeface="+mn-cs"/>
        </a:defRPr>
      </a:lvl1pPr>
      <a:lvl2pPr marL="742950" indent="-285750" algn="l" rtl="0" eaLnBrk="0" fontAlgn="base" hangingPunct="0">
        <a:spcBef>
          <a:spcPct val="20000"/>
        </a:spcBef>
        <a:spcAft>
          <a:spcPct val="0"/>
        </a:spcAft>
        <a:buChar char="–"/>
        <a:defRPr kumimoji="1" sz="2400">
          <a:solidFill>
            <a:srgbClr val="663300"/>
          </a:solidFill>
          <a:latin typeface="+mn-lt"/>
          <a:ea typeface="+mn-ea"/>
        </a:defRPr>
      </a:lvl2pPr>
      <a:lvl3pPr marL="1143000" indent="-228600" algn="l" rtl="0" eaLnBrk="0" fontAlgn="base" hangingPunct="0">
        <a:spcBef>
          <a:spcPct val="20000"/>
        </a:spcBef>
        <a:spcAft>
          <a:spcPct val="0"/>
        </a:spcAft>
        <a:buChar char="•"/>
        <a:defRPr kumimoji="1" sz="2000">
          <a:solidFill>
            <a:srgbClr val="663300"/>
          </a:solidFill>
          <a:latin typeface="+mn-lt"/>
          <a:ea typeface="+mn-ea"/>
        </a:defRPr>
      </a:lvl3pPr>
      <a:lvl4pPr marL="1600200" indent="-228600" algn="l" rtl="0" eaLnBrk="0" fontAlgn="base" hangingPunct="0">
        <a:spcBef>
          <a:spcPct val="20000"/>
        </a:spcBef>
        <a:spcAft>
          <a:spcPct val="0"/>
        </a:spcAft>
        <a:buChar char="–"/>
        <a:defRPr kumimoji="1">
          <a:solidFill>
            <a:srgbClr val="663300"/>
          </a:solidFill>
          <a:latin typeface="+mn-lt"/>
          <a:ea typeface="+mn-ea"/>
        </a:defRPr>
      </a:lvl4pPr>
      <a:lvl5pPr marL="2057400" indent="-228600" algn="l" rtl="0" eaLnBrk="0" fontAlgn="base" hangingPunct="0">
        <a:spcBef>
          <a:spcPct val="20000"/>
        </a:spcBef>
        <a:spcAft>
          <a:spcPct val="0"/>
        </a:spcAft>
        <a:buChar char="»"/>
        <a:defRPr kumimoji="1" sz="1600">
          <a:solidFill>
            <a:srgbClr val="663300"/>
          </a:solidFill>
          <a:latin typeface="+mn-lt"/>
          <a:ea typeface="+mn-ea"/>
        </a:defRPr>
      </a:lvl5pPr>
      <a:lvl6pPr marL="2514600" indent="-228600" algn="l" rtl="0" fontAlgn="base">
        <a:spcBef>
          <a:spcPct val="20000"/>
        </a:spcBef>
        <a:spcAft>
          <a:spcPct val="0"/>
        </a:spcAft>
        <a:buChar char="»"/>
        <a:defRPr kumimoji="1" sz="1600">
          <a:solidFill>
            <a:srgbClr val="663300"/>
          </a:solidFill>
          <a:latin typeface="+mn-lt"/>
          <a:ea typeface="+mn-ea"/>
        </a:defRPr>
      </a:lvl6pPr>
      <a:lvl7pPr marL="2971800" indent="-228600" algn="l" rtl="0" fontAlgn="base">
        <a:spcBef>
          <a:spcPct val="20000"/>
        </a:spcBef>
        <a:spcAft>
          <a:spcPct val="0"/>
        </a:spcAft>
        <a:buChar char="»"/>
        <a:defRPr kumimoji="1" sz="1600">
          <a:solidFill>
            <a:srgbClr val="663300"/>
          </a:solidFill>
          <a:latin typeface="+mn-lt"/>
          <a:ea typeface="+mn-ea"/>
        </a:defRPr>
      </a:lvl7pPr>
      <a:lvl8pPr marL="3429000" indent="-228600" algn="l" rtl="0" fontAlgn="base">
        <a:spcBef>
          <a:spcPct val="20000"/>
        </a:spcBef>
        <a:spcAft>
          <a:spcPct val="0"/>
        </a:spcAft>
        <a:buChar char="»"/>
        <a:defRPr kumimoji="1" sz="1600">
          <a:solidFill>
            <a:srgbClr val="663300"/>
          </a:solidFill>
          <a:latin typeface="+mn-lt"/>
          <a:ea typeface="+mn-ea"/>
        </a:defRPr>
      </a:lvl8pPr>
      <a:lvl9pPr marL="3886200" indent="-228600" algn="l" rtl="0" fontAlgn="base">
        <a:spcBef>
          <a:spcPct val="20000"/>
        </a:spcBef>
        <a:spcAft>
          <a:spcPct val="0"/>
        </a:spcAft>
        <a:buChar char="»"/>
        <a:defRPr kumimoji="1" sz="1600">
          <a:solidFill>
            <a:srgbClr val="6633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1066800" y="762000"/>
            <a:ext cx="548481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9571" name="Rectangle 3"/>
          <p:cNvSpPr>
            <a:spLocks noGrp="1" noChangeArrowheads="1"/>
          </p:cNvSpPr>
          <p:nvPr>
            <p:ph type="body" idx="1"/>
          </p:nvPr>
        </p:nvSpPr>
        <p:spPr bwMode="auto">
          <a:xfrm>
            <a:off x="1066800" y="1828800"/>
            <a:ext cx="5484813"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522638" r:id="rId1"/>
    <p:sldLayoutId id="2147522639" r:id="rId2"/>
    <p:sldLayoutId id="2147522640" r:id="rId3"/>
    <p:sldLayoutId id="2147522641" r:id="rId4"/>
    <p:sldLayoutId id="2147522642" r:id="rId5"/>
    <p:sldLayoutId id="2147522643" r:id="rId6"/>
    <p:sldLayoutId id="2147522644" r:id="rId7"/>
    <p:sldLayoutId id="2147522645" r:id="rId8"/>
    <p:sldLayoutId id="2147522646" r:id="rId9"/>
    <p:sldLayoutId id="2147522647" r:id="rId10"/>
    <p:sldLayoutId id="2147522648" r:id="rId11"/>
  </p:sldLayoutIdLst>
  <p:txStyles>
    <p:titleStyle>
      <a:lvl1pPr algn="l" rtl="0" eaLnBrk="0" fontAlgn="base" hangingPunct="0">
        <a:spcBef>
          <a:spcPct val="0"/>
        </a:spcBef>
        <a:spcAft>
          <a:spcPct val="0"/>
        </a:spcAft>
        <a:defRPr sz="3200">
          <a:solidFill>
            <a:srgbClr val="79551B"/>
          </a:solidFill>
          <a:latin typeface="+mj-lt"/>
          <a:ea typeface="+mj-ea"/>
          <a:cs typeface="+mj-cs"/>
        </a:defRPr>
      </a:lvl1pPr>
      <a:lvl2pPr algn="l" rtl="0" eaLnBrk="0" fontAlgn="base" hangingPunct="0">
        <a:spcBef>
          <a:spcPct val="0"/>
        </a:spcBef>
        <a:spcAft>
          <a:spcPct val="0"/>
        </a:spcAft>
        <a:defRPr sz="3200">
          <a:solidFill>
            <a:srgbClr val="79551B"/>
          </a:solidFill>
          <a:latin typeface="Galatia SIL"/>
        </a:defRPr>
      </a:lvl2pPr>
      <a:lvl3pPr algn="l" rtl="0" eaLnBrk="0" fontAlgn="base" hangingPunct="0">
        <a:spcBef>
          <a:spcPct val="0"/>
        </a:spcBef>
        <a:spcAft>
          <a:spcPct val="0"/>
        </a:spcAft>
        <a:defRPr sz="3200">
          <a:solidFill>
            <a:srgbClr val="79551B"/>
          </a:solidFill>
          <a:latin typeface="Galatia SIL"/>
        </a:defRPr>
      </a:lvl3pPr>
      <a:lvl4pPr algn="l" rtl="0" eaLnBrk="0" fontAlgn="base" hangingPunct="0">
        <a:spcBef>
          <a:spcPct val="0"/>
        </a:spcBef>
        <a:spcAft>
          <a:spcPct val="0"/>
        </a:spcAft>
        <a:defRPr sz="3200">
          <a:solidFill>
            <a:srgbClr val="79551B"/>
          </a:solidFill>
          <a:latin typeface="Galatia SIL"/>
        </a:defRPr>
      </a:lvl4pPr>
      <a:lvl5pPr algn="l" rtl="0" eaLnBrk="0" fontAlgn="base" hangingPunct="0">
        <a:spcBef>
          <a:spcPct val="0"/>
        </a:spcBef>
        <a:spcAft>
          <a:spcPct val="0"/>
        </a:spcAft>
        <a:defRPr sz="3200">
          <a:solidFill>
            <a:srgbClr val="79551B"/>
          </a:solidFill>
          <a:latin typeface="Galatia SIL"/>
        </a:defRPr>
      </a:lvl5pPr>
      <a:lvl6pPr marL="457200" algn="l" rtl="0" fontAlgn="base">
        <a:spcBef>
          <a:spcPct val="0"/>
        </a:spcBef>
        <a:spcAft>
          <a:spcPct val="0"/>
        </a:spcAft>
        <a:defRPr sz="3200">
          <a:solidFill>
            <a:srgbClr val="79551B"/>
          </a:solidFill>
          <a:latin typeface="Galatia SIL"/>
        </a:defRPr>
      </a:lvl6pPr>
      <a:lvl7pPr marL="914400" algn="l" rtl="0" fontAlgn="base">
        <a:spcBef>
          <a:spcPct val="0"/>
        </a:spcBef>
        <a:spcAft>
          <a:spcPct val="0"/>
        </a:spcAft>
        <a:defRPr sz="3200">
          <a:solidFill>
            <a:srgbClr val="79551B"/>
          </a:solidFill>
          <a:latin typeface="Galatia SIL"/>
        </a:defRPr>
      </a:lvl7pPr>
      <a:lvl8pPr marL="1371600" algn="l" rtl="0" fontAlgn="base">
        <a:spcBef>
          <a:spcPct val="0"/>
        </a:spcBef>
        <a:spcAft>
          <a:spcPct val="0"/>
        </a:spcAft>
        <a:defRPr sz="3200">
          <a:solidFill>
            <a:srgbClr val="79551B"/>
          </a:solidFill>
          <a:latin typeface="Galatia SIL"/>
        </a:defRPr>
      </a:lvl8pPr>
      <a:lvl9pPr marL="1828800" algn="l" rtl="0" fontAlgn="base">
        <a:spcBef>
          <a:spcPct val="0"/>
        </a:spcBef>
        <a:spcAft>
          <a:spcPct val="0"/>
        </a:spcAft>
        <a:defRPr sz="3200">
          <a:solidFill>
            <a:srgbClr val="79551B"/>
          </a:solidFill>
          <a:latin typeface="Galatia SIL"/>
        </a:defRPr>
      </a:lvl9pPr>
    </p:titleStyle>
    <p:bodyStyle>
      <a:lvl1pPr marL="342900" indent="-342900" algn="l" rtl="0" eaLnBrk="0" fontAlgn="base" hangingPunct="0">
        <a:spcBef>
          <a:spcPct val="20000"/>
        </a:spcBef>
        <a:spcAft>
          <a:spcPct val="0"/>
        </a:spcAft>
        <a:buChar char="•"/>
        <a:defRPr sz="2800">
          <a:solidFill>
            <a:srgbClr val="79551B"/>
          </a:solidFill>
          <a:latin typeface="+mn-lt"/>
          <a:ea typeface="+mn-ea"/>
          <a:cs typeface="+mn-cs"/>
        </a:defRPr>
      </a:lvl1pPr>
      <a:lvl2pPr marL="742950" indent="-285750" algn="l" rtl="0" eaLnBrk="0" fontAlgn="base" hangingPunct="0">
        <a:spcBef>
          <a:spcPct val="20000"/>
        </a:spcBef>
        <a:spcAft>
          <a:spcPct val="0"/>
        </a:spcAft>
        <a:buChar char="–"/>
        <a:defRPr sz="2400">
          <a:solidFill>
            <a:srgbClr val="79551B"/>
          </a:solidFill>
          <a:latin typeface="+mn-lt"/>
        </a:defRPr>
      </a:lvl2pPr>
      <a:lvl3pPr marL="1143000" indent="-228600" algn="l" rtl="0" eaLnBrk="0" fontAlgn="base" hangingPunct="0">
        <a:spcBef>
          <a:spcPct val="20000"/>
        </a:spcBef>
        <a:spcAft>
          <a:spcPct val="0"/>
        </a:spcAft>
        <a:buChar char="•"/>
        <a:defRPr sz="2000">
          <a:solidFill>
            <a:srgbClr val="79551B"/>
          </a:solidFill>
          <a:latin typeface="+mn-lt"/>
        </a:defRPr>
      </a:lvl3pPr>
      <a:lvl4pPr marL="1600200" indent="-228600" algn="l" rtl="0" eaLnBrk="0" fontAlgn="base" hangingPunct="0">
        <a:spcBef>
          <a:spcPct val="20000"/>
        </a:spcBef>
        <a:spcAft>
          <a:spcPct val="0"/>
        </a:spcAft>
        <a:buChar char="–"/>
        <a:defRPr>
          <a:solidFill>
            <a:srgbClr val="79551B"/>
          </a:solidFill>
          <a:latin typeface="+mn-lt"/>
        </a:defRPr>
      </a:lvl4pPr>
      <a:lvl5pPr marL="2057400" indent="-228600" algn="l" rtl="0" eaLnBrk="0" fontAlgn="base" hangingPunct="0">
        <a:spcBef>
          <a:spcPct val="20000"/>
        </a:spcBef>
        <a:spcAft>
          <a:spcPct val="0"/>
        </a:spcAft>
        <a:buChar char="»"/>
        <a:defRPr sz="1600">
          <a:solidFill>
            <a:srgbClr val="79551B"/>
          </a:solidFill>
          <a:latin typeface="+mn-lt"/>
        </a:defRPr>
      </a:lvl5pPr>
      <a:lvl6pPr marL="2514600" indent="-228600" algn="l" rtl="0" fontAlgn="base">
        <a:spcBef>
          <a:spcPct val="20000"/>
        </a:spcBef>
        <a:spcAft>
          <a:spcPct val="0"/>
        </a:spcAft>
        <a:buChar char="»"/>
        <a:defRPr sz="1600">
          <a:solidFill>
            <a:srgbClr val="79551B"/>
          </a:solidFill>
          <a:latin typeface="+mn-lt"/>
        </a:defRPr>
      </a:lvl6pPr>
      <a:lvl7pPr marL="2971800" indent="-228600" algn="l" rtl="0" fontAlgn="base">
        <a:spcBef>
          <a:spcPct val="20000"/>
        </a:spcBef>
        <a:spcAft>
          <a:spcPct val="0"/>
        </a:spcAft>
        <a:buChar char="»"/>
        <a:defRPr sz="1600">
          <a:solidFill>
            <a:srgbClr val="79551B"/>
          </a:solidFill>
          <a:latin typeface="+mn-lt"/>
        </a:defRPr>
      </a:lvl7pPr>
      <a:lvl8pPr marL="3429000" indent="-228600" algn="l" rtl="0" fontAlgn="base">
        <a:spcBef>
          <a:spcPct val="20000"/>
        </a:spcBef>
        <a:spcAft>
          <a:spcPct val="0"/>
        </a:spcAft>
        <a:buChar char="»"/>
        <a:defRPr sz="1600">
          <a:solidFill>
            <a:srgbClr val="79551B"/>
          </a:solidFill>
          <a:latin typeface="+mn-lt"/>
        </a:defRPr>
      </a:lvl8pPr>
      <a:lvl9pPr marL="3886200" indent="-228600" algn="l" rtl="0" fontAlgn="base">
        <a:spcBef>
          <a:spcPct val="20000"/>
        </a:spcBef>
        <a:spcAft>
          <a:spcPct val="0"/>
        </a:spcAft>
        <a:buChar char="»"/>
        <a:defRPr sz="1600">
          <a:solidFill>
            <a:srgbClr val="79551B"/>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838200" y="762000"/>
            <a:ext cx="7467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0595" name="Rectangle 3"/>
          <p:cNvSpPr>
            <a:spLocks noGrp="1" noChangeArrowheads="1"/>
          </p:cNvSpPr>
          <p:nvPr>
            <p:ph type="body" idx="1"/>
          </p:nvPr>
        </p:nvSpPr>
        <p:spPr bwMode="auto">
          <a:xfrm>
            <a:off x="914400" y="1752600"/>
            <a:ext cx="7391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10596"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970" r:id="rId1"/>
    <p:sldLayoutId id="2147522649" r:id="rId2"/>
    <p:sldLayoutId id="2147522650" r:id="rId3"/>
    <p:sldLayoutId id="2147522651" r:id="rId4"/>
    <p:sldLayoutId id="2147522652" r:id="rId5"/>
    <p:sldLayoutId id="2147522653" r:id="rId6"/>
    <p:sldLayoutId id="2147522654" r:id="rId7"/>
    <p:sldLayoutId id="2147522655" r:id="rId8"/>
    <p:sldLayoutId id="2147522656" r:id="rId9"/>
    <p:sldLayoutId id="2147522657" r:id="rId10"/>
    <p:sldLayoutId id="2147522658" r:id="rId11"/>
  </p:sldLayoutIdLst>
  <p:txStyles>
    <p:titleStyle>
      <a:lvl1pPr algn="l" rtl="0" eaLnBrk="0" fontAlgn="base" hangingPunct="0">
        <a:spcBef>
          <a:spcPct val="0"/>
        </a:spcBef>
        <a:spcAft>
          <a:spcPct val="0"/>
        </a:spcAft>
        <a:defRPr sz="3200">
          <a:solidFill>
            <a:srgbClr val="663300"/>
          </a:solidFill>
          <a:latin typeface="+mj-lt"/>
          <a:ea typeface="+mj-ea"/>
          <a:cs typeface="+mj-cs"/>
        </a:defRPr>
      </a:lvl1pPr>
      <a:lvl2pPr algn="l" rtl="0" eaLnBrk="0" fontAlgn="base" hangingPunct="0">
        <a:spcBef>
          <a:spcPct val="0"/>
        </a:spcBef>
        <a:spcAft>
          <a:spcPct val="0"/>
        </a:spcAft>
        <a:defRPr sz="3200">
          <a:solidFill>
            <a:srgbClr val="663300"/>
          </a:solidFill>
          <a:latin typeface="Galatia SIL"/>
        </a:defRPr>
      </a:lvl2pPr>
      <a:lvl3pPr algn="l" rtl="0" eaLnBrk="0" fontAlgn="base" hangingPunct="0">
        <a:spcBef>
          <a:spcPct val="0"/>
        </a:spcBef>
        <a:spcAft>
          <a:spcPct val="0"/>
        </a:spcAft>
        <a:defRPr sz="3200">
          <a:solidFill>
            <a:srgbClr val="663300"/>
          </a:solidFill>
          <a:latin typeface="Galatia SIL"/>
        </a:defRPr>
      </a:lvl3pPr>
      <a:lvl4pPr algn="l" rtl="0" eaLnBrk="0" fontAlgn="base" hangingPunct="0">
        <a:spcBef>
          <a:spcPct val="0"/>
        </a:spcBef>
        <a:spcAft>
          <a:spcPct val="0"/>
        </a:spcAft>
        <a:defRPr sz="3200">
          <a:solidFill>
            <a:srgbClr val="663300"/>
          </a:solidFill>
          <a:latin typeface="Galatia SIL"/>
        </a:defRPr>
      </a:lvl4pPr>
      <a:lvl5pPr algn="l" rtl="0" eaLnBrk="0" fontAlgn="base" hangingPunct="0">
        <a:spcBef>
          <a:spcPct val="0"/>
        </a:spcBef>
        <a:spcAft>
          <a:spcPct val="0"/>
        </a:spcAft>
        <a:defRPr sz="3200">
          <a:solidFill>
            <a:srgbClr val="663300"/>
          </a:solidFill>
          <a:latin typeface="Galatia SIL"/>
        </a:defRPr>
      </a:lvl5pPr>
      <a:lvl6pPr marL="457200" algn="l" rtl="0" fontAlgn="base">
        <a:spcBef>
          <a:spcPct val="0"/>
        </a:spcBef>
        <a:spcAft>
          <a:spcPct val="0"/>
        </a:spcAft>
        <a:defRPr sz="3200">
          <a:solidFill>
            <a:srgbClr val="663300"/>
          </a:solidFill>
          <a:latin typeface="Galatia SIL"/>
        </a:defRPr>
      </a:lvl6pPr>
      <a:lvl7pPr marL="914400" algn="l" rtl="0" fontAlgn="base">
        <a:spcBef>
          <a:spcPct val="0"/>
        </a:spcBef>
        <a:spcAft>
          <a:spcPct val="0"/>
        </a:spcAft>
        <a:defRPr sz="3200">
          <a:solidFill>
            <a:srgbClr val="663300"/>
          </a:solidFill>
          <a:latin typeface="Galatia SIL"/>
        </a:defRPr>
      </a:lvl7pPr>
      <a:lvl8pPr marL="1371600" algn="l" rtl="0" fontAlgn="base">
        <a:spcBef>
          <a:spcPct val="0"/>
        </a:spcBef>
        <a:spcAft>
          <a:spcPct val="0"/>
        </a:spcAft>
        <a:defRPr sz="3200">
          <a:solidFill>
            <a:srgbClr val="663300"/>
          </a:solidFill>
          <a:latin typeface="Galatia SIL"/>
        </a:defRPr>
      </a:lvl8pPr>
      <a:lvl9pPr marL="1828800" algn="l" rtl="0" fontAlgn="base">
        <a:spcBef>
          <a:spcPct val="0"/>
        </a:spcBef>
        <a:spcAft>
          <a:spcPct val="0"/>
        </a:spcAft>
        <a:defRPr sz="3200">
          <a:solidFill>
            <a:srgbClr val="663300"/>
          </a:solidFill>
          <a:latin typeface="Galatia SIL"/>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n-ea"/>
          <a:cs typeface="+mn-cs"/>
        </a:defRPr>
      </a:lvl1pPr>
      <a:lvl2pPr marL="742950" indent="-285750" algn="l" rtl="0" eaLnBrk="0" fontAlgn="base" hangingPunct="0">
        <a:spcBef>
          <a:spcPct val="20000"/>
        </a:spcBef>
        <a:spcAft>
          <a:spcPct val="0"/>
        </a:spcAft>
        <a:buChar char="–"/>
        <a:defRPr sz="2400">
          <a:solidFill>
            <a:srgbClr val="663300"/>
          </a:solidFill>
          <a:latin typeface="+mn-lt"/>
        </a:defRPr>
      </a:lvl2pPr>
      <a:lvl3pPr marL="1143000" indent="-228600" algn="l" rtl="0" eaLnBrk="0" fontAlgn="base" hangingPunct="0">
        <a:spcBef>
          <a:spcPct val="20000"/>
        </a:spcBef>
        <a:spcAft>
          <a:spcPct val="0"/>
        </a:spcAft>
        <a:buChar char="•"/>
        <a:defRPr sz="2000">
          <a:solidFill>
            <a:srgbClr val="663300"/>
          </a:solidFill>
          <a:latin typeface="+mn-lt"/>
        </a:defRPr>
      </a:lvl3pPr>
      <a:lvl4pPr marL="1600200" indent="-228600" algn="l" rtl="0" eaLnBrk="0" fontAlgn="base" hangingPunct="0">
        <a:spcBef>
          <a:spcPct val="20000"/>
        </a:spcBef>
        <a:spcAft>
          <a:spcPct val="0"/>
        </a:spcAft>
        <a:buChar char="–"/>
        <a:defRPr>
          <a:solidFill>
            <a:srgbClr val="663300"/>
          </a:solidFill>
          <a:latin typeface="+mn-lt"/>
        </a:defRPr>
      </a:lvl4pPr>
      <a:lvl5pPr marL="2057400" indent="-228600" algn="l" rtl="0" eaLnBrk="0" fontAlgn="base" hangingPunct="0">
        <a:spcBef>
          <a:spcPct val="20000"/>
        </a:spcBef>
        <a:spcAft>
          <a:spcPct val="0"/>
        </a:spcAft>
        <a:buChar char="»"/>
        <a:defRPr sz="1600">
          <a:solidFill>
            <a:srgbClr val="663300"/>
          </a:solidFill>
          <a:latin typeface="+mn-lt"/>
        </a:defRPr>
      </a:lvl5pPr>
      <a:lvl6pPr marL="2514600" indent="-228600" algn="l" rtl="0" fontAlgn="base">
        <a:spcBef>
          <a:spcPct val="20000"/>
        </a:spcBef>
        <a:spcAft>
          <a:spcPct val="0"/>
        </a:spcAft>
        <a:buChar char="»"/>
        <a:defRPr sz="1600">
          <a:solidFill>
            <a:srgbClr val="663300"/>
          </a:solidFill>
          <a:latin typeface="+mn-lt"/>
        </a:defRPr>
      </a:lvl6pPr>
      <a:lvl7pPr marL="2971800" indent="-228600" algn="l" rtl="0" fontAlgn="base">
        <a:spcBef>
          <a:spcPct val="20000"/>
        </a:spcBef>
        <a:spcAft>
          <a:spcPct val="0"/>
        </a:spcAft>
        <a:buChar char="»"/>
        <a:defRPr sz="1600">
          <a:solidFill>
            <a:srgbClr val="663300"/>
          </a:solidFill>
          <a:latin typeface="+mn-lt"/>
        </a:defRPr>
      </a:lvl7pPr>
      <a:lvl8pPr marL="3429000" indent="-228600" algn="l" rtl="0" fontAlgn="base">
        <a:spcBef>
          <a:spcPct val="20000"/>
        </a:spcBef>
        <a:spcAft>
          <a:spcPct val="0"/>
        </a:spcAft>
        <a:buChar char="»"/>
        <a:defRPr sz="1600">
          <a:solidFill>
            <a:srgbClr val="663300"/>
          </a:solidFill>
          <a:latin typeface="+mn-lt"/>
        </a:defRPr>
      </a:lvl8pPr>
      <a:lvl9pPr marL="3886200" indent="-228600" algn="l" rtl="0" fontAlgn="base">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1066800" y="762000"/>
            <a:ext cx="548481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1619" name="Rectangle 3"/>
          <p:cNvSpPr>
            <a:spLocks noGrp="1" noChangeArrowheads="1"/>
          </p:cNvSpPr>
          <p:nvPr>
            <p:ph type="body" idx="1"/>
          </p:nvPr>
        </p:nvSpPr>
        <p:spPr bwMode="auto">
          <a:xfrm>
            <a:off x="1066800" y="1828800"/>
            <a:ext cx="5484813"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522659" r:id="rId1"/>
    <p:sldLayoutId id="2147522660" r:id="rId2"/>
    <p:sldLayoutId id="2147522661" r:id="rId3"/>
    <p:sldLayoutId id="2147522662" r:id="rId4"/>
    <p:sldLayoutId id="2147522663" r:id="rId5"/>
    <p:sldLayoutId id="2147522664" r:id="rId6"/>
    <p:sldLayoutId id="2147522665" r:id="rId7"/>
    <p:sldLayoutId id="2147522666" r:id="rId8"/>
    <p:sldLayoutId id="2147522667" r:id="rId9"/>
    <p:sldLayoutId id="2147522668" r:id="rId10"/>
    <p:sldLayoutId id="2147522669" r:id="rId11"/>
  </p:sldLayoutIdLst>
  <p:txStyles>
    <p:titleStyle>
      <a:lvl1pPr algn="l" rtl="0" eaLnBrk="0" fontAlgn="base" hangingPunct="0">
        <a:spcBef>
          <a:spcPct val="0"/>
        </a:spcBef>
        <a:spcAft>
          <a:spcPct val="0"/>
        </a:spcAft>
        <a:defRPr sz="3200">
          <a:solidFill>
            <a:srgbClr val="79551B"/>
          </a:solidFill>
          <a:latin typeface="+mj-lt"/>
          <a:ea typeface="+mj-ea"/>
          <a:cs typeface="+mj-cs"/>
        </a:defRPr>
      </a:lvl1pPr>
      <a:lvl2pPr algn="l" rtl="0" eaLnBrk="0" fontAlgn="base" hangingPunct="0">
        <a:spcBef>
          <a:spcPct val="0"/>
        </a:spcBef>
        <a:spcAft>
          <a:spcPct val="0"/>
        </a:spcAft>
        <a:defRPr sz="3200">
          <a:solidFill>
            <a:srgbClr val="79551B"/>
          </a:solidFill>
          <a:latin typeface="Galatia SIL" pitchFamily="2" charset="0"/>
        </a:defRPr>
      </a:lvl2pPr>
      <a:lvl3pPr algn="l" rtl="0" eaLnBrk="0" fontAlgn="base" hangingPunct="0">
        <a:spcBef>
          <a:spcPct val="0"/>
        </a:spcBef>
        <a:spcAft>
          <a:spcPct val="0"/>
        </a:spcAft>
        <a:defRPr sz="3200">
          <a:solidFill>
            <a:srgbClr val="79551B"/>
          </a:solidFill>
          <a:latin typeface="Galatia SIL" pitchFamily="2" charset="0"/>
        </a:defRPr>
      </a:lvl3pPr>
      <a:lvl4pPr algn="l" rtl="0" eaLnBrk="0" fontAlgn="base" hangingPunct="0">
        <a:spcBef>
          <a:spcPct val="0"/>
        </a:spcBef>
        <a:spcAft>
          <a:spcPct val="0"/>
        </a:spcAft>
        <a:defRPr sz="3200">
          <a:solidFill>
            <a:srgbClr val="79551B"/>
          </a:solidFill>
          <a:latin typeface="Galatia SIL" pitchFamily="2" charset="0"/>
        </a:defRPr>
      </a:lvl4pPr>
      <a:lvl5pPr algn="l" rtl="0" eaLnBrk="0" fontAlgn="base" hangingPunct="0">
        <a:spcBef>
          <a:spcPct val="0"/>
        </a:spcBef>
        <a:spcAft>
          <a:spcPct val="0"/>
        </a:spcAft>
        <a:defRPr sz="3200">
          <a:solidFill>
            <a:srgbClr val="79551B"/>
          </a:solidFill>
          <a:latin typeface="Galatia SIL" pitchFamily="2" charset="0"/>
        </a:defRPr>
      </a:lvl5pPr>
      <a:lvl6pPr marL="457200" algn="l" rtl="0" fontAlgn="base">
        <a:spcBef>
          <a:spcPct val="0"/>
        </a:spcBef>
        <a:spcAft>
          <a:spcPct val="0"/>
        </a:spcAft>
        <a:defRPr sz="3200">
          <a:solidFill>
            <a:srgbClr val="79551B"/>
          </a:solidFill>
          <a:latin typeface="Galatia SIL" pitchFamily="2" charset="0"/>
        </a:defRPr>
      </a:lvl6pPr>
      <a:lvl7pPr marL="914400" algn="l" rtl="0" fontAlgn="base">
        <a:spcBef>
          <a:spcPct val="0"/>
        </a:spcBef>
        <a:spcAft>
          <a:spcPct val="0"/>
        </a:spcAft>
        <a:defRPr sz="3200">
          <a:solidFill>
            <a:srgbClr val="79551B"/>
          </a:solidFill>
          <a:latin typeface="Galatia SIL" pitchFamily="2" charset="0"/>
        </a:defRPr>
      </a:lvl7pPr>
      <a:lvl8pPr marL="1371600" algn="l" rtl="0" fontAlgn="base">
        <a:spcBef>
          <a:spcPct val="0"/>
        </a:spcBef>
        <a:spcAft>
          <a:spcPct val="0"/>
        </a:spcAft>
        <a:defRPr sz="3200">
          <a:solidFill>
            <a:srgbClr val="79551B"/>
          </a:solidFill>
          <a:latin typeface="Galatia SIL" pitchFamily="2" charset="0"/>
        </a:defRPr>
      </a:lvl8pPr>
      <a:lvl9pPr marL="1828800" algn="l" rtl="0" fontAlgn="base">
        <a:spcBef>
          <a:spcPct val="0"/>
        </a:spcBef>
        <a:spcAft>
          <a:spcPct val="0"/>
        </a:spcAft>
        <a:defRPr sz="3200">
          <a:solidFill>
            <a:srgbClr val="79551B"/>
          </a:solidFill>
          <a:latin typeface="Galatia SIL" pitchFamily="2" charset="0"/>
        </a:defRPr>
      </a:lvl9pPr>
    </p:titleStyle>
    <p:bodyStyle>
      <a:lvl1pPr marL="342900" indent="-342900" algn="l" rtl="0" eaLnBrk="0" fontAlgn="base" hangingPunct="0">
        <a:spcBef>
          <a:spcPct val="20000"/>
        </a:spcBef>
        <a:spcAft>
          <a:spcPct val="0"/>
        </a:spcAft>
        <a:buChar char="•"/>
        <a:defRPr sz="2800">
          <a:solidFill>
            <a:srgbClr val="79551B"/>
          </a:solidFill>
          <a:latin typeface="+mn-lt"/>
          <a:ea typeface="+mn-ea"/>
          <a:cs typeface="+mn-cs"/>
        </a:defRPr>
      </a:lvl1pPr>
      <a:lvl2pPr marL="742950" indent="-285750" algn="l" rtl="0" eaLnBrk="0" fontAlgn="base" hangingPunct="0">
        <a:spcBef>
          <a:spcPct val="20000"/>
        </a:spcBef>
        <a:spcAft>
          <a:spcPct val="0"/>
        </a:spcAft>
        <a:buChar char="–"/>
        <a:defRPr sz="2400">
          <a:solidFill>
            <a:srgbClr val="79551B"/>
          </a:solidFill>
          <a:latin typeface="+mn-lt"/>
        </a:defRPr>
      </a:lvl2pPr>
      <a:lvl3pPr marL="1143000" indent="-228600" algn="l" rtl="0" eaLnBrk="0" fontAlgn="base" hangingPunct="0">
        <a:spcBef>
          <a:spcPct val="20000"/>
        </a:spcBef>
        <a:spcAft>
          <a:spcPct val="0"/>
        </a:spcAft>
        <a:buChar char="•"/>
        <a:defRPr sz="2000">
          <a:solidFill>
            <a:srgbClr val="79551B"/>
          </a:solidFill>
          <a:latin typeface="+mn-lt"/>
        </a:defRPr>
      </a:lvl3pPr>
      <a:lvl4pPr marL="1600200" indent="-228600" algn="l" rtl="0" eaLnBrk="0" fontAlgn="base" hangingPunct="0">
        <a:spcBef>
          <a:spcPct val="20000"/>
        </a:spcBef>
        <a:spcAft>
          <a:spcPct val="0"/>
        </a:spcAft>
        <a:buChar char="–"/>
        <a:defRPr>
          <a:solidFill>
            <a:srgbClr val="79551B"/>
          </a:solidFill>
          <a:latin typeface="+mn-lt"/>
        </a:defRPr>
      </a:lvl4pPr>
      <a:lvl5pPr marL="2057400" indent="-228600" algn="l" rtl="0" eaLnBrk="0" fontAlgn="base" hangingPunct="0">
        <a:spcBef>
          <a:spcPct val="20000"/>
        </a:spcBef>
        <a:spcAft>
          <a:spcPct val="0"/>
        </a:spcAft>
        <a:buChar char="»"/>
        <a:defRPr sz="1600">
          <a:solidFill>
            <a:srgbClr val="79551B"/>
          </a:solidFill>
          <a:latin typeface="+mn-lt"/>
        </a:defRPr>
      </a:lvl5pPr>
      <a:lvl6pPr marL="2514600" indent="-228600" algn="l" rtl="0" fontAlgn="base">
        <a:spcBef>
          <a:spcPct val="20000"/>
        </a:spcBef>
        <a:spcAft>
          <a:spcPct val="0"/>
        </a:spcAft>
        <a:buChar char="»"/>
        <a:defRPr sz="1600">
          <a:solidFill>
            <a:srgbClr val="79551B"/>
          </a:solidFill>
          <a:latin typeface="+mn-lt"/>
        </a:defRPr>
      </a:lvl6pPr>
      <a:lvl7pPr marL="2971800" indent="-228600" algn="l" rtl="0" fontAlgn="base">
        <a:spcBef>
          <a:spcPct val="20000"/>
        </a:spcBef>
        <a:spcAft>
          <a:spcPct val="0"/>
        </a:spcAft>
        <a:buChar char="»"/>
        <a:defRPr sz="1600">
          <a:solidFill>
            <a:srgbClr val="79551B"/>
          </a:solidFill>
          <a:latin typeface="+mn-lt"/>
        </a:defRPr>
      </a:lvl7pPr>
      <a:lvl8pPr marL="3429000" indent="-228600" algn="l" rtl="0" fontAlgn="base">
        <a:spcBef>
          <a:spcPct val="20000"/>
        </a:spcBef>
        <a:spcAft>
          <a:spcPct val="0"/>
        </a:spcAft>
        <a:buChar char="»"/>
        <a:defRPr sz="1600">
          <a:solidFill>
            <a:srgbClr val="79551B"/>
          </a:solidFill>
          <a:latin typeface="+mn-lt"/>
        </a:defRPr>
      </a:lvl8pPr>
      <a:lvl9pPr marL="3886200" indent="-228600" algn="l" rtl="0" fontAlgn="base">
        <a:spcBef>
          <a:spcPct val="20000"/>
        </a:spcBef>
        <a:spcAft>
          <a:spcPct val="0"/>
        </a:spcAft>
        <a:buChar char="»"/>
        <a:defRPr sz="1600">
          <a:solidFill>
            <a:srgbClr val="79551B"/>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838200" y="762000"/>
            <a:ext cx="7467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43" name="Rectangle 3"/>
          <p:cNvSpPr>
            <a:spLocks noGrp="1" noChangeArrowheads="1"/>
          </p:cNvSpPr>
          <p:nvPr>
            <p:ph type="body" idx="1"/>
          </p:nvPr>
        </p:nvSpPr>
        <p:spPr bwMode="auto">
          <a:xfrm>
            <a:off x="914400" y="1752600"/>
            <a:ext cx="7391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12644"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971" r:id="rId1"/>
    <p:sldLayoutId id="2147522670" r:id="rId2"/>
    <p:sldLayoutId id="2147522671" r:id="rId3"/>
    <p:sldLayoutId id="2147522672" r:id="rId4"/>
    <p:sldLayoutId id="2147522673" r:id="rId5"/>
    <p:sldLayoutId id="2147522674" r:id="rId6"/>
    <p:sldLayoutId id="2147522675" r:id="rId7"/>
    <p:sldLayoutId id="2147522676" r:id="rId8"/>
    <p:sldLayoutId id="2147522677" r:id="rId9"/>
    <p:sldLayoutId id="2147522678" r:id="rId10"/>
    <p:sldLayoutId id="2147522679" r:id="rId11"/>
  </p:sldLayoutIdLst>
  <p:txStyles>
    <p:titleStyle>
      <a:lvl1pPr algn="l" rtl="0" eaLnBrk="0" fontAlgn="base" hangingPunct="0">
        <a:spcBef>
          <a:spcPct val="0"/>
        </a:spcBef>
        <a:spcAft>
          <a:spcPct val="0"/>
        </a:spcAft>
        <a:defRPr sz="3200">
          <a:solidFill>
            <a:srgbClr val="663300"/>
          </a:solidFill>
          <a:latin typeface="+mj-lt"/>
          <a:ea typeface="+mj-ea"/>
          <a:cs typeface="+mj-cs"/>
        </a:defRPr>
      </a:lvl1pPr>
      <a:lvl2pPr algn="l" rtl="0" eaLnBrk="0" fontAlgn="base" hangingPunct="0">
        <a:spcBef>
          <a:spcPct val="0"/>
        </a:spcBef>
        <a:spcAft>
          <a:spcPct val="0"/>
        </a:spcAft>
        <a:defRPr sz="3200">
          <a:solidFill>
            <a:srgbClr val="663300"/>
          </a:solidFill>
          <a:latin typeface="Galatia SIL" pitchFamily="2" charset="0"/>
        </a:defRPr>
      </a:lvl2pPr>
      <a:lvl3pPr algn="l" rtl="0" eaLnBrk="0" fontAlgn="base" hangingPunct="0">
        <a:spcBef>
          <a:spcPct val="0"/>
        </a:spcBef>
        <a:spcAft>
          <a:spcPct val="0"/>
        </a:spcAft>
        <a:defRPr sz="3200">
          <a:solidFill>
            <a:srgbClr val="663300"/>
          </a:solidFill>
          <a:latin typeface="Galatia SIL" pitchFamily="2" charset="0"/>
        </a:defRPr>
      </a:lvl3pPr>
      <a:lvl4pPr algn="l" rtl="0" eaLnBrk="0" fontAlgn="base" hangingPunct="0">
        <a:spcBef>
          <a:spcPct val="0"/>
        </a:spcBef>
        <a:spcAft>
          <a:spcPct val="0"/>
        </a:spcAft>
        <a:defRPr sz="3200">
          <a:solidFill>
            <a:srgbClr val="663300"/>
          </a:solidFill>
          <a:latin typeface="Galatia SIL" pitchFamily="2" charset="0"/>
        </a:defRPr>
      </a:lvl4pPr>
      <a:lvl5pPr algn="l" rtl="0" eaLnBrk="0" fontAlgn="base" hangingPunct="0">
        <a:spcBef>
          <a:spcPct val="0"/>
        </a:spcBef>
        <a:spcAft>
          <a:spcPct val="0"/>
        </a:spcAft>
        <a:defRPr sz="3200">
          <a:solidFill>
            <a:srgbClr val="663300"/>
          </a:solidFill>
          <a:latin typeface="Galatia SIL" pitchFamily="2" charset="0"/>
        </a:defRPr>
      </a:lvl5pPr>
      <a:lvl6pPr marL="457200" algn="l" rtl="0" fontAlgn="base">
        <a:spcBef>
          <a:spcPct val="0"/>
        </a:spcBef>
        <a:spcAft>
          <a:spcPct val="0"/>
        </a:spcAft>
        <a:defRPr sz="3200">
          <a:solidFill>
            <a:srgbClr val="663300"/>
          </a:solidFill>
          <a:latin typeface="Galatia SIL" pitchFamily="2" charset="0"/>
        </a:defRPr>
      </a:lvl6pPr>
      <a:lvl7pPr marL="914400" algn="l" rtl="0" fontAlgn="base">
        <a:spcBef>
          <a:spcPct val="0"/>
        </a:spcBef>
        <a:spcAft>
          <a:spcPct val="0"/>
        </a:spcAft>
        <a:defRPr sz="3200">
          <a:solidFill>
            <a:srgbClr val="663300"/>
          </a:solidFill>
          <a:latin typeface="Galatia SIL" pitchFamily="2" charset="0"/>
        </a:defRPr>
      </a:lvl7pPr>
      <a:lvl8pPr marL="1371600" algn="l" rtl="0" fontAlgn="base">
        <a:spcBef>
          <a:spcPct val="0"/>
        </a:spcBef>
        <a:spcAft>
          <a:spcPct val="0"/>
        </a:spcAft>
        <a:defRPr sz="3200">
          <a:solidFill>
            <a:srgbClr val="663300"/>
          </a:solidFill>
          <a:latin typeface="Galatia SIL" pitchFamily="2" charset="0"/>
        </a:defRPr>
      </a:lvl8pPr>
      <a:lvl9pPr marL="1828800" algn="l" rtl="0" fontAlgn="base">
        <a:spcBef>
          <a:spcPct val="0"/>
        </a:spcBef>
        <a:spcAft>
          <a:spcPct val="0"/>
        </a:spcAft>
        <a:defRPr sz="3200">
          <a:solidFill>
            <a:srgbClr val="663300"/>
          </a:solidFill>
          <a:latin typeface="Galatia SIL" pitchFamily="2"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n-ea"/>
          <a:cs typeface="+mn-cs"/>
        </a:defRPr>
      </a:lvl1pPr>
      <a:lvl2pPr marL="742950" indent="-285750" algn="l" rtl="0" eaLnBrk="0" fontAlgn="base" hangingPunct="0">
        <a:spcBef>
          <a:spcPct val="20000"/>
        </a:spcBef>
        <a:spcAft>
          <a:spcPct val="0"/>
        </a:spcAft>
        <a:buChar char="–"/>
        <a:defRPr sz="2400">
          <a:solidFill>
            <a:srgbClr val="663300"/>
          </a:solidFill>
          <a:latin typeface="+mn-lt"/>
        </a:defRPr>
      </a:lvl2pPr>
      <a:lvl3pPr marL="1143000" indent="-228600" algn="l" rtl="0" eaLnBrk="0" fontAlgn="base" hangingPunct="0">
        <a:spcBef>
          <a:spcPct val="20000"/>
        </a:spcBef>
        <a:spcAft>
          <a:spcPct val="0"/>
        </a:spcAft>
        <a:buChar char="•"/>
        <a:defRPr sz="2000">
          <a:solidFill>
            <a:srgbClr val="663300"/>
          </a:solidFill>
          <a:latin typeface="+mn-lt"/>
        </a:defRPr>
      </a:lvl3pPr>
      <a:lvl4pPr marL="1600200" indent="-228600" algn="l" rtl="0" eaLnBrk="0" fontAlgn="base" hangingPunct="0">
        <a:spcBef>
          <a:spcPct val="20000"/>
        </a:spcBef>
        <a:spcAft>
          <a:spcPct val="0"/>
        </a:spcAft>
        <a:buChar char="–"/>
        <a:defRPr>
          <a:solidFill>
            <a:srgbClr val="663300"/>
          </a:solidFill>
          <a:latin typeface="+mn-lt"/>
        </a:defRPr>
      </a:lvl4pPr>
      <a:lvl5pPr marL="2057400" indent="-228600" algn="l" rtl="0" eaLnBrk="0" fontAlgn="base" hangingPunct="0">
        <a:spcBef>
          <a:spcPct val="20000"/>
        </a:spcBef>
        <a:spcAft>
          <a:spcPct val="0"/>
        </a:spcAft>
        <a:buChar char="»"/>
        <a:defRPr sz="1600">
          <a:solidFill>
            <a:srgbClr val="663300"/>
          </a:solidFill>
          <a:latin typeface="+mn-lt"/>
        </a:defRPr>
      </a:lvl5pPr>
      <a:lvl6pPr marL="2514600" indent="-228600" algn="l" rtl="0" fontAlgn="base">
        <a:spcBef>
          <a:spcPct val="20000"/>
        </a:spcBef>
        <a:spcAft>
          <a:spcPct val="0"/>
        </a:spcAft>
        <a:buChar char="»"/>
        <a:defRPr sz="1600">
          <a:solidFill>
            <a:srgbClr val="663300"/>
          </a:solidFill>
          <a:latin typeface="+mn-lt"/>
        </a:defRPr>
      </a:lvl6pPr>
      <a:lvl7pPr marL="2971800" indent="-228600" algn="l" rtl="0" fontAlgn="base">
        <a:spcBef>
          <a:spcPct val="20000"/>
        </a:spcBef>
        <a:spcAft>
          <a:spcPct val="0"/>
        </a:spcAft>
        <a:buChar char="»"/>
        <a:defRPr sz="1600">
          <a:solidFill>
            <a:srgbClr val="663300"/>
          </a:solidFill>
          <a:latin typeface="+mn-lt"/>
        </a:defRPr>
      </a:lvl7pPr>
      <a:lvl8pPr marL="3429000" indent="-228600" algn="l" rtl="0" fontAlgn="base">
        <a:spcBef>
          <a:spcPct val="20000"/>
        </a:spcBef>
        <a:spcAft>
          <a:spcPct val="0"/>
        </a:spcAft>
        <a:buChar char="»"/>
        <a:defRPr sz="1600">
          <a:solidFill>
            <a:srgbClr val="663300"/>
          </a:solidFill>
          <a:latin typeface="+mn-lt"/>
        </a:defRPr>
      </a:lvl8pPr>
      <a:lvl9pPr marL="3886200" indent="-228600" algn="l" rtl="0" fontAlgn="base">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1268"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1762" r:id="rId1"/>
    <p:sldLayoutId id="2147521763" r:id="rId2"/>
    <p:sldLayoutId id="2147521764" r:id="rId3"/>
    <p:sldLayoutId id="2147521765" r:id="rId4"/>
    <p:sldLayoutId id="2147521766" r:id="rId5"/>
    <p:sldLayoutId id="2147521767" r:id="rId6"/>
    <p:sldLayoutId id="2147521768" r:id="rId7"/>
    <p:sldLayoutId id="2147521769" r:id="rId8"/>
    <p:sldLayoutId id="2147521770" r:id="rId9"/>
    <p:sldLayoutId id="2147521771" r:id="rId10"/>
    <p:sldLayoutId id="2147521772"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2pPr>
      <a:lvl3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3pPr>
      <a:lvl4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4pPr>
      <a:lvl5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5pPr>
      <a:lvl6pPr marL="457200" algn="l" rtl="0" fontAlgn="base">
        <a:spcBef>
          <a:spcPct val="0"/>
        </a:spcBef>
        <a:spcAft>
          <a:spcPct val="0"/>
        </a:spcAft>
        <a:defRPr sz="3200">
          <a:solidFill>
            <a:srgbClr val="663300"/>
          </a:solidFill>
          <a:latin typeface="Galatia SIL" pitchFamily="2" charset="0"/>
          <a:cs typeface="Arial" charset="0"/>
        </a:defRPr>
      </a:lvl6pPr>
      <a:lvl7pPr marL="914400" algn="l" rtl="0" fontAlgn="base">
        <a:spcBef>
          <a:spcPct val="0"/>
        </a:spcBef>
        <a:spcAft>
          <a:spcPct val="0"/>
        </a:spcAft>
        <a:defRPr sz="3200">
          <a:solidFill>
            <a:srgbClr val="663300"/>
          </a:solidFill>
          <a:latin typeface="Galatia SIL" pitchFamily="2" charset="0"/>
          <a:cs typeface="Arial" charset="0"/>
        </a:defRPr>
      </a:lvl7pPr>
      <a:lvl8pPr marL="1371600" algn="l" rtl="0" fontAlgn="base">
        <a:spcBef>
          <a:spcPct val="0"/>
        </a:spcBef>
        <a:spcAft>
          <a:spcPct val="0"/>
        </a:spcAft>
        <a:defRPr sz="3200">
          <a:solidFill>
            <a:srgbClr val="663300"/>
          </a:solidFill>
          <a:latin typeface="Galatia SIL" pitchFamily="2" charset="0"/>
          <a:cs typeface="Arial" charset="0"/>
        </a:defRPr>
      </a:lvl8pPr>
      <a:lvl9pPr marL="1828800" algn="l" rtl="0" fontAlgn="base">
        <a:spcBef>
          <a:spcPct val="0"/>
        </a:spcBef>
        <a:spcAft>
          <a:spcPct val="0"/>
        </a:spcAft>
        <a:defRPr sz="3200">
          <a:solidFill>
            <a:srgbClr val="663300"/>
          </a:solidFill>
          <a:latin typeface="Galatia SIL" pitchFamily="2" charset="0"/>
          <a:cs typeface="Arial"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2" descr="F:\5 PEMBINAAN Penginjilan &amp; Tindak Lanjut Dasar\1 MODEL\Meekness &amp; Truth, Conversational Evangelism\ce-book.jpg"/>
          <p:cNvPicPr>
            <a:picLocks noChangeAspect="1" noChangeArrowheads="1"/>
          </p:cNvPicPr>
          <p:nvPr/>
        </p:nvPicPr>
        <p:blipFill>
          <a:blip r:embed="rId12">
            <a:lum contrast="10000"/>
          </a:blip>
          <a:srcRect/>
          <a:stretch>
            <a:fillRect/>
          </a:stretch>
        </p:blipFill>
        <p:spPr bwMode="auto">
          <a:xfrm>
            <a:off x="0" y="6515100"/>
            <a:ext cx="9144000" cy="342900"/>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714348" y="6477000"/>
            <a:ext cx="8429652" cy="400110"/>
          </a:xfrm>
          <a:prstGeom prst="rect">
            <a:avLst/>
          </a:prstGeom>
          <a:noFill/>
        </p:spPr>
        <p:txBody>
          <a:bodyPr>
            <a:spAutoFit/>
          </a:bodyPr>
          <a:lstStyle/>
          <a:p>
            <a:pPr fontAlgn="auto">
              <a:spcBef>
                <a:spcPts val="0"/>
              </a:spcBef>
              <a:spcAft>
                <a:spcPts val="0"/>
              </a:spcAft>
              <a:defRPr/>
            </a:pPr>
            <a:r>
              <a:rPr lang="id-ID" sz="2000" b="1" i="1" dirty="0">
                <a:ln w="12700">
                  <a:solidFill>
                    <a:sysClr val="windowText" lastClr="000000"/>
                  </a:solidFill>
                  <a:prstDash val="solid"/>
                </a:ln>
                <a:solidFill>
                  <a:srgbClr val="EEECE1">
                    <a:tint val="85000"/>
                    <a:satMod val="155000"/>
                  </a:srgbClr>
                </a:solidFill>
                <a:latin typeface="Candara" pitchFamily="34" charset="0"/>
                <a:cs typeface="+mn-cs"/>
              </a:rPr>
              <a:t>Conversational </a:t>
            </a:r>
            <a:r>
              <a:rPr lang="id-ID" sz="2000" b="1" dirty="0">
                <a:solidFill>
                  <a:prstClr val="black"/>
                </a:solidFill>
                <a:latin typeface="Candara" pitchFamily="34" charset="0"/>
                <a:cs typeface="+mn-cs"/>
              </a:rPr>
              <a:t>EVANGELISM</a:t>
            </a:r>
          </a:p>
        </p:txBody>
      </p:sp>
      <p:pic>
        <p:nvPicPr>
          <p:cNvPr id="14" name="Picture 8" descr="mt_mini_032209"/>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196850" y="6261100"/>
            <a:ext cx="517525" cy="525463"/>
          </a:xfrm>
          <a:prstGeom prst="rect">
            <a:avLst/>
          </a:prstGeom>
          <a:ln>
            <a:noFill/>
          </a:ln>
          <a:effectLst>
            <a:outerShdw blurRad="190500" algn="tl" rotWithShape="0">
              <a:srgbClr val="000000">
                <a:alpha val="70000"/>
              </a:srgbClr>
            </a:outerShdw>
          </a:effectLst>
        </p:spPr>
      </p:pic>
      <p:pic>
        <p:nvPicPr>
          <p:cNvPr id="7" name="Picture 12" descr="C:\Users\Gloria\Desktop\ce-book.jpg"/>
          <p:cNvPicPr>
            <a:picLocks noChangeAspect="1" noChangeArrowheads="1"/>
          </p:cNvPicPr>
          <p:nvPr/>
        </p:nvPicPr>
        <p:blipFill>
          <a:blip r:embed="rId14"/>
          <a:srcRect/>
          <a:stretch>
            <a:fillRect/>
          </a:stretch>
        </p:blipFill>
        <p:spPr bwMode="auto">
          <a:xfrm>
            <a:off x="0" y="0"/>
            <a:ext cx="9144000" cy="1143000"/>
          </a:xfrm>
          <a:prstGeom prst="rect">
            <a:avLst/>
          </a:prstGeom>
          <a:noFill/>
          <a:effectLst>
            <a:outerShdw blurRad="50800" dist="38100" dir="5400000" algn="t" rotWithShape="0">
              <a:prstClr val="black">
                <a:alpha val="40000"/>
              </a:prstClr>
            </a:outerShdw>
          </a:effectLst>
        </p:spPr>
      </p:pic>
      <p:sp>
        <p:nvSpPr>
          <p:cNvPr id="113670" name="Title Placeholder 1"/>
          <p:cNvSpPr>
            <a:spLocks noGrp="1"/>
          </p:cNvSpPr>
          <p:nvPr>
            <p:ph type="title"/>
          </p:nvPr>
        </p:nvSpPr>
        <p:spPr bwMode="auto">
          <a:xfrm>
            <a:off x="214313"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id-ID" smtClean="0"/>
          </a:p>
        </p:txBody>
      </p:sp>
      <p:sp>
        <p:nvSpPr>
          <p:cNvPr id="113671" name="Text Placeholder 2"/>
          <p:cNvSpPr>
            <a:spLocks noGrp="1"/>
          </p:cNvSpPr>
          <p:nvPr>
            <p:ph type="body" idx="1"/>
          </p:nvPr>
        </p:nvSpPr>
        <p:spPr bwMode="auto">
          <a:xfrm>
            <a:off x="357188" y="1357313"/>
            <a:ext cx="8429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ndara" pitchFamily="34" charset="0"/>
                <a:cs typeface="+mn-cs"/>
              </a:defRPr>
            </a:lvl1pPr>
          </a:lstStyle>
          <a:p>
            <a:pPr>
              <a:defRPr/>
            </a:pPr>
            <a:fld id="{593E7539-FFB8-46D7-BA99-23A497259E2C}" type="datetimeFigureOut">
              <a:rPr lang="id-ID"/>
              <a:pPr>
                <a:defRPr/>
              </a:pPr>
              <a:t>17/09/2013</a:t>
            </a:fld>
            <a:endParaRPr lang="id-ID"/>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ndara" pitchFamily="34" charset="0"/>
                <a:cs typeface="+mn-cs"/>
              </a:defRPr>
            </a:lvl1pPr>
          </a:lstStyle>
          <a:p>
            <a:pPr>
              <a:defRPr/>
            </a:pPr>
            <a:endParaRPr lang="id-ID"/>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ndara" pitchFamily="34" charset="0"/>
                <a:cs typeface="+mn-cs"/>
              </a:defRPr>
            </a:lvl1pPr>
          </a:lstStyle>
          <a:p>
            <a:pPr>
              <a:defRPr/>
            </a:pPr>
            <a:fld id="{5616FD21-A7CF-41DD-B1EE-F11C10E13A13}" type="slidenum">
              <a:rPr lang="id-ID"/>
              <a:pPr>
                <a:defRPr/>
              </a:pPr>
              <a:t>‹#›</a:t>
            </a:fld>
            <a:endParaRPr lang="id-ID"/>
          </a:p>
        </p:txBody>
      </p:sp>
    </p:spTree>
  </p:cSld>
  <p:clrMap bg1="lt1" tx1="dk1" bg2="lt2" tx2="dk2" accent1="accent1" accent2="accent2" accent3="accent3" accent4="accent4" accent5="accent5" accent6="accent6" hlink="hlink" folHlink="folHlink"/>
  <p:sldLayoutIdLst>
    <p:sldLayoutId id="2147522972" r:id="rId1"/>
    <p:sldLayoutId id="2147522973" r:id="rId2"/>
    <p:sldLayoutId id="2147522974" r:id="rId3"/>
    <p:sldLayoutId id="2147522975" r:id="rId4"/>
    <p:sldLayoutId id="2147522976" r:id="rId5"/>
    <p:sldLayoutId id="2147522977" r:id="rId6"/>
    <p:sldLayoutId id="2147522978" r:id="rId7"/>
    <p:sldLayoutId id="2147522979" r:id="rId8"/>
    <p:sldLayoutId id="2147522980" r:id="rId9"/>
    <p:sldLayoutId id="2147522981" r:id="rId10"/>
  </p:sldLayoutIdLst>
  <p:txStyles>
    <p:titleStyle>
      <a:lvl1pPr algn="l" rtl="0" eaLnBrk="0" fontAlgn="base" hangingPunct="0">
        <a:spcBef>
          <a:spcPct val="0"/>
        </a:spcBef>
        <a:spcAft>
          <a:spcPct val="0"/>
        </a:spcAft>
        <a:defRPr sz="4400" b="1" kern="1200">
          <a:solidFill>
            <a:schemeClr val="tx1"/>
          </a:solidFill>
          <a:latin typeface="Candara" pitchFamily="34" charset="0"/>
          <a:ea typeface="+mj-ea"/>
          <a:cs typeface="+mj-cs"/>
        </a:defRPr>
      </a:lvl1pPr>
      <a:lvl2pPr algn="l" rtl="0" eaLnBrk="0" fontAlgn="base" hangingPunct="0">
        <a:spcBef>
          <a:spcPct val="0"/>
        </a:spcBef>
        <a:spcAft>
          <a:spcPct val="0"/>
        </a:spcAft>
        <a:defRPr sz="4400" b="1">
          <a:solidFill>
            <a:schemeClr val="tx1"/>
          </a:solidFill>
          <a:latin typeface="Candara" pitchFamily="34" charset="0"/>
        </a:defRPr>
      </a:lvl2pPr>
      <a:lvl3pPr algn="l" rtl="0" eaLnBrk="0" fontAlgn="base" hangingPunct="0">
        <a:spcBef>
          <a:spcPct val="0"/>
        </a:spcBef>
        <a:spcAft>
          <a:spcPct val="0"/>
        </a:spcAft>
        <a:defRPr sz="4400" b="1">
          <a:solidFill>
            <a:schemeClr val="tx1"/>
          </a:solidFill>
          <a:latin typeface="Candara" pitchFamily="34" charset="0"/>
        </a:defRPr>
      </a:lvl3pPr>
      <a:lvl4pPr algn="l" rtl="0" eaLnBrk="0" fontAlgn="base" hangingPunct="0">
        <a:spcBef>
          <a:spcPct val="0"/>
        </a:spcBef>
        <a:spcAft>
          <a:spcPct val="0"/>
        </a:spcAft>
        <a:defRPr sz="4400" b="1">
          <a:solidFill>
            <a:schemeClr val="tx1"/>
          </a:solidFill>
          <a:latin typeface="Candara" pitchFamily="34" charset="0"/>
        </a:defRPr>
      </a:lvl4pPr>
      <a:lvl5pPr algn="l" rtl="0" eaLnBrk="0" fontAlgn="base" hangingPunct="0">
        <a:spcBef>
          <a:spcPct val="0"/>
        </a:spcBef>
        <a:spcAft>
          <a:spcPct val="0"/>
        </a:spcAft>
        <a:defRPr sz="4400" b="1">
          <a:solidFill>
            <a:schemeClr val="tx1"/>
          </a:solidFill>
          <a:latin typeface="Candara" pitchFamily="34" charset="0"/>
        </a:defRPr>
      </a:lvl5pPr>
      <a:lvl6pPr marL="457200" algn="l" rtl="0" fontAlgn="base">
        <a:spcBef>
          <a:spcPct val="0"/>
        </a:spcBef>
        <a:spcAft>
          <a:spcPct val="0"/>
        </a:spcAft>
        <a:defRPr sz="4400" b="1">
          <a:solidFill>
            <a:schemeClr val="tx1"/>
          </a:solidFill>
          <a:latin typeface="Candara" pitchFamily="34" charset="0"/>
        </a:defRPr>
      </a:lvl6pPr>
      <a:lvl7pPr marL="914400" algn="l" rtl="0" fontAlgn="base">
        <a:spcBef>
          <a:spcPct val="0"/>
        </a:spcBef>
        <a:spcAft>
          <a:spcPct val="0"/>
        </a:spcAft>
        <a:defRPr sz="4400" b="1">
          <a:solidFill>
            <a:schemeClr val="tx1"/>
          </a:solidFill>
          <a:latin typeface="Candara" pitchFamily="34" charset="0"/>
        </a:defRPr>
      </a:lvl7pPr>
      <a:lvl8pPr marL="1371600" algn="l" rtl="0" fontAlgn="base">
        <a:spcBef>
          <a:spcPct val="0"/>
        </a:spcBef>
        <a:spcAft>
          <a:spcPct val="0"/>
        </a:spcAft>
        <a:defRPr sz="4400" b="1">
          <a:solidFill>
            <a:schemeClr val="tx1"/>
          </a:solidFill>
          <a:latin typeface="Candara" pitchFamily="34" charset="0"/>
        </a:defRPr>
      </a:lvl8pPr>
      <a:lvl9pPr marL="1828800" algn="l" rtl="0" fontAlgn="base">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Candar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Candar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Candar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2" descr="F:\5 PEMBINAAN Penginjilan &amp; Tindak Lanjut Dasar\1 MODEL\Meekness &amp; Truth, Conversational Evangelism\ce-book.jpg"/>
          <p:cNvPicPr>
            <a:picLocks noChangeAspect="1" noChangeArrowheads="1"/>
          </p:cNvPicPr>
          <p:nvPr/>
        </p:nvPicPr>
        <p:blipFill>
          <a:blip r:embed="rId12">
            <a:lum contrast="10000"/>
          </a:blip>
          <a:srcRect/>
          <a:stretch>
            <a:fillRect/>
          </a:stretch>
        </p:blipFill>
        <p:spPr bwMode="auto">
          <a:xfrm>
            <a:off x="0" y="6515100"/>
            <a:ext cx="9144000" cy="342900"/>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714348" y="6477000"/>
            <a:ext cx="8429652" cy="400110"/>
          </a:xfrm>
          <a:prstGeom prst="rect">
            <a:avLst/>
          </a:prstGeom>
          <a:noFill/>
        </p:spPr>
        <p:txBody>
          <a:bodyPr>
            <a:spAutoFit/>
          </a:bodyPr>
          <a:lstStyle/>
          <a:p>
            <a:pPr fontAlgn="auto">
              <a:spcBef>
                <a:spcPts val="0"/>
              </a:spcBef>
              <a:spcAft>
                <a:spcPts val="0"/>
              </a:spcAft>
              <a:defRPr/>
            </a:pPr>
            <a:r>
              <a:rPr lang="id-ID" sz="2000" b="1" i="1" dirty="0">
                <a:ln w="12700">
                  <a:solidFill>
                    <a:sysClr val="windowText" lastClr="000000"/>
                  </a:solidFill>
                  <a:prstDash val="solid"/>
                </a:ln>
                <a:solidFill>
                  <a:srgbClr val="EEECE1">
                    <a:tint val="85000"/>
                    <a:satMod val="155000"/>
                  </a:srgbClr>
                </a:solidFill>
                <a:latin typeface="Candara" pitchFamily="34" charset="0"/>
              </a:rPr>
              <a:t>Conversational </a:t>
            </a:r>
            <a:r>
              <a:rPr lang="id-ID" sz="2000" b="1" dirty="0">
                <a:solidFill>
                  <a:prstClr val="black"/>
                </a:solidFill>
                <a:latin typeface="Candara" pitchFamily="34" charset="0"/>
              </a:rPr>
              <a:t>EVANGELISM</a:t>
            </a:r>
          </a:p>
        </p:txBody>
      </p:sp>
      <p:pic>
        <p:nvPicPr>
          <p:cNvPr id="14" name="Picture 8" descr="mt_mini_032209"/>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196850" y="6261100"/>
            <a:ext cx="517525" cy="525463"/>
          </a:xfrm>
          <a:prstGeom prst="rect">
            <a:avLst/>
          </a:prstGeom>
          <a:ln>
            <a:noFill/>
          </a:ln>
          <a:effectLst>
            <a:outerShdw blurRad="190500" algn="tl" rotWithShape="0">
              <a:srgbClr val="000000">
                <a:alpha val="70000"/>
              </a:srgbClr>
            </a:outerShdw>
          </a:effectLst>
        </p:spPr>
      </p:pic>
      <p:pic>
        <p:nvPicPr>
          <p:cNvPr id="7" name="Picture 12" descr="C:\Users\Gloria\Desktop\ce-book.jpg"/>
          <p:cNvPicPr>
            <a:picLocks noChangeAspect="1" noChangeArrowheads="1"/>
          </p:cNvPicPr>
          <p:nvPr/>
        </p:nvPicPr>
        <p:blipFill>
          <a:blip r:embed="rId14"/>
          <a:srcRect/>
          <a:stretch>
            <a:fillRect/>
          </a:stretch>
        </p:blipFill>
        <p:spPr bwMode="auto">
          <a:xfrm>
            <a:off x="0" y="0"/>
            <a:ext cx="9144000" cy="1143000"/>
          </a:xfrm>
          <a:prstGeom prst="rect">
            <a:avLst/>
          </a:prstGeom>
          <a:noFill/>
          <a:effectLst>
            <a:outerShdw blurRad="50800" dist="38100" dir="5400000" algn="t" rotWithShape="0">
              <a:prstClr val="black">
                <a:alpha val="40000"/>
              </a:prstClr>
            </a:outerShdw>
          </a:effectLst>
        </p:spPr>
      </p:pic>
      <p:sp>
        <p:nvSpPr>
          <p:cNvPr id="114694" name="Title Placeholder 1"/>
          <p:cNvSpPr>
            <a:spLocks noGrp="1"/>
          </p:cNvSpPr>
          <p:nvPr>
            <p:ph type="title"/>
          </p:nvPr>
        </p:nvSpPr>
        <p:spPr bwMode="auto">
          <a:xfrm>
            <a:off x="214313"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id-ID" smtClean="0"/>
          </a:p>
        </p:txBody>
      </p:sp>
      <p:sp>
        <p:nvSpPr>
          <p:cNvPr id="114695" name="Text Placeholder 2"/>
          <p:cNvSpPr>
            <a:spLocks noGrp="1"/>
          </p:cNvSpPr>
          <p:nvPr>
            <p:ph type="body" idx="1"/>
          </p:nvPr>
        </p:nvSpPr>
        <p:spPr bwMode="auto">
          <a:xfrm>
            <a:off x="357188" y="1357313"/>
            <a:ext cx="8429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ndara" pitchFamily="34" charset="0"/>
              </a:defRPr>
            </a:lvl1pPr>
          </a:lstStyle>
          <a:p>
            <a:pPr>
              <a:defRPr/>
            </a:pPr>
            <a:fld id="{593E7539-FFB8-46D7-BA99-23A497259E2C}" type="datetimeFigureOut">
              <a:rPr lang="id-ID"/>
              <a:pPr>
                <a:defRPr/>
              </a:pPr>
              <a:t>17/09/2013</a:t>
            </a:fld>
            <a:endParaRPr lang="id-ID"/>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ndara" pitchFamily="34" charset="0"/>
              </a:defRPr>
            </a:lvl1pPr>
          </a:lstStyle>
          <a:p>
            <a:pPr>
              <a:defRPr/>
            </a:pPr>
            <a:endParaRPr lang="id-ID"/>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ndara" pitchFamily="34" charset="0"/>
              </a:defRPr>
            </a:lvl1pPr>
          </a:lstStyle>
          <a:p>
            <a:pPr>
              <a:defRPr/>
            </a:pPr>
            <a:fld id="{DF16F95D-BEFC-4E60-AE6A-E4387DBB7E85}" type="slidenum">
              <a:rPr lang="id-ID"/>
              <a:pPr>
                <a:defRPr/>
              </a:pPr>
              <a:t>‹#›</a:t>
            </a:fld>
            <a:endParaRPr lang="id-ID"/>
          </a:p>
        </p:txBody>
      </p:sp>
    </p:spTree>
  </p:cSld>
  <p:clrMap bg1="lt1" tx1="dk1" bg2="lt2" tx2="dk2" accent1="accent1" accent2="accent2" accent3="accent3" accent4="accent4" accent5="accent5" accent6="accent6" hlink="hlink" folHlink="folHlink"/>
  <p:sldLayoutIdLst>
    <p:sldLayoutId id="2147522680" r:id="rId1"/>
    <p:sldLayoutId id="2147522681" r:id="rId2"/>
    <p:sldLayoutId id="2147522682" r:id="rId3"/>
    <p:sldLayoutId id="2147522683" r:id="rId4"/>
    <p:sldLayoutId id="2147522684" r:id="rId5"/>
    <p:sldLayoutId id="2147522685" r:id="rId6"/>
    <p:sldLayoutId id="2147522686" r:id="rId7"/>
    <p:sldLayoutId id="2147522687" r:id="rId8"/>
    <p:sldLayoutId id="2147522688" r:id="rId9"/>
    <p:sldLayoutId id="2147522689" r:id="rId10"/>
  </p:sldLayoutIdLst>
  <p:txStyles>
    <p:titleStyle>
      <a:lvl1pPr algn="l" rtl="0" eaLnBrk="0" fontAlgn="base" hangingPunct="0">
        <a:spcBef>
          <a:spcPct val="0"/>
        </a:spcBef>
        <a:spcAft>
          <a:spcPct val="0"/>
        </a:spcAft>
        <a:defRPr sz="4400" b="1" kern="1200">
          <a:solidFill>
            <a:schemeClr val="tx1"/>
          </a:solidFill>
          <a:latin typeface="Candara" pitchFamily="34" charset="0"/>
          <a:ea typeface="+mj-ea"/>
          <a:cs typeface="+mj-cs"/>
        </a:defRPr>
      </a:lvl1pPr>
      <a:lvl2pPr algn="l" rtl="0" eaLnBrk="0" fontAlgn="base" hangingPunct="0">
        <a:spcBef>
          <a:spcPct val="0"/>
        </a:spcBef>
        <a:spcAft>
          <a:spcPct val="0"/>
        </a:spcAft>
        <a:defRPr sz="4400" b="1">
          <a:solidFill>
            <a:schemeClr val="tx1"/>
          </a:solidFill>
          <a:latin typeface="Candara" pitchFamily="34" charset="0"/>
        </a:defRPr>
      </a:lvl2pPr>
      <a:lvl3pPr algn="l" rtl="0" eaLnBrk="0" fontAlgn="base" hangingPunct="0">
        <a:spcBef>
          <a:spcPct val="0"/>
        </a:spcBef>
        <a:spcAft>
          <a:spcPct val="0"/>
        </a:spcAft>
        <a:defRPr sz="4400" b="1">
          <a:solidFill>
            <a:schemeClr val="tx1"/>
          </a:solidFill>
          <a:latin typeface="Candara" pitchFamily="34" charset="0"/>
        </a:defRPr>
      </a:lvl3pPr>
      <a:lvl4pPr algn="l" rtl="0" eaLnBrk="0" fontAlgn="base" hangingPunct="0">
        <a:spcBef>
          <a:spcPct val="0"/>
        </a:spcBef>
        <a:spcAft>
          <a:spcPct val="0"/>
        </a:spcAft>
        <a:defRPr sz="4400" b="1">
          <a:solidFill>
            <a:schemeClr val="tx1"/>
          </a:solidFill>
          <a:latin typeface="Candara" pitchFamily="34" charset="0"/>
        </a:defRPr>
      </a:lvl4pPr>
      <a:lvl5pPr algn="l" rtl="0" eaLnBrk="0" fontAlgn="base" hangingPunct="0">
        <a:spcBef>
          <a:spcPct val="0"/>
        </a:spcBef>
        <a:spcAft>
          <a:spcPct val="0"/>
        </a:spcAft>
        <a:defRPr sz="4400" b="1">
          <a:solidFill>
            <a:schemeClr val="tx1"/>
          </a:solidFill>
          <a:latin typeface="Candara" pitchFamily="34" charset="0"/>
        </a:defRPr>
      </a:lvl5pPr>
      <a:lvl6pPr marL="457200" algn="l" rtl="0" fontAlgn="base">
        <a:spcBef>
          <a:spcPct val="0"/>
        </a:spcBef>
        <a:spcAft>
          <a:spcPct val="0"/>
        </a:spcAft>
        <a:defRPr sz="4400" b="1">
          <a:solidFill>
            <a:schemeClr val="tx1"/>
          </a:solidFill>
          <a:latin typeface="Candara" pitchFamily="34" charset="0"/>
        </a:defRPr>
      </a:lvl6pPr>
      <a:lvl7pPr marL="914400" algn="l" rtl="0" fontAlgn="base">
        <a:spcBef>
          <a:spcPct val="0"/>
        </a:spcBef>
        <a:spcAft>
          <a:spcPct val="0"/>
        </a:spcAft>
        <a:defRPr sz="4400" b="1">
          <a:solidFill>
            <a:schemeClr val="tx1"/>
          </a:solidFill>
          <a:latin typeface="Candara" pitchFamily="34" charset="0"/>
        </a:defRPr>
      </a:lvl7pPr>
      <a:lvl8pPr marL="1371600" algn="l" rtl="0" fontAlgn="base">
        <a:spcBef>
          <a:spcPct val="0"/>
        </a:spcBef>
        <a:spcAft>
          <a:spcPct val="0"/>
        </a:spcAft>
        <a:defRPr sz="4400" b="1">
          <a:solidFill>
            <a:schemeClr val="tx1"/>
          </a:solidFill>
          <a:latin typeface="Candara" pitchFamily="34" charset="0"/>
        </a:defRPr>
      </a:lvl8pPr>
      <a:lvl9pPr marL="1828800" algn="l" rtl="0" fontAlgn="base">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Candar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Candar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Candar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5714" name="Picture 9"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115716"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5717"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ADBB79A7-EDE4-44FE-9DA8-0F0E25E72CB0}" type="slidenum">
              <a:rPr lang="en-US"/>
              <a:pPr>
                <a:defRPr/>
              </a:pPr>
              <a:t>‹#›</a:t>
            </a:fld>
            <a:endParaRPr lang="en-US"/>
          </a:p>
        </p:txBody>
      </p:sp>
      <p:pic>
        <p:nvPicPr>
          <p:cNvPr id="115720" name="Picture 8" descr="mt_mini_03220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228600"/>
            <a:ext cx="1127125" cy="114300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22982" r:id="rId1"/>
    <p:sldLayoutId id="2147522690" r:id="rId2"/>
    <p:sldLayoutId id="2147522691" r:id="rId3"/>
    <p:sldLayoutId id="2147522692" r:id="rId4"/>
    <p:sldLayoutId id="2147522693" r:id="rId5"/>
    <p:sldLayoutId id="2147522694" r:id="rId6"/>
    <p:sldLayoutId id="2147522695" r:id="rId7"/>
    <p:sldLayoutId id="2147522696" r:id="rId8"/>
    <p:sldLayoutId id="2147522697" r:id="rId9"/>
    <p:sldLayoutId id="2147522698" r:id="rId10"/>
    <p:sldLayoutId id="2147522699"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Footlight MT Light" pitchFamily="18"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rgbClr val="000066"/>
          </a:solidFill>
          <a:latin typeface="+mn-lt"/>
          <a:cs typeface="+mn-cs"/>
        </a:defRPr>
      </a:lvl2pPr>
      <a:lvl3pPr marL="1143000" indent="-228600" algn="l" rtl="0" eaLnBrk="0" fontAlgn="base" hangingPunct="0">
        <a:spcBef>
          <a:spcPct val="20000"/>
        </a:spcBef>
        <a:spcAft>
          <a:spcPct val="0"/>
        </a:spcAft>
        <a:buChar char="•"/>
        <a:defRPr sz="2000">
          <a:solidFill>
            <a:srgbClr val="000066"/>
          </a:solidFill>
          <a:latin typeface="+mn-lt"/>
          <a:cs typeface="+mn-cs"/>
        </a:defRPr>
      </a:lvl3pPr>
      <a:lvl4pPr marL="1600200" indent="-228600" algn="l" rtl="0" eaLnBrk="0" fontAlgn="base" hangingPunct="0">
        <a:spcBef>
          <a:spcPct val="20000"/>
        </a:spcBef>
        <a:spcAft>
          <a:spcPct val="0"/>
        </a:spcAft>
        <a:buChar char="–"/>
        <a:defRPr>
          <a:solidFill>
            <a:srgbClr val="000066"/>
          </a:solidFill>
          <a:latin typeface="+mn-lt"/>
          <a:cs typeface="+mn-cs"/>
        </a:defRPr>
      </a:lvl4pPr>
      <a:lvl5pPr marL="2057400" indent="-228600" algn="l" rtl="0" eaLnBrk="0" fontAlgn="base" hangingPunct="0">
        <a:spcBef>
          <a:spcPct val="20000"/>
        </a:spcBef>
        <a:spcAft>
          <a:spcPct val="0"/>
        </a:spcAft>
        <a:buChar char="»"/>
        <a:defRPr>
          <a:solidFill>
            <a:srgbClr val="000066"/>
          </a:solidFill>
          <a:latin typeface="+mn-lt"/>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6739"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16740"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700" r:id="rId1"/>
    <p:sldLayoutId id="2147522701" r:id="rId2"/>
    <p:sldLayoutId id="2147522702" r:id="rId3"/>
    <p:sldLayoutId id="2147522703" r:id="rId4"/>
    <p:sldLayoutId id="2147522704" r:id="rId5"/>
    <p:sldLayoutId id="2147522705" r:id="rId6"/>
    <p:sldLayoutId id="2147522706" r:id="rId7"/>
    <p:sldLayoutId id="2147522707" r:id="rId8"/>
    <p:sldLayoutId id="2147522708" r:id="rId9"/>
    <p:sldLayoutId id="2147522709" r:id="rId10"/>
    <p:sldLayoutId id="2147522710"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mj-ea"/>
          <a:cs typeface="+mj-cs"/>
        </a:defRPr>
      </a:lvl1pPr>
      <a:lvl2pPr algn="l" rtl="0" eaLnBrk="0" fontAlgn="base" hangingPunct="0">
        <a:spcBef>
          <a:spcPct val="0"/>
        </a:spcBef>
        <a:spcAft>
          <a:spcPct val="0"/>
        </a:spcAft>
        <a:defRPr sz="3200">
          <a:solidFill>
            <a:srgbClr val="663300"/>
          </a:solidFill>
          <a:latin typeface="Galatia SIL" pitchFamily="2" charset="0"/>
        </a:defRPr>
      </a:lvl2pPr>
      <a:lvl3pPr algn="l" rtl="0" eaLnBrk="0" fontAlgn="base" hangingPunct="0">
        <a:spcBef>
          <a:spcPct val="0"/>
        </a:spcBef>
        <a:spcAft>
          <a:spcPct val="0"/>
        </a:spcAft>
        <a:defRPr sz="3200">
          <a:solidFill>
            <a:srgbClr val="663300"/>
          </a:solidFill>
          <a:latin typeface="Galatia SIL" pitchFamily="2" charset="0"/>
        </a:defRPr>
      </a:lvl3pPr>
      <a:lvl4pPr algn="l" rtl="0" eaLnBrk="0" fontAlgn="base" hangingPunct="0">
        <a:spcBef>
          <a:spcPct val="0"/>
        </a:spcBef>
        <a:spcAft>
          <a:spcPct val="0"/>
        </a:spcAft>
        <a:defRPr sz="3200">
          <a:solidFill>
            <a:srgbClr val="663300"/>
          </a:solidFill>
          <a:latin typeface="Galatia SIL" pitchFamily="2" charset="0"/>
        </a:defRPr>
      </a:lvl4pPr>
      <a:lvl5pPr algn="l" rtl="0" eaLnBrk="0" fontAlgn="base" hangingPunct="0">
        <a:spcBef>
          <a:spcPct val="0"/>
        </a:spcBef>
        <a:spcAft>
          <a:spcPct val="0"/>
        </a:spcAft>
        <a:defRPr sz="3200">
          <a:solidFill>
            <a:srgbClr val="663300"/>
          </a:solidFill>
          <a:latin typeface="Galatia SIL" pitchFamily="2" charset="0"/>
        </a:defRPr>
      </a:lvl5pPr>
      <a:lvl6pPr marL="457200" algn="l" rtl="0" fontAlgn="base">
        <a:spcBef>
          <a:spcPct val="0"/>
        </a:spcBef>
        <a:spcAft>
          <a:spcPct val="0"/>
        </a:spcAft>
        <a:defRPr sz="3200">
          <a:solidFill>
            <a:srgbClr val="663300"/>
          </a:solidFill>
          <a:latin typeface="Galatia SIL" pitchFamily="2" charset="0"/>
        </a:defRPr>
      </a:lvl6pPr>
      <a:lvl7pPr marL="914400" algn="l" rtl="0" fontAlgn="base">
        <a:spcBef>
          <a:spcPct val="0"/>
        </a:spcBef>
        <a:spcAft>
          <a:spcPct val="0"/>
        </a:spcAft>
        <a:defRPr sz="3200">
          <a:solidFill>
            <a:srgbClr val="663300"/>
          </a:solidFill>
          <a:latin typeface="Galatia SIL" pitchFamily="2" charset="0"/>
        </a:defRPr>
      </a:lvl7pPr>
      <a:lvl8pPr marL="1371600" algn="l" rtl="0" fontAlgn="base">
        <a:spcBef>
          <a:spcPct val="0"/>
        </a:spcBef>
        <a:spcAft>
          <a:spcPct val="0"/>
        </a:spcAft>
        <a:defRPr sz="3200">
          <a:solidFill>
            <a:srgbClr val="663300"/>
          </a:solidFill>
          <a:latin typeface="Galatia SIL" pitchFamily="2" charset="0"/>
        </a:defRPr>
      </a:lvl8pPr>
      <a:lvl9pPr marL="1828800" algn="l" rtl="0" fontAlgn="base">
        <a:spcBef>
          <a:spcPct val="0"/>
        </a:spcBef>
        <a:spcAft>
          <a:spcPct val="0"/>
        </a:spcAft>
        <a:defRPr sz="3200">
          <a:solidFill>
            <a:srgbClr val="663300"/>
          </a:solidFill>
          <a:latin typeface="Galatia SIL" pitchFamily="2"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n-ea"/>
          <a:cs typeface="+mn-cs"/>
        </a:defRPr>
      </a:lvl1pPr>
      <a:lvl2pPr marL="742950" indent="-285750" algn="l" rtl="0" eaLnBrk="0" fontAlgn="base" hangingPunct="0">
        <a:spcBef>
          <a:spcPct val="20000"/>
        </a:spcBef>
        <a:spcAft>
          <a:spcPct val="0"/>
        </a:spcAft>
        <a:buChar char="–"/>
        <a:defRPr sz="2400">
          <a:solidFill>
            <a:srgbClr val="663300"/>
          </a:solidFill>
          <a:latin typeface="+mn-lt"/>
        </a:defRPr>
      </a:lvl2pPr>
      <a:lvl3pPr marL="1143000" indent="-228600" algn="l" rtl="0" eaLnBrk="0" fontAlgn="base" hangingPunct="0">
        <a:spcBef>
          <a:spcPct val="20000"/>
        </a:spcBef>
        <a:spcAft>
          <a:spcPct val="0"/>
        </a:spcAft>
        <a:buChar char="•"/>
        <a:defRPr sz="2000">
          <a:solidFill>
            <a:srgbClr val="663300"/>
          </a:solidFill>
          <a:latin typeface="+mn-lt"/>
        </a:defRPr>
      </a:lvl3pPr>
      <a:lvl4pPr marL="1600200" indent="-228600" algn="l" rtl="0" eaLnBrk="0" fontAlgn="base" hangingPunct="0">
        <a:spcBef>
          <a:spcPct val="20000"/>
        </a:spcBef>
        <a:spcAft>
          <a:spcPct val="0"/>
        </a:spcAft>
        <a:buChar char="–"/>
        <a:defRPr>
          <a:solidFill>
            <a:srgbClr val="663300"/>
          </a:solidFill>
          <a:latin typeface="+mn-lt"/>
        </a:defRPr>
      </a:lvl4pPr>
      <a:lvl5pPr marL="2057400" indent="-228600" algn="l" rtl="0" eaLnBrk="0" fontAlgn="base" hangingPunct="0">
        <a:spcBef>
          <a:spcPct val="20000"/>
        </a:spcBef>
        <a:spcAft>
          <a:spcPct val="0"/>
        </a:spcAft>
        <a:buChar char="»"/>
        <a:defRPr sz="1600">
          <a:solidFill>
            <a:srgbClr val="663300"/>
          </a:solidFill>
          <a:latin typeface="+mn-lt"/>
        </a:defRPr>
      </a:lvl5pPr>
      <a:lvl6pPr marL="2514600" indent="-228600" algn="l" rtl="0" fontAlgn="base">
        <a:spcBef>
          <a:spcPct val="20000"/>
        </a:spcBef>
        <a:spcAft>
          <a:spcPct val="0"/>
        </a:spcAft>
        <a:buChar char="»"/>
        <a:defRPr sz="1600">
          <a:solidFill>
            <a:srgbClr val="663300"/>
          </a:solidFill>
          <a:latin typeface="+mn-lt"/>
        </a:defRPr>
      </a:lvl6pPr>
      <a:lvl7pPr marL="2971800" indent="-228600" algn="l" rtl="0" fontAlgn="base">
        <a:spcBef>
          <a:spcPct val="20000"/>
        </a:spcBef>
        <a:spcAft>
          <a:spcPct val="0"/>
        </a:spcAft>
        <a:buChar char="»"/>
        <a:defRPr sz="1600">
          <a:solidFill>
            <a:srgbClr val="663300"/>
          </a:solidFill>
          <a:latin typeface="+mn-lt"/>
        </a:defRPr>
      </a:lvl7pPr>
      <a:lvl8pPr marL="3429000" indent="-228600" algn="l" rtl="0" fontAlgn="base">
        <a:spcBef>
          <a:spcPct val="20000"/>
        </a:spcBef>
        <a:spcAft>
          <a:spcPct val="0"/>
        </a:spcAft>
        <a:buChar char="»"/>
        <a:defRPr sz="1600">
          <a:solidFill>
            <a:srgbClr val="663300"/>
          </a:solidFill>
          <a:latin typeface="+mn-lt"/>
        </a:defRPr>
      </a:lvl8pPr>
      <a:lvl9pPr marL="3886200" indent="-228600" algn="l" rtl="0" fontAlgn="base">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77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22711" r:id="rId1"/>
    <p:sldLayoutId id="2147522712" r:id="rId2"/>
    <p:sldLayoutId id="2147522713" r:id="rId3"/>
    <p:sldLayoutId id="2147522714" r:id="rId4"/>
    <p:sldLayoutId id="2147522715" r:id="rId5"/>
    <p:sldLayoutId id="2147522716" r:id="rId6"/>
    <p:sldLayoutId id="2147522717" r:id="rId7"/>
    <p:sldLayoutId id="2147522718" r:id="rId8"/>
    <p:sldLayoutId id="2147522719" r:id="rId9"/>
    <p:sldLayoutId id="2147522720" r:id="rId10"/>
    <p:sldLayoutId id="2147522721"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2" descr="F:\5 PEMBINAAN Penginjilan &amp; Tindak Lanjut Dasar\1 MODEL\Meekness &amp; Truth, Conversational Evangelism\ce-book.jpg"/>
          <p:cNvPicPr>
            <a:picLocks noChangeAspect="1" noChangeArrowheads="1"/>
          </p:cNvPicPr>
          <p:nvPr/>
        </p:nvPicPr>
        <p:blipFill>
          <a:blip r:embed="rId13">
            <a:lum contrast="10000"/>
          </a:blip>
          <a:srcRect l="1287" t="45819" r="1888" b="51814"/>
          <a:stretch>
            <a:fillRect/>
          </a:stretch>
        </p:blipFill>
        <p:spPr bwMode="auto">
          <a:xfrm>
            <a:off x="0" y="6515100"/>
            <a:ext cx="9144000" cy="342900"/>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714354" y="6477000"/>
            <a:ext cx="8429652" cy="400110"/>
          </a:xfrm>
          <a:prstGeom prst="rect">
            <a:avLst/>
          </a:prstGeom>
          <a:noFill/>
        </p:spPr>
        <p:txBody>
          <a:bodyPr>
            <a:spAutoFit/>
          </a:bodyPr>
          <a:lstStyle/>
          <a:p>
            <a:pPr fontAlgn="auto">
              <a:spcBef>
                <a:spcPts val="0"/>
              </a:spcBef>
              <a:spcAft>
                <a:spcPts val="0"/>
              </a:spcAft>
              <a:defRPr/>
            </a:pPr>
            <a:r>
              <a:rPr lang="id-ID" sz="2000" b="1" i="1" dirty="0">
                <a:ln w="12700">
                  <a:solidFill>
                    <a:sysClr val="windowText" lastClr="000000"/>
                  </a:solidFill>
                  <a:prstDash val="solid"/>
                </a:ln>
                <a:solidFill>
                  <a:srgbClr val="EEECE1">
                    <a:tint val="85000"/>
                    <a:satMod val="155000"/>
                  </a:srgbClr>
                </a:solidFill>
                <a:latin typeface="Candara" pitchFamily="34" charset="0"/>
                <a:cs typeface="Arial" pitchFamily="34" charset="0"/>
              </a:rPr>
              <a:t>Conversational </a:t>
            </a:r>
            <a:r>
              <a:rPr lang="id-ID" sz="2000" b="1" dirty="0">
                <a:solidFill>
                  <a:prstClr val="black"/>
                </a:solidFill>
                <a:latin typeface="Candara" pitchFamily="34" charset="0"/>
                <a:cs typeface="Arial" pitchFamily="34" charset="0"/>
              </a:rPr>
              <a:t>EVANGELISM</a:t>
            </a:r>
          </a:p>
        </p:txBody>
      </p:sp>
      <p:pic>
        <p:nvPicPr>
          <p:cNvPr id="14"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96850" y="6261100"/>
            <a:ext cx="517525" cy="525463"/>
          </a:xfrm>
          <a:prstGeom prst="rect">
            <a:avLst/>
          </a:prstGeom>
          <a:ln>
            <a:noFill/>
          </a:ln>
          <a:effectLst>
            <a:outerShdw blurRad="190500" algn="tl" rotWithShape="0">
              <a:srgbClr val="000000">
                <a:alpha val="70000"/>
              </a:srgbClr>
            </a:outerShdw>
          </a:effectLst>
        </p:spPr>
      </p:pic>
      <p:pic>
        <p:nvPicPr>
          <p:cNvPr id="7" name="Picture 12" descr="C:\Users\Gloria\Desktop\ce-book.jpg"/>
          <p:cNvPicPr>
            <a:picLocks noChangeAspect="1" noChangeArrowheads="1"/>
          </p:cNvPicPr>
          <p:nvPr/>
        </p:nvPicPr>
        <p:blipFill>
          <a:blip r:embed="rId13"/>
          <a:srcRect l="1375" t="1090" r="1996" b="90894"/>
          <a:stretch>
            <a:fillRect/>
          </a:stretch>
        </p:blipFill>
        <p:spPr bwMode="auto">
          <a:xfrm>
            <a:off x="0" y="0"/>
            <a:ext cx="9144000" cy="1143000"/>
          </a:xfrm>
          <a:prstGeom prst="rect">
            <a:avLst/>
          </a:prstGeom>
          <a:noFill/>
          <a:effectLst>
            <a:outerShdw blurRad="50800" dist="38100" dir="5400000" algn="t" rotWithShape="0">
              <a:prstClr val="black">
                <a:alpha val="40000"/>
              </a:prstClr>
            </a:outerShdw>
          </a:effectLst>
        </p:spPr>
      </p:pic>
      <p:sp>
        <p:nvSpPr>
          <p:cNvPr id="118790" name="Title Placeholder 1"/>
          <p:cNvSpPr>
            <a:spLocks noGrp="1"/>
          </p:cNvSpPr>
          <p:nvPr>
            <p:ph type="title"/>
          </p:nvPr>
        </p:nvSpPr>
        <p:spPr bwMode="auto">
          <a:xfrm>
            <a:off x="214313"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id-ID" smtClean="0"/>
          </a:p>
        </p:txBody>
      </p:sp>
      <p:sp>
        <p:nvSpPr>
          <p:cNvPr id="118791" name="Text Placeholder 2"/>
          <p:cNvSpPr>
            <a:spLocks noGrp="1"/>
          </p:cNvSpPr>
          <p:nvPr>
            <p:ph type="body" idx="1"/>
          </p:nvPr>
        </p:nvSpPr>
        <p:spPr bwMode="auto">
          <a:xfrm>
            <a:off x="357188" y="1357313"/>
            <a:ext cx="8429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ndara" pitchFamily="34" charset="0"/>
                <a:cs typeface="+mn-cs"/>
              </a:defRPr>
            </a:lvl1pPr>
          </a:lstStyle>
          <a:p>
            <a:pPr>
              <a:defRPr/>
            </a:pPr>
            <a:fld id="{2D036F70-9D33-4C68-B13B-83C4AD17141E}" type="datetimeFigureOut">
              <a:rPr lang="id-ID"/>
              <a:pPr>
                <a:defRPr/>
              </a:pPr>
              <a:t>17/09/2013</a:t>
            </a:fld>
            <a:endParaRPr lang="id-ID"/>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ndara" pitchFamily="34" charset="0"/>
                <a:cs typeface="+mn-cs"/>
              </a:defRPr>
            </a:lvl1pPr>
          </a:lstStyle>
          <a:p>
            <a:pPr>
              <a:defRPr/>
            </a:pPr>
            <a:endParaRPr lang="id-ID"/>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ndara" pitchFamily="34" charset="0"/>
                <a:cs typeface="+mn-cs"/>
              </a:defRPr>
            </a:lvl1pPr>
          </a:lstStyle>
          <a:p>
            <a:pPr>
              <a:defRPr/>
            </a:pPr>
            <a:fld id="{E6CA4A85-6BB1-4125-B68E-27DDEE577109}" type="slidenum">
              <a:rPr lang="id-ID"/>
              <a:pPr>
                <a:defRPr/>
              </a:pPr>
              <a:t>‹#›</a:t>
            </a:fld>
            <a:endParaRPr lang="id-ID"/>
          </a:p>
        </p:txBody>
      </p:sp>
    </p:spTree>
  </p:cSld>
  <p:clrMap bg1="lt1" tx1="dk1" bg2="lt2" tx2="dk2" accent1="accent1" accent2="accent2" accent3="accent3" accent4="accent4" accent5="accent5" accent6="accent6" hlink="hlink" folHlink="folHlink"/>
  <p:sldLayoutIdLst>
    <p:sldLayoutId id="2147522983" r:id="rId1"/>
    <p:sldLayoutId id="2147522722" r:id="rId2"/>
    <p:sldLayoutId id="2147522723" r:id="rId3"/>
    <p:sldLayoutId id="2147522724" r:id="rId4"/>
    <p:sldLayoutId id="2147522725" r:id="rId5"/>
    <p:sldLayoutId id="2147522726" r:id="rId6"/>
    <p:sldLayoutId id="2147522727" r:id="rId7"/>
    <p:sldLayoutId id="2147522728" r:id="rId8"/>
    <p:sldLayoutId id="2147522729" r:id="rId9"/>
    <p:sldLayoutId id="2147522730" r:id="rId10"/>
    <p:sldLayoutId id="2147522731" r:id="rId11"/>
  </p:sldLayoutIdLst>
  <p:txStyles>
    <p:titleStyle>
      <a:lvl1pPr algn="l" rtl="0" eaLnBrk="0" fontAlgn="base" hangingPunct="0">
        <a:spcBef>
          <a:spcPct val="0"/>
        </a:spcBef>
        <a:spcAft>
          <a:spcPct val="0"/>
        </a:spcAft>
        <a:defRPr sz="4400" b="1" kern="1200">
          <a:solidFill>
            <a:schemeClr val="tx1"/>
          </a:solidFill>
          <a:latin typeface="Candara" pitchFamily="34" charset="0"/>
          <a:ea typeface="+mj-ea"/>
          <a:cs typeface="+mj-cs"/>
        </a:defRPr>
      </a:lvl1pPr>
      <a:lvl2pPr algn="l" rtl="0" eaLnBrk="0" fontAlgn="base" hangingPunct="0">
        <a:spcBef>
          <a:spcPct val="0"/>
        </a:spcBef>
        <a:spcAft>
          <a:spcPct val="0"/>
        </a:spcAft>
        <a:defRPr sz="4400" b="1">
          <a:solidFill>
            <a:schemeClr val="tx1"/>
          </a:solidFill>
          <a:latin typeface="Candara" pitchFamily="34" charset="0"/>
        </a:defRPr>
      </a:lvl2pPr>
      <a:lvl3pPr algn="l" rtl="0" eaLnBrk="0" fontAlgn="base" hangingPunct="0">
        <a:spcBef>
          <a:spcPct val="0"/>
        </a:spcBef>
        <a:spcAft>
          <a:spcPct val="0"/>
        </a:spcAft>
        <a:defRPr sz="4400" b="1">
          <a:solidFill>
            <a:schemeClr val="tx1"/>
          </a:solidFill>
          <a:latin typeface="Candara" pitchFamily="34" charset="0"/>
        </a:defRPr>
      </a:lvl3pPr>
      <a:lvl4pPr algn="l" rtl="0" eaLnBrk="0" fontAlgn="base" hangingPunct="0">
        <a:spcBef>
          <a:spcPct val="0"/>
        </a:spcBef>
        <a:spcAft>
          <a:spcPct val="0"/>
        </a:spcAft>
        <a:defRPr sz="4400" b="1">
          <a:solidFill>
            <a:schemeClr val="tx1"/>
          </a:solidFill>
          <a:latin typeface="Candara" pitchFamily="34" charset="0"/>
        </a:defRPr>
      </a:lvl4pPr>
      <a:lvl5pPr algn="l" rtl="0" eaLnBrk="0" fontAlgn="base" hangingPunct="0">
        <a:spcBef>
          <a:spcPct val="0"/>
        </a:spcBef>
        <a:spcAft>
          <a:spcPct val="0"/>
        </a:spcAft>
        <a:defRPr sz="4400" b="1">
          <a:solidFill>
            <a:schemeClr val="tx1"/>
          </a:solidFill>
          <a:latin typeface="Candara" pitchFamily="34" charset="0"/>
        </a:defRPr>
      </a:lvl5pPr>
      <a:lvl6pPr marL="457200" algn="l" rtl="0" fontAlgn="base">
        <a:spcBef>
          <a:spcPct val="0"/>
        </a:spcBef>
        <a:spcAft>
          <a:spcPct val="0"/>
        </a:spcAft>
        <a:defRPr sz="4400" b="1">
          <a:solidFill>
            <a:schemeClr val="tx1"/>
          </a:solidFill>
          <a:latin typeface="Candara" pitchFamily="34" charset="0"/>
        </a:defRPr>
      </a:lvl6pPr>
      <a:lvl7pPr marL="914400" algn="l" rtl="0" fontAlgn="base">
        <a:spcBef>
          <a:spcPct val="0"/>
        </a:spcBef>
        <a:spcAft>
          <a:spcPct val="0"/>
        </a:spcAft>
        <a:defRPr sz="4400" b="1">
          <a:solidFill>
            <a:schemeClr val="tx1"/>
          </a:solidFill>
          <a:latin typeface="Candara" pitchFamily="34" charset="0"/>
        </a:defRPr>
      </a:lvl7pPr>
      <a:lvl8pPr marL="1371600" algn="l" rtl="0" fontAlgn="base">
        <a:spcBef>
          <a:spcPct val="0"/>
        </a:spcBef>
        <a:spcAft>
          <a:spcPct val="0"/>
        </a:spcAft>
        <a:defRPr sz="4400" b="1">
          <a:solidFill>
            <a:schemeClr val="tx1"/>
          </a:solidFill>
          <a:latin typeface="Candara" pitchFamily="34" charset="0"/>
        </a:defRPr>
      </a:lvl8pPr>
      <a:lvl9pPr marL="1828800" algn="l" rtl="0" fontAlgn="base">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Candar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Candar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Candar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9810" name="Picture 2"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12"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9813"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75622"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en-US"/>
          </a:p>
        </p:txBody>
      </p:sp>
      <p:sp>
        <p:nvSpPr>
          <p:cNvPr id="1775623"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a:defRPr/>
            </a:pPr>
            <a:fld id="{771E2972-6FA3-40DC-A3B4-2AAAC89DBB97}" type="slidenum">
              <a:rPr lang="en-US"/>
              <a:pPr>
                <a:defRPr/>
              </a:pPr>
              <a:t>‹#›</a:t>
            </a:fld>
            <a:endParaRPr lang="en-US"/>
          </a:p>
        </p:txBody>
      </p:sp>
      <p:pic>
        <p:nvPicPr>
          <p:cNvPr id="119816" name="Picture 8" descr="mt_mini_03220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228600"/>
            <a:ext cx="1127125" cy="114300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22984" r:id="rId1"/>
    <p:sldLayoutId id="2147522732" r:id="rId2"/>
    <p:sldLayoutId id="2147522733" r:id="rId3"/>
    <p:sldLayoutId id="2147522734" r:id="rId4"/>
    <p:sldLayoutId id="2147522735" r:id="rId5"/>
    <p:sldLayoutId id="2147522736" r:id="rId6"/>
    <p:sldLayoutId id="2147522737" r:id="rId7"/>
    <p:sldLayoutId id="2147522738" r:id="rId8"/>
    <p:sldLayoutId id="2147522739" r:id="rId9"/>
    <p:sldLayoutId id="2147522740" r:id="rId10"/>
    <p:sldLayoutId id="2147522741"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Footlight MT Light" pitchFamily="18"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rgbClr val="000066"/>
          </a:solidFill>
          <a:latin typeface="+mn-lt"/>
          <a:cs typeface="+mn-cs"/>
        </a:defRPr>
      </a:lvl2pPr>
      <a:lvl3pPr marL="1143000" indent="-228600" algn="l" rtl="0" eaLnBrk="0" fontAlgn="base" hangingPunct="0">
        <a:spcBef>
          <a:spcPct val="20000"/>
        </a:spcBef>
        <a:spcAft>
          <a:spcPct val="0"/>
        </a:spcAft>
        <a:buChar char="•"/>
        <a:defRPr sz="2000">
          <a:solidFill>
            <a:srgbClr val="000066"/>
          </a:solidFill>
          <a:latin typeface="+mn-lt"/>
          <a:cs typeface="+mn-cs"/>
        </a:defRPr>
      </a:lvl3pPr>
      <a:lvl4pPr marL="1600200" indent="-228600" algn="l" rtl="0" eaLnBrk="0" fontAlgn="base" hangingPunct="0">
        <a:spcBef>
          <a:spcPct val="20000"/>
        </a:spcBef>
        <a:spcAft>
          <a:spcPct val="0"/>
        </a:spcAft>
        <a:buChar char="–"/>
        <a:defRPr>
          <a:solidFill>
            <a:srgbClr val="000066"/>
          </a:solidFill>
          <a:latin typeface="+mn-lt"/>
          <a:cs typeface="+mn-cs"/>
        </a:defRPr>
      </a:lvl4pPr>
      <a:lvl5pPr marL="2057400" indent="-228600" algn="l" rtl="0" eaLnBrk="0" fontAlgn="base" hangingPunct="0">
        <a:spcBef>
          <a:spcPct val="20000"/>
        </a:spcBef>
        <a:spcAft>
          <a:spcPct val="0"/>
        </a:spcAft>
        <a:buChar char="»"/>
        <a:defRPr>
          <a:solidFill>
            <a:srgbClr val="000066"/>
          </a:solidFill>
          <a:latin typeface="+mn-lt"/>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0835"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20836"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742" r:id="rId1"/>
    <p:sldLayoutId id="2147522743" r:id="rId2"/>
    <p:sldLayoutId id="2147522744" r:id="rId3"/>
    <p:sldLayoutId id="2147522745" r:id="rId4"/>
    <p:sldLayoutId id="2147522746" r:id="rId5"/>
    <p:sldLayoutId id="2147522747" r:id="rId6"/>
    <p:sldLayoutId id="2147522748" r:id="rId7"/>
    <p:sldLayoutId id="2147522749" r:id="rId8"/>
    <p:sldLayoutId id="2147522750" r:id="rId9"/>
    <p:sldLayoutId id="2147522751" r:id="rId10"/>
    <p:sldLayoutId id="2147522752"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mj-ea"/>
          <a:cs typeface="+mj-cs"/>
        </a:defRPr>
      </a:lvl1pPr>
      <a:lvl2pPr algn="l" rtl="0" eaLnBrk="0" fontAlgn="base" hangingPunct="0">
        <a:spcBef>
          <a:spcPct val="0"/>
        </a:spcBef>
        <a:spcAft>
          <a:spcPct val="0"/>
        </a:spcAft>
        <a:defRPr sz="3200">
          <a:solidFill>
            <a:srgbClr val="663300"/>
          </a:solidFill>
          <a:latin typeface="Galatia SIL"/>
        </a:defRPr>
      </a:lvl2pPr>
      <a:lvl3pPr algn="l" rtl="0" eaLnBrk="0" fontAlgn="base" hangingPunct="0">
        <a:spcBef>
          <a:spcPct val="0"/>
        </a:spcBef>
        <a:spcAft>
          <a:spcPct val="0"/>
        </a:spcAft>
        <a:defRPr sz="3200">
          <a:solidFill>
            <a:srgbClr val="663300"/>
          </a:solidFill>
          <a:latin typeface="Galatia SIL"/>
        </a:defRPr>
      </a:lvl3pPr>
      <a:lvl4pPr algn="l" rtl="0" eaLnBrk="0" fontAlgn="base" hangingPunct="0">
        <a:spcBef>
          <a:spcPct val="0"/>
        </a:spcBef>
        <a:spcAft>
          <a:spcPct val="0"/>
        </a:spcAft>
        <a:defRPr sz="3200">
          <a:solidFill>
            <a:srgbClr val="663300"/>
          </a:solidFill>
          <a:latin typeface="Galatia SIL"/>
        </a:defRPr>
      </a:lvl4pPr>
      <a:lvl5pPr algn="l" rtl="0" eaLnBrk="0" fontAlgn="base" hangingPunct="0">
        <a:spcBef>
          <a:spcPct val="0"/>
        </a:spcBef>
        <a:spcAft>
          <a:spcPct val="0"/>
        </a:spcAft>
        <a:defRPr sz="3200">
          <a:solidFill>
            <a:srgbClr val="663300"/>
          </a:solidFill>
          <a:latin typeface="Galatia SIL"/>
        </a:defRPr>
      </a:lvl5pPr>
      <a:lvl6pPr marL="457200" algn="l" rtl="0" fontAlgn="base">
        <a:spcBef>
          <a:spcPct val="0"/>
        </a:spcBef>
        <a:spcAft>
          <a:spcPct val="0"/>
        </a:spcAft>
        <a:defRPr sz="3200">
          <a:solidFill>
            <a:srgbClr val="663300"/>
          </a:solidFill>
          <a:latin typeface="Galatia SIL"/>
        </a:defRPr>
      </a:lvl6pPr>
      <a:lvl7pPr marL="914400" algn="l" rtl="0" fontAlgn="base">
        <a:spcBef>
          <a:spcPct val="0"/>
        </a:spcBef>
        <a:spcAft>
          <a:spcPct val="0"/>
        </a:spcAft>
        <a:defRPr sz="3200">
          <a:solidFill>
            <a:srgbClr val="663300"/>
          </a:solidFill>
          <a:latin typeface="Galatia SIL"/>
        </a:defRPr>
      </a:lvl7pPr>
      <a:lvl8pPr marL="1371600" algn="l" rtl="0" fontAlgn="base">
        <a:spcBef>
          <a:spcPct val="0"/>
        </a:spcBef>
        <a:spcAft>
          <a:spcPct val="0"/>
        </a:spcAft>
        <a:defRPr sz="3200">
          <a:solidFill>
            <a:srgbClr val="663300"/>
          </a:solidFill>
          <a:latin typeface="Galatia SIL"/>
        </a:defRPr>
      </a:lvl8pPr>
      <a:lvl9pPr marL="1828800" algn="l" rtl="0" fontAlgn="base">
        <a:spcBef>
          <a:spcPct val="0"/>
        </a:spcBef>
        <a:spcAft>
          <a:spcPct val="0"/>
        </a:spcAft>
        <a:defRPr sz="3200">
          <a:solidFill>
            <a:srgbClr val="663300"/>
          </a:solidFill>
          <a:latin typeface="Galatia SIL"/>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n-ea"/>
          <a:cs typeface="+mn-cs"/>
        </a:defRPr>
      </a:lvl1pPr>
      <a:lvl2pPr marL="742950" indent="-285750" algn="l" rtl="0" eaLnBrk="0" fontAlgn="base" hangingPunct="0">
        <a:spcBef>
          <a:spcPct val="20000"/>
        </a:spcBef>
        <a:spcAft>
          <a:spcPct val="0"/>
        </a:spcAft>
        <a:buChar char="–"/>
        <a:defRPr sz="2400">
          <a:solidFill>
            <a:srgbClr val="663300"/>
          </a:solidFill>
          <a:latin typeface="+mn-lt"/>
        </a:defRPr>
      </a:lvl2pPr>
      <a:lvl3pPr marL="1143000" indent="-228600" algn="l" rtl="0" eaLnBrk="0" fontAlgn="base" hangingPunct="0">
        <a:spcBef>
          <a:spcPct val="20000"/>
        </a:spcBef>
        <a:spcAft>
          <a:spcPct val="0"/>
        </a:spcAft>
        <a:buChar char="•"/>
        <a:defRPr sz="2000">
          <a:solidFill>
            <a:srgbClr val="663300"/>
          </a:solidFill>
          <a:latin typeface="+mn-lt"/>
        </a:defRPr>
      </a:lvl3pPr>
      <a:lvl4pPr marL="1600200" indent="-228600" algn="l" rtl="0" eaLnBrk="0" fontAlgn="base" hangingPunct="0">
        <a:spcBef>
          <a:spcPct val="20000"/>
        </a:spcBef>
        <a:spcAft>
          <a:spcPct val="0"/>
        </a:spcAft>
        <a:buChar char="–"/>
        <a:defRPr>
          <a:solidFill>
            <a:srgbClr val="663300"/>
          </a:solidFill>
          <a:latin typeface="+mn-lt"/>
        </a:defRPr>
      </a:lvl4pPr>
      <a:lvl5pPr marL="2057400" indent="-228600" algn="l" rtl="0" eaLnBrk="0" fontAlgn="base" hangingPunct="0">
        <a:spcBef>
          <a:spcPct val="20000"/>
        </a:spcBef>
        <a:spcAft>
          <a:spcPct val="0"/>
        </a:spcAft>
        <a:buChar char="»"/>
        <a:defRPr sz="1600">
          <a:solidFill>
            <a:srgbClr val="663300"/>
          </a:solidFill>
          <a:latin typeface="+mn-lt"/>
        </a:defRPr>
      </a:lvl5pPr>
      <a:lvl6pPr marL="2514600" indent="-228600" algn="l" rtl="0" fontAlgn="base">
        <a:spcBef>
          <a:spcPct val="20000"/>
        </a:spcBef>
        <a:spcAft>
          <a:spcPct val="0"/>
        </a:spcAft>
        <a:buChar char="»"/>
        <a:defRPr sz="1600">
          <a:solidFill>
            <a:srgbClr val="663300"/>
          </a:solidFill>
          <a:latin typeface="+mn-lt"/>
        </a:defRPr>
      </a:lvl6pPr>
      <a:lvl7pPr marL="2971800" indent="-228600" algn="l" rtl="0" fontAlgn="base">
        <a:spcBef>
          <a:spcPct val="20000"/>
        </a:spcBef>
        <a:spcAft>
          <a:spcPct val="0"/>
        </a:spcAft>
        <a:buChar char="»"/>
        <a:defRPr sz="1600">
          <a:solidFill>
            <a:srgbClr val="663300"/>
          </a:solidFill>
          <a:latin typeface="+mn-lt"/>
        </a:defRPr>
      </a:lvl7pPr>
      <a:lvl8pPr marL="3429000" indent="-228600" algn="l" rtl="0" fontAlgn="base">
        <a:spcBef>
          <a:spcPct val="20000"/>
        </a:spcBef>
        <a:spcAft>
          <a:spcPct val="0"/>
        </a:spcAft>
        <a:buChar char="»"/>
        <a:defRPr sz="1600">
          <a:solidFill>
            <a:srgbClr val="663300"/>
          </a:solidFill>
          <a:latin typeface="+mn-lt"/>
        </a:defRPr>
      </a:lvl8pPr>
      <a:lvl9pPr marL="3886200" indent="-228600" algn="l" rtl="0" fontAlgn="base">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22883"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522753" r:id="rId1"/>
    <p:sldLayoutId id="2147522754" r:id="rId2"/>
    <p:sldLayoutId id="2147522755" r:id="rId3"/>
    <p:sldLayoutId id="2147522756" r:id="rId4"/>
    <p:sldLayoutId id="2147522757" r:id="rId5"/>
    <p:sldLayoutId id="2147522758" r:id="rId6"/>
    <p:sldLayoutId id="2147522759" r:id="rId7"/>
    <p:sldLayoutId id="2147522760" r:id="rId8"/>
    <p:sldLayoutId id="2147522761" r:id="rId9"/>
    <p:sldLayoutId id="2147522762" r:id="rId10"/>
    <p:sldLayoutId id="2147522763" r:id="rId11"/>
  </p:sldLayoutIdLst>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mj-ea"/>
          <a:cs typeface="+mj-cs"/>
        </a:defRPr>
      </a:lvl1pPr>
      <a:lvl2pPr algn="l" rtl="0" eaLnBrk="0" fontAlgn="base" hangingPunct="0">
        <a:spcBef>
          <a:spcPct val="0"/>
        </a:spcBef>
        <a:spcAft>
          <a:spcPct val="0"/>
        </a:spcAft>
        <a:defRPr sz="3200">
          <a:solidFill>
            <a:srgbClr val="663300"/>
          </a:solidFill>
          <a:latin typeface="Galatia SIL" pitchFamily="2" charset="0"/>
          <a:cs typeface="Arial" charset="0"/>
        </a:defRPr>
      </a:lvl2pPr>
      <a:lvl3pPr algn="l" rtl="0" eaLnBrk="0" fontAlgn="base" hangingPunct="0">
        <a:spcBef>
          <a:spcPct val="0"/>
        </a:spcBef>
        <a:spcAft>
          <a:spcPct val="0"/>
        </a:spcAft>
        <a:defRPr sz="3200">
          <a:solidFill>
            <a:srgbClr val="663300"/>
          </a:solidFill>
          <a:latin typeface="Galatia SIL" pitchFamily="2" charset="0"/>
          <a:cs typeface="Arial" charset="0"/>
        </a:defRPr>
      </a:lvl3pPr>
      <a:lvl4pPr algn="l" rtl="0" eaLnBrk="0" fontAlgn="base" hangingPunct="0">
        <a:spcBef>
          <a:spcPct val="0"/>
        </a:spcBef>
        <a:spcAft>
          <a:spcPct val="0"/>
        </a:spcAft>
        <a:defRPr sz="3200">
          <a:solidFill>
            <a:srgbClr val="663300"/>
          </a:solidFill>
          <a:latin typeface="Galatia SIL" pitchFamily="2" charset="0"/>
          <a:cs typeface="Arial" charset="0"/>
        </a:defRPr>
      </a:lvl4pPr>
      <a:lvl5pPr algn="l" rtl="0" eaLnBrk="0" fontAlgn="base" hangingPunct="0">
        <a:spcBef>
          <a:spcPct val="0"/>
        </a:spcBef>
        <a:spcAft>
          <a:spcPct val="0"/>
        </a:spcAft>
        <a:defRPr sz="3200">
          <a:solidFill>
            <a:srgbClr val="663300"/>
          </a:solidFill>
          <a:latin typeface="Galatia SIL" pitchFamily="2" charset="0"/>
          <a:cs typeface="Arial" charset="0"/>
        </a:defRPr>
      </a:lvl5pPr>
      <a:lvl6pPr marL="457200" algn="l" rtl="0" fontAlgn="base">
        <a:spcBef>
          <a:spcPct val="0"/>
        </a:spcBef>
        <a:spcAft>
          <a:spcPct val="0"/>
        </a:spcAft>
        <a:defRPr sz="3200">
          <a:solidFill>
            <a:srgbClr val="663300"/>
          </a:solidFill>
          <a:latin typeface="Galatia SIL" pitchFamily="2" charset="0"/>
          <a:cs typeface="Arial" charset="0"/>
        </a:defRPr>
      </a:lvl6pPr>
      <a:lvl7pPr marL="914400" algn="l" rtl="0" fontAlgn="base">
        <a:spcBef>
          <a:spcPct val="0"/>
        </a:spcBef>
        <a:spcAft>
          <a:spcPct val="0"/>
        </a:spcAft>
        <a:defRPr sz="3200">
          <a:solidFill>
            <a:srgbClr val="663300"/>
          </a:solidFill>
          <a:latin typeface="Galatia SIL" pitchFamily="2" charset="0"/>
          <a:cs typeface="Arial" charset="0"/>
        </a:defRPr>
      </a:lvl7pPr>
      <a:lvl8pPr marL="1371600" algn="l" rtl="0" fontAlgn="base">
        <a:spcBef>
          <a:spcPct val="0"/>
        </a:spcBef>
        <a:spcAft>
          <a:spcPct val="0"/>
        </a:spcAft>
        <a:defRPr sz="3200">
          <a:solidFill>
            <a:srgbClr val="663300"/>
          </a:solidFill>
          <a:latin typeface="Galatia SIL" pitchFamily="2" charset="0"/>
          <a:cs typeface="Arial" charset="0"/>
        </a:defRPr>
      </a:lvl8pPr>
      <a:lvl9pPr marL="1828800" algn="l" rtl="0" fontAlgn="base">
        <a:spcBef>
          <a:spcPct val="0"/>
        </a:spcBef>
        <a:spcAft>
          <a:spcPct val="0"/>
        </a:spcAft>
        <a:defRPr sz="3200">
          <a:solidFill>
            <a:srgbClr val="663300"/>
          </a:solidFill>
          <a:latin typeface="Galatia SIL" pitchFamily="2" charset="0"/>
          <a:cs typeface="Arial"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n-ea"/>
          <a:cs typeface="+mn-cs"/>
        </a:defRPr>
      </a:lvl1pPr>
      <a:lvl2pPr marL="742950" indent="-285750" algn="l" rtl="0" eaLnBrk="0" fontAlgn="base" hangingPunct="0">
        <a:spcBef>
          <a:spcPct val="20000"/>
        </a:spcBef>
        <a:spcAft>
          <a:spcPct val="0"/>
        </a:spcAft>
        <a:buChar char="–"/>
        <a:defRPr sz="2400">
          <a:solidFill>
            <a:srgbClr val="663300"/>
          </a:solidFill>
          <a:latin typeface="+mn-lt"/>
          <a:cs typeface="+mn-cs"/>
        </a:defRPr>
      </a:lvl2pPr>
      <a:lvl3pPr marL="1143000" indent="-228600" algn="l" rtl="0" eaLnBrk="0" fontAlgn="base" hangingPunct="0">
        <a:spcBef>
          <a:spcPct val="20000"/>
        </a:spcBef>
        <a:spcAft>
          <a:spcPct val="0"/>
        </a:spcAft>
        <a:buChar char="•"/>
        <a:defRPr sz="2000">
          <a:solidFill>
            <a:srgbClr val="663300"/>
          </a:solidFill>
          <a:latin typeface="+mn-lt"/>
          <a:cs typeface="+mn-cs"/>
        </a:defRPr>
      </a:lvl3pPr>
      <a:lvl4pPr marL="1600200" indent="-228600" algn="l" rtl="0" eaLnBrk="0" fontAlgn="base" hangingPunct="0">
        <a:spcBef>
          <a:spcPct val="20000"/>
        </a:spcBef>
        <a:spcAft>
          <a:spcPct val="0"/>
        </a:spcAft>
        <a:buChar char="–"/>
        <a:defRPr>
          <a:solidFill>
            <a:srgbClr val="663300"/>
          </a:solidFill>
          <a:latin typeface="+mn-lt"/>
          <a:cs typeface="+mn-cs"/>
        </a:defRPr>
      </a:lvl4pPr>
      <a:lvl5pPr marL="2057400" indent="-228600" algn="l" rtl="0" eaLnBrk="0" fontAlgn="base" hangingPunct="0">
        <a:spcBef>
          <a:spcPct val="20000"/>
        </a:spcBef>
        <a:spcAft>
          <a:spcPct val="0"/>
        </a:spcAft>
        <a:buChar char="»"/>
        <a:defRPr sz="1600">
          <a:solidFill>
            <a:srgbClr val="663300"/>
          </a:solidFill>
          <a:latin typeface="+mn-lt"/>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76200" y="0"/>
            <a:ext cx="9050338" cy="6858000"/>
            <a:chOff x="28" y="17"/>
            <a:chExt cx="5780" cy="4265"/>
          </a:xfrm>
        </p:grpSpPr>
        <p:pic>
          <p:nvPicPr>
            <p:cNvPr id="123914" name="Picture 3"/>
            <p:cNvPicPr preferRelativeResize="0">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8" y="1200"/>
              <a:ext cx="1388" cy="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5"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20" y="124"/>
              <a:ext cx="1549" cy="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6" name="Picture 5"/>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584" y="768"/>
              <a:ext cx="2372" cy="2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7" name="Picture 6"/>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83" y="271"/>
              <a:ext cx="1889" cy="1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8" name="Picture 7"/>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857" y="2819"/>
              <a:ext cx="1463" cy="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9" name="Picture 8"/>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512" y="1602"/>
              <a:ext cx="1296" cy="2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20" name="Picture 9"/>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8" y="17"/>
              <a:ext cx="541" cy="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3907" name="Rectangle 10"/>
          <p:cNvSpPr>
            <a:spLocks noGrp="1" noChangeArrowheads="1"/>
          </p:cNvSpPr>
          <p:nvPr>
            <p:ph type="title"/>
          </p:nvPr>
        </p:nvSpPr>
        <p:spPr bwMode="auto">
          <a:xfrm>
            <a:off x="914400" y="152400"/>
            <a:ext cx="7543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5579" name="Rectangle 11"/>
          <p:cNvSpPr>
            <a:spLocks noGrp="1" noChangeArrowheads="1"/>
          </p:cNvSpPr>
          <p:nvPr>
            <p:ph type="dt" sz="half" idx="2"/>
          </p:nvPr>
        </p:nvSpPr>
        <p:spPr bwMode="auto">
          <a:xfrm>
            <a:off x="914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mn-lt"/>
                <a:cs typeface="Arial"/>
              </a:defRPr>
            </a:lvl1pPr>
          </a:lstStyle>
          <a:p>
            <a:pPr>
              <a:defRPr/>
            </a:pPr>
            <a:endParaRPr lang="en-GB"/>
          </a:p>
        </p:txBody>
      </p:sp>
      <p:sp>
        <p:nvSpPr>
          <p:cNvPr id="365580" name="Rectangle 12"/>
          <p:cNvSpPr>
            <a:spLocks noGrp="1" noChangeArrowheads="1"/>
          </p:cNvSpPr>
          <p:nvPr>
            <p:ph type="ftr" sz="quarter" idx="3"/>
          </p:nvPr>
        </p:nvSpPr>
        <p:spPr bwMode="auto">
          <a:xfrm>
            <a:off x="32766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mn-lt"/>
                <a:cs typeface="Arial"/>
              </a:defRPr>
            </a:lvl1pPr>
          </a:lstStyle>
          <a:p>
            <a:pPr>
              <a:defRPr/>
            </a:pPr>
            <a:endParaRPr lang="en-GB"/>
          </a:p>
        </p:txBody>
      </p:sp>
      <p:sp>
        <p:nvSpPr>
          <p:cNvPr id="365581" name="Rectangle 13"/>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mn-lt"/>
                <a:cs typeface="Arial"/>
              </a:defRPr>
            </a:lvl1pPr>
          </a:lstStyle>
          <a:p>
            <a:pPr>
              <a:defRPr/>
            </a:pPr>
            <a:endParaRPr lang="en-GB"/>
          </a:p>
        </p:txBody>
      </p:sp>
      <p:pic>
        <p:nvPicPr>
          <p:cNvPr id="123911" name="Picture 14" descr="Facbanna"/>
          <p:cNvPicPr>
            <a:picLocks noChangeAspect="1" noChangeArrowheads="1"/>
          </p:cNvPicPr>
          <p:nvPr/>
        </p:nvPicPr>
        <p:blipFill>
          <a:blip r:embed="rId20">
            <a:extLst>
              <a:ext uri="{28A0092B-C50C-407E-A947-70E740481C1C}">
                <a14:useLocalDpi xmlns:a14="http://schemas.microsoft.com/office/drawing/2010/main" val="0"/>
              </a:ext>
            </a:extLst>
          </a:blip>
          <a:srcRect r="34059"/>
          <a:stretch>
            <a:fillRect/>
          </a:stretch>
        </p:blipFill>
        <p:spPr bwMode="invGray">
          <a:xfrm>
            <a:off x="4763" y="0"/>
            <a:ext cx="5286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2" name="Picture 15" descr="shield"/>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458200" y="63246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3" name="Rectangle 16"/>
          <p:cNvSpPr>
            <a:spLocks noGrp="1" noChangeArrowheads="1"/>
          </p:cNvSpPr>
          <p:nvPr>
            <p:ph type="body" idx="1"/>
          </p:nvPr>
        </p:nvSpPr>
        <p:spPr bwMode="auto">
          <a:xfrm>
            <a:off x="9144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522996" r:id="rId1"/>
    <p:sldLayoutId id="2147522997" r:id="rId2"/>
    <p:sldLayoutId id="2147522998" r:id="rId3"/>
    <p:sldLayoutId id="2147522999" r:id="rId4"/>
    <p:sldLayoutId id="2147523000" r:id="rId5"/>
    <p:sldLayoutId id="2147523001" r:id="rId6"/>
    <p:sldLayoutId id="2147523002" r:id="rId7"/>
    <p:sldLayoutId id="2147523003" r:id="rId8"/>
    <p:sldLayoutId id="2147523004" r:id="rId9"/>
    <p:sldLayoutId id="2147523005" r:id="rId10"/>
    <p:sldLayoutId id="2147523006" r:id="rId11"/>
  </p:sldLayoutIdLst>
  <p:transition spd="med">
    <p:blinds/>
  </p:transition>
  <p:timing>
    <p:tnLst>
      <p:par>
        <p:cTn id="1" dur="indefinite" restart="never" nodeType="tmRoot"/>
      </p:par>
    </p:tnLst>
  </p:timing>
  <p:txStyles>
    <p:titleStyle>
      <a:lvl1pPr algn="ctr" rtl="0" eaLnBrk="0" fontAlgn="base" hangingPunct="0">
        <a:spcBef>
          <a:spcPct val="0"/>
        </a:spcBef>
        <a:spcAft>
          <a:spcPct val="0"/>
        </a:spcAft>
        <a:defRPr sz="3200" b="1">
          <a:solidFill>
            <a:schemeClr val="tx1"/>
          </a:solidFill>
          <a:latin typeface="+mj-lt"/>
          <a:ea typeface="+mj-ea"/>
          <a:cs typeface="+mj-cs"/>
        </a:defRPr>
      </a:lvl1pPr>
      <a:lvl2pPr algn="ctr" rtl="0" eaLnBrk="0" fontAlgn="base" hangingPunct="0">
        <a:spcBef>
          <a:spcPct val="0"/>
        </a:spcBef>
        <a:spcAft>
          <a:spcPct val="0"/>
        </a:spcAft>
        <a:defRPr sz="3200" b="1">
          <a:solidFill>
            <a:schemeClr val="tx1"/>
          </a:solidFill>
          <a:latin typeface="Verdana" pitchFamily="34" charset="0"/>
          <a:cs typeface="Arial" pitchFamily="34" charset="0"/>
        </a:defRPr>
      </a:lvl2pPr>
      <a:lvl3pPr algn="ctr" rtl="0" eaLnBrk="0" fontAlgn="base" hangingPunct="0">
        <a:spcBef>
          <a:spcPct val="0"/>
        </a:spcBef>
        <a:spcAft>
          <a:spcPct val="0"/>
        </a:spcAft>
        <a:defRPr sz="3200" b="1">
          <a:solidFill>
            <a:schemeClr val="tx1"/>
          </a:solidFill>
          <a:latin typeface="Verdana" pitchFamily="34" charset="0"/>
          <a:cs typeface="Arial" pitchFamily="34" charset="0"/>
        </a:defRPr>
      </a:lvl3pPr>
      <a:lvl4pPr algn="ctr" rtl="0" eaLnBrk="0" fontAlgn="base" hangingPunct="0">
        <a:spcBef>
          <a:spcPct val="0"/>
        </a:spcBef>
        <a:spcAft>
          <a:spcPct val="0"/>
        </a:spcAft>
        <a:defRPr sz="3200" b="1">
          <a:solidFill>
            <a:schemeClr val="tx1"/>
          </a:solidFill>
          <a:latin typeface="Verdana" pitchFamily="34" charset="0"/>
          <a:cs typeface="Arial" pitchFamily="34" charset="0"/>
        </a:defRPr>
      </a:lvl4pPr>
      <a:lvl5pPr algn="ctr" rtl="0" eaLnBrk="0" fontAlgn="base" hangingPunct="0">
        <a:spcBef>
          <a:spcPct val="0"/>
        </a:spcBef>
        <a:spcAft>
          <a:spcPct val="0"/>
        </a:spcAft>
        <a:defRPr sz="3200" b="1">
          <a:solidFill>
            <a:schemeClr val="tx1"/>
          </a:solidFill>
          <a:latin typeface="Verdana" pitchFamily="34" charset="0"/>
          <a:cs typeface="Arial" pitchFamily="34" charset="0"/>
        </a:defRPr>
      </a:lvl5pPr>
      <a:lvl6pPr marL="457200" algn="ctr" rtl="0" fontAlgn="base">
        <a:spcBef>
          <a:spcPct val="0"/>
        </a:spcBef>
        <a:spcAft>
          <a:spcPct val="0"/>
        </a:spcAft>
        <a:defRPr sz="3200" b="1">
          <a:solidFill>
            <a:schemeClr val="tx1"/>
          </a:solidFill>
          <a:latin typeface="Verdana" pitchFamily="34" charset="0"/>
          <a:cs typeface="Arial" pitchFamily="34" charset="0"/>
        </a:defRPr>
      </a:lvl6pPr>
      <a:lvl7pPr marL="914400" algn="ctr" rtl="0" fontAlgn="base">
        <a:spcBef>
          <a:spcPct val="0"/>
        </a:spcBef>
        <a:spcAft>
          <a:spcPct val="0"/>
        </a:spcAft>
        <a:defRPr sz="3200" b="1">
          <a:solidFill>
            <a:schemeClr val="tx1"/>
          </a:solidFill>
          <a:latin typeface="Verdana" pitchFamily="34" charset="0"/>
          <a:cs typeface="Arial" pitchFamily="34" charset="0"/>
        </a:defRPr>
      </a:lvl7pPr>
      <a:lvl8pPr marL="1371600" algn="ctr" rtl="0" fontAlgn="base">
        <a:spcBef>
          <a:spcPct val="0"/>
        </a:spcBef>
        <a:spcAft>
          <a:spcPct val="0"/>
        </a:spcAft>
        <a:defRPr sz="3200" b="1">
          <a:solidFill>
            <a:schemeClr val="tx1"/>
          </a:solidFill>
          <a:latin typeface="Verdana" pitchFamily="34" charset="0"/>
          <a:cs typeface="Arial" pitchFamily="34" charset="0"/>
        </a:defRPr>
      </a:lvl8pPr>
      <a:lvl9pPr marL="1828800" algn="ctr" rtl="0" fontAlgn="base">
        <a:spcBef>
          <a:spcPct val="0"/>
        </a:spcBef>
        <a:spcAft>
          <a:spcPct val="0"/>
        </a:spcAft>
        <a:defRPr sz="3200" b="1">
          <a:solidFill>
            <a:schemeClr val="tx1"/>
          </a:solidFill>
          <a:latin typeface="Verdana" pitchFamily="34" charset="0"/>
          <a:cs typeface="Arial" pitchFamily="34" charset="0"/>
        </a:defRPr>
      </a:lvl9pPr>
    </p:titleStyle>
    <p:bodyStyle>
      <a:lvl1pPr marL="342900" indent="-342900" algn="l" rtl="0" eaLnBrk="0" fontAlgn="base" hangingPunct="0">
        <a:spcBef>
          <a:spcPct val="20000"/>
        </a:spcBef>
        <a:spcAft>
          <a:spcPct val="0"/>
        </a:spcAft>
        <a:buClr>
          <a:schemeClr val="tx1"/>
        </a:buClr>
        <a:buSzPct val="80000"/>
        <a:buFont typeface="Wingdings" pitchFamily="2" charset="2"/>
        <a:buChar char="Ø"/>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Font typeface="Wingdings" pitchFamily="2" charset="2"/>
        <a:buChar char="§"/>
        <a:defRPr sz="2400">
          <a:solidFill>
            <a:schemeClr val="tx1"/>
          </a:solidFill>
          <a:latin typeface="+mn-lt"/>
          <a:cs typeface="+mn-cs"/>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cs typeface="+mn-cs"/>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1"/>
        </a:buClr>
        <a:buSzPct val="80000"/>
        <a:buChar char="»"/>
        <a:defRPr sz="2000">
          <a:solidFill>
            <a:schemeClr val="tx1"/>
          </a:solidFill>
          <a:latin typeface="+mn-lt"/>
          <a:cs typeface="+mn-cs"/>
        </a:defRPr>
      </a:lvl5pPr>
      <a:lvl6pPr marL="2514600" indent="-228600" algn="l" rtl="0" fontAlgn="base">
        <a:spcBef>
          <a:spcPct val="20000"/>
        </a:spcBef>
        <a:spcAft>
          <a:spcPct val="0"/>
        </a:spcAft>
        <a:buClr>
          <a:schemeClr val="tx1"/>
        </a:buClr>
        <a:buSzPct val="80000"/>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0000"/>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0000"/>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0000"/>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2291"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522794" r:id="rId1"/>
    <p:sldLayoutId id="2147521773" r:id="rId2"/>
    <p:sldLayoutId id="2147521774" r:id="rId3"/>
    <p:sldLayoutId id="2147521775" r:id="rId4"/>
    <p:sldLayoutId id="2147521776" r:id="rId5"/>
    <p:sldLayoutId id="2147521777" r:id="rId6"/>
    <p:sldLayoutId id="2147521778" r:id="rId7"/>
    <p:sldLayoutId id="2147521779" r:id="rId8"/>
    <p:sldLayoutId id="2147521780" r:id="rId9"/>
    <p:sldLayoutId id="2147521781" r:id="rId10"/>
    <p:sldLayoutId id="2147521782" r:id="rId11"/>
  </p:sldLayoutIdLst>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MS PGothic" pitchFamily="34" charset="-128"/>
          <a:cs typeface="ＭＳ Ｐゴシック" pitchFamily="-1" charset="-128"/>
        </a:defRPr>
      </a:lvl1pPr>
      <a:lvl2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2pPr>
      <a:lvl3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3pPr>
      <a:lvl4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4pPr>
      <a:lvl5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5pPr>
      <a:lvl6pPr marL="457200" algn="l" rtl="0" fontAlgn="base">
        <a:spcBef>
          <a:spcPct val="0"/>
        </a:spcBef>
        <a:spcAft>
          <a:spcPct val="0"/>
        </a:spcAft>
        <a:defRPr sz="3200">
          <a:solidFill>
            <a:srgbClr val="663300"/>
          </a:solidFill>
          <a:latin typeface="Galatia SIL" pitchFamily="2" charset="0"/>
        </a:defRPr>
      </a:lvl6pPr>
      <a:lvl7pPr marL="914400" algn="l" rtl="0" fontAlgn="base">
        <a:spcBef>
          <a:spcPct val="0"/>
        </a:spcBef>
        <a:spcAft>
          <a:spcPct val="0"/>
        </a:spcAft>
        <a:defRPr sz="3200">
          <a:solidFill>
            <a:srgbClr val="663300"/>
          </a:solidFill>
          <a:latin typeface="Galatia SIL" pitchFamily="2" charset="0"/>
        </a:defRPr>
      </a:lvl7pPr>
      <a:lvl8pPr marL="1371600" algn="l" rtl="0" fontAlgn="base">
        <a:spcBef>
          <a:spcPct val="0"/>
        </a:spcBef>
        <a:spcAft>
          <a:spcPct val="0"/>
        </a:spcAft>
        <a:defRPr sz="3200">
          <a:solidFill>
            <a:srgbClr val="663300"/>
          </a:solidFill>
          <a:latin typeface="Galatia SIL" pitchFamily="2" charset="0"/>
        </a:defRPr>
      </a:lvl8pPr>
      <a:lvl9pPr marL="1828800" algn="l" rtl="0" fontAlgn="base">
        <a:spcBef>
          <a:spcPct val="0"/>
        </a:spcBef>
        <a:spcAft>
          <a:spcPct val="0"/>
        </a:spcAft>
        <a:defRPr sz="3200">
          <a:solidFill>
            <a:srgbClr val="663300"/>
          </a:solidFill>
          <a:latin typeface="Galatia SIL" pitchFamily="2"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400">
          <a:solidFill>
            <a:srgbClr val="663300"/>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rgbClr val="663300"/>
          </a:solidFill>
          <a:latin typeface="+mn-lt"/>
          <a:ea typeface="MS PGothic" pitchFamily="34" charset="-128"/>
        </a:defRPr>
      </a:lvl3pPr>
      <a:lvl4pPr marL="1600200" indent="-228600" algn="l" rtl="0" eaLnBrk="0" fontAlgn="base" hangingPunct="0">
        <a:spcBef>
          <a:spcPct val="20000"/>
        </a:spcBef>
        <a:spcAft>
          <a:spcPct val="0"/>
        </a:spcAft>
        <a:buChar char="–"/>
        <a:defRPr>
          <a:solidFill>
            <a:srgbClr val="663300"/>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rgbClr val="663300"/>
          </a:solidFill>
          <a:latin typeface="+mn-lt"/>
          <a:ea typeface="MS PGothic" pitchFamily="34" charset="-128"/>
        </a:defRPr>
      </a:lvl5pPr>
      <a:lvl6pPr marL="2514600" indent="-228600" algn="l" rtl="0" fontAlgn="base">
        <a:spcBef>
          <a:spcPct val="20000"/>
        </a:spcBef>
        <a:spcAft>
          <a:spcPct val="0"/>
        </a:spcAft>
        <a:buChar char="»"/>
        <a:defRPr sz="1600">
          <a:solidFill>
            <a:srgbClr val="663300"/>
          </a:solidFill>
          <a:latin typeface="+mn-lt"/>
        </a:defRPr>
      </a:lvl6pPr>
      <a:lvl7pPr marL="2971800" indent="-228600" algn="l" rtl="0" fontAlgn="base">
        <a:spcBef>
          <a:spcPct val="20000"/>
        </a:spcBef>
        <a:spcAft>
          <a:spcPct val="0"/>
        </a:spcAft>
        <a:buChar char="»"/>
        <a:defRPr sz="1600">
          <a:solidFill>
            <a:srgbClr val="663300"/>
          </a:solidFill>
          <a:latin typeface="+mn-lt"/>
        </a:defRPr>
      </a:lvl7pPr>
      <a:lvl8pPr marL="3429000" indent="-228600" algn="l" rtl="0" fontAlgn="base">
        <a:spcBef>
          <a:spcPct val="20000"/>
        </a:spcBef>
        <a:spcAft>
          <a:spcPct val="0"/>
        </a:spcAft>
        <a:buChar char="»"/>
        <a:defRPr sz="1600">
          <a:solidFill>
            <a:srgbClr val="663300"/>
          </a:solidFill>
          <a:latin typeface="+mn-lt"/>
        </a:defRPr>
      </a:lvl8pPr>
      <a:lvl9pPr marL="3886200" indent="-228600" algn="l" rtl="0" fontAlgn="base">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5954" name="Picture 9" descr="ripples_wash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ea typeface="Tahoma" pitchFamily="34" charset="0"/>
              <a:cs typeface="Arial" charset="0"/>
            </a:endParaRPr>
          </a:p>
        </p:txBody>
      </p:sp>
      <p:sp>
        <p:nvSpPr>
          <p:cNvPr id="125956"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5957"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471674D6-93F8-4B40-9C3D-5F0D6F9CAF15}" type="slidenum">
              <a:rPr lang="en-US"/>
              <a:pPr>
                <a:defRPr/>
              </a:pPr>
              <a:t>‹#›</a:t>
            </a:fld>
            <a:endParaRPr lang="en-US"/>
          </a:p>
        </p:txBody>
      </p:sp>
      <p:pic>
        <p:nvPicPr>
          <p:cNvPr id="125960" name="Picture 8" descr="mt_mini_03220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228600"/>
            <a:ext cx="1127125" cy="114300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1"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1" charset="0"/>
          <a:cs typeface="Arial" pitchFamily="34"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1" charset="0"/>
          <a:cs typeface="Arial" pitchFamily="34"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1" charset="0"/>
          <a:cs typeface="Arial" pitchFamily="34"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1" charset="0"/>
          <a:cs typeface="Arial" pitchFamily="34" charset="0"/>
        </a:defRPr>
      </a:lvl5pPr>
      <a:lvl6pPr marL="457200" algn="ctr" rtl="0" fontAlgn="base">
        <a:spcBef>
          <a:spcPct val="0"/>
        </a:spcBef>
        <a:spcAft>
          <a:spcPct val="0"/>
        </a:spcAft>
        <a:defRPr sz="3600">
          <a:solidFill>
            <a:schemeClr val="bg1"/>
          </a:solidFill>
          <a:latin typeface="Footlight MT Light" pitchFamily="18" charset="0"/>
          <a:cs typeface="Arial" pitchFamily="34" charset="0"/>
        </a:defRPr>
      </a:lvl6pPr>
      <a:lvl7pPr marL="914400" algn="ctr" rtl="0" fontAlgn="base">
        <a:spcBef>
          <a:spcPct val="0"/>
        </a:spcBef>
        <a:spcAft>
          <a:spcPct val="0"/>
        </a:spcAft>
        <a:defRPr sz="3600">
          <a:solidFill>
            <a:schemeClr val="bg1"/>
          </a:solidFill>
          <a:latin typeface="Footlight MT Light" pitchFamily="18" charset="0"/>
          <a:cs typeface="Arial" pitchFamily="34" charset="0"/>
        </a:defRPr>
      </a:lvl7pPr>
      <a:lvl8pPr marL="1371600" algn="ctr" rtl="0" fontAlgn="base">
        <a:spcBef>
          <a:spcPct val="0"/>
        </a:spcBef>
        <a:spcAft>
          <a:spcPct val="0"/>
        </a:spcAft>
        <a:defRPr sz="3600">
          <a:solidFill>
            <a:schemeClr val="bg1"/>
          </a:solidFill>
          <a:latin typeface="Footlight MT Light" pitchFamily="18" charset="0"/>
          <a:cs typeface="Arial" pitchFamily="34" charset="0"/>
        </a:defRPr>
      </a:lvl8pPr>
      <a:lvl9pPr marL="1828800" algn="ctr" rtl="0" fontAlgn="base">
        <a:spcBef>
          <a:spcPct val="0"/>
        </a:spcBef>
        <a:spcAft>
          <a:spcPct val="0"/>
        </a:spcAft>
        <a:defRPr sz="3600">
          <a:solidFill>
            <a:schemeClr val="bg1"/>
          </a:solidFill>
          <a:latin typeface="Footlight MT Light" pitchFamily="18" charset="0"/>
          <a:cs typeface="Arial" pitchFamily="34"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1"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1"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1"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1"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1"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9026" name="Picture 9" descr="ripples_wash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ea typeface="Tahoma" pitchFamily="34" charset="0"/>
              <a:cs typeface="Arial" charset="0"/>
            </a:endParaRPr>
          </a:p>
        </p:txBody>
      </p:sp>
      <p:sp>
        <p:nvSpPr>
          <p:cNvPr id="129028"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9029"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3064F3E4-D2B4-4139-9888-4D43A06A48DF}" type="slidenum">
              <a:rPr lang="en-US"/>
              <a:pPr>
                <a:defRPr/>
              </a:pPr>
              <a:t>‹#›</a:t>
            </a:fld>
            <a:endParaRPr lang="en-US"/>
          </a:p>
        </p:txBody>
      </p:sp>
      <p:pic>
        <p:nvPicPr>
          <p:cNvPr id="129032" name="Picture 8" descr="mt_mini_03220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228600"/>
            <a:ext cx="1127125" cy="114300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1"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1" charset="0"/>
          <a:cs typeface="Arial" pitchFamily="34"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1" charset="0"/>
          <a:cs typeface="Arial" pitchFamily="34"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1" charset="0"/>
          <a:cs typeface="Arial" pitchFamily="34"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1" charset="0"/>
          <a:cs typeface="Arial" pitchFamily="34" charset="0"/>
        </a:defRPr>
      </a:lvl5pPr>
      <a:lvl6pPr marL="457200" algn="ctr" rtl="0" fontAlgn="base">
        <a:spcBef>
          <a:spcPct val="0"/>
        </a:spcBef>
        <a:spcAft>
          <a:spcPct val="0"/>
        </a:spcAft>
        <a:defRPr sz="3600">
          <a:solidFill>
            <a:schemeClr val="bg1"/>
          </a:solidFill>
          <a:latin typeface="Footlight MT Light" pitchFamily="18" charset="0"/>
          <a:cs typeface="Arial" pitchFamily="34" charset="0"/>
        </a:defRPr>
      </a:lvl6pPr>
      <a:lvl7pPr marL="914400" algn="ctr" rtl="0" fontAlgn="base">
        <a:spcBef>
          <a:spcPct val="0"/>
        </a:spcBef>
        <a:spcAft>
          <a:spcPct val="0"/>
        </a:spcAft>
        <a:defRPr sz="3600">
          <a:solidFill>
            <a:schemeClr val="bg1"/>
          </a:solidFill>
          <a:latin typeface="Footlight MT Light" pitchFamily="18" charset="0"/>
          <a:cs typeface="Arial" pitchFamily="34" charset="0"/>
        </a:defRPr>
      </a:lvl7pPr>
      <a:lvl8pPr marL="1371600" algn="ctr" rtl="0" fontAlgn="base">
        <a:spcBef>
          <a:spcPct val="0"/>
        </a:spcBef>
        <a:spcAft>
          <a:spcPct val="0"/>
        </a:spcAft>
        <a:defRPr sz="3600">
          <a:solidFill>
            <a:schemeClr val="bg1"/>
          </a:solidFill>
          <a:latin typeface="Footlight MT Light" pitchFamily="18" charset="0"/>
          <a:cs typeface="Arial" pitchFamily="34" charset="0"/>
        </a:defRPr>
      </a:lvl8pPr>
      <a:lvl9pPr marL="1828800" algn="ctr" rtl="0" fontAlgn="base">
        <a:spcBef>
          <a:spcPct val="0"/>
        </a:spcBef>
        <a:spcAft>
          <a:spcPct val="0"/>
        </a:spcAft>
        <a:defRPr sz="3600">
          <a:solidFill>
            <a:schemeClr val="bg1"/>
          </a:solidFill>
          <a:latin typeface="Footlight MT Light" pitchFamily="18" charset="0"/>
          <a:cs typeface="Arial" pitchFamily="34"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1"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1"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1"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1"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1"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2" descr="F:\5 PEMBINAAN Penginjilan &amp; Tindak Lanjut Dasar\1 MODEL\Meekness &amp; Truth, Conversational Evangelism\ce-book.jpg"/>
          <p:cNvPicPr>
            <a:picLocks noChangeAspect="1" noChangeArrowheads="1"/>
          </p:cNvPicPr>
          <p:nvPr/>
        </p:nvPicPr>
        <p:blipFill>
          <a:blip r:embed="rId13">
            <a:lum contrast="10000"/>
          </a:blip>
          <a:srcRect l="1287" t="45819" r="1888" b="51814"/>
          <a:stretch>
            <a:fillRect/>
          </a:stretch>
        </p:blipFill>
        <p:spPr bwMode="auto">
          <a:xfrm>
            <a:off x="0" y="6515100"/>
            <a:ext cx="9144000" cy="342900"/>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714348" y="6477000"/>
            <a:ext cx="8429652" cy="400110"/>
          </a:xfrm>
          <a:prstGeom prst="rect">
            <a:avLst/>
          </a:prstGeom>
          <a:noFill/>
        </p:spPr>
        <p:txBody>
          <a:bodyPr>
            <a:spAutoFit/>
          </a:bodyPr>
          <a:lstStyle/>
          <a:p>
            <a:pPr fontAlgn="auto">
              <a:spcBef>
                <a:spcPts val="0"/>
              </a:spcBef>
              <a:spcAft>
                <a:spcPts val="0"/>
              </a:spcAft>
              <a:defRPr/>
            </a:pPr>
            <a:r>
              <a:rPr lang="id-ID" sz="2000" b="1" i="1" dirty="0">
                <a:ln w="12700">
                  <a:solidFill>
                    <a:sysClr val="windowText" lastClr="000000"/>
                  </a:solidFill>
                  <a:prstDash val="solid"/>
                </a:ln>
                <a:solidFill>
                  <a:srgbClr val="EEECE1">
                    <a:tint val="85000"/>
                    <a:satMod val="155000"/>
                  </a:srgbClr>
                </a:solidFill>
                <a:latin typeface="Candara" pitchFamily="34" charset="0"/>
                <a:cs typeface="Arial"/>
              </a:rPr>
              <a:t>Conversational </a:t>
            </a:r>
            <a:r>
              <a:rPr lang="id-ID" sz="2000" b="1" dirty="0">
                <a:solidFill>
                  <a:prstClr val="black"/>
                </a:solidFill>
                <a:latin typeface="Candara" pitchFamily="34" charset="0"/>
                <a:cs typeface="Arial"/>
              </a:rPr>
              <a:t>EVANGELISM</a:t>
            </a:r>
          </a:p>
        </p:txBody>
      </p:sp>
      <p:pic>
        <p:nvPicPr>
          <p:cNvPr id="14"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96850" y="6261100"/>
            <a:ext cx="517525" cy="525463"/>
          </a:xfrm>
          <a:prstGeom prst="rect">
            <a:avLst/>
          </a:prstGeom>
          <a:ln>
            <a:noFill/>
          </a:ln>
          <a:effectLst>
            <a:outerShdw blurRad="190500" algn="tl" rotWithShape="0">
              <a:srgbClr val="000000">
                <a:alpha val="70000"/>
              </a:srgbClr>
            </a:outerShdw>
          </a:effectLst>
        </p:spPr>
      </p:pic>
      <p:pic>
        <p:nvPicPr>
          <p:cNvPr id="7" name="Picture 12" descr="C:\Users\Gloria\Desktop\ce-book.jpg"/>
          <p:cNvPicPr>
            <a:picLocks noChangeAspect="1" noChangeArrowheads="1"/>
          </p:cNvPicPr>
          <p:nvPr/>
        </p:nvPicPr>
        <p:blipFill>
          <a:blip r:embed="rId13"/>
          <a:srcRect l="1375" t="1090" r="1996" b="90894"/>
          <a:stretch>
            <a:fillRect/>
          </a:stretch>
        </p:blipFill>
        <p:spPr bwMode="auto">
          <a:xfrm>
            <a:off x="0" y="0"/>
            <a:ext cx="9144000" cy="1143000"/>
          </a:xfrm>
          <a:prstGeom prst="rect">
            <a:avLst/>
          </a:prstGeom>
          <a:noFill/>
          <a:effectLst>
            <a:outerShdw blurRad="50800" dist="38100" dir="5400000" algn="t" rotWithShape="0">
              <a:prstClr val="black">
                <a:alpha val="40000"/>
              </a:prstClr>
            </a:outerShdw>
          </a:effectLst>
        </p:spPr>
      </p:pic>
      <p:sp>
        <p:nvSpPr>
          <p:cNvPr id="130054" name="Title Placeholder 1"/>
          <p:cNvSpPr>
            <a:spLocks noGrp="1"/>
          </p:cNvSpPr>
          <p:nvPr>
            <p:ph type="title"/>
          </p:nvPr>
        </p:nvSpPr>
        <p:spPr bwMode="auto">
          <a:xfrm>
            <a:off x="214313"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id-ID" smtClean="0"/>
          </a:p>
        </p:txBody>
      </p:sp>
      <p:sp>
        <p:nvSpPr>
          <p:cNvPr id="130055" name="Text Placeholder 2"/>
          <p:cNvSpPr>
            <a:spLocks noGrp="1"/>
          </p:cNvSpPr>
          <p:nvPr>
            <p:ph type="body" idx="1"/>
          </p:nvPr>
        </p:nvSpPr>
        <p:spPr bwMode="auto">
          <a:xfrm>
            <a:off x="357188" y="1357313"/>
            <a:ext cx="8429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a:defRPr>
            </a:lvl1pPr>
          </a:lstStyle>
          <a:p>
            <a:pPr>
              <a:defRPr/>
            </a:pPr>
            <a:fld id="{DF7CC439-45DF-4237-A953-993236EC27A9}" type="datetimeFigureOut">
              <a:rPr lang="id-ID"/>
              <a:pPr>
                <a:defRPr/>
              </a:pPr>
              <a:t>17/09/2013</a:t>
            </a:fld>
            <a:endParaRPr lang="id-ID"/>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a:defRPr>
            </a:lvl1pPr>
          </a:lstStyle>
          <a:p>
            <a:pPr>
              <a:defRPr/>
            </a:pPr>
            <a:endParaRPr lang="id-ID"/>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Arial"/>
              </a:defRPr>
            </a:lvl1pPr>
          </a:lstStyle>
          <a:p>
            <a:pPr>
              <a:defRPr/>
            </a:pPr>
            <a:fld id="{60CE92D1-DA1A-4A3F-8561-75F651B4CC2B}" type="slidenum">
              <a:rPr lang="id-ID"/>
              <a:pPr>
                <a:defRPr/>
              </a:pPr>
              <a:t>‹#›</a:t>
            </a:fld>
            <a:endParaRPr lang="id-ID"/>
          </a:p>
        </p:txBody>
      </p:sp>
    </p:spTree>
  </p:cSld>
  <p:clrMap bg1="lt1" tx1="dk1" bg2="lt2" tx2="dk2" accent1="accent1" accent2="accent2" accent3="accent3" accent4="accent4" accent5="accent5" accent6="accent6" hlink="hlink" folHlink="folHlink"/>
  <p:sldLayoutIdLst>
    <p:sldLayoutId id="2147523018" r:id="rId1"/>
    <p:sldLayoutId id="2147523019" r:id="rId2"/>
    <p:sldLayoutId id="2147523020" r:id="rId3"/>
    <p:sldLayoutId id="2147523021" r:id="rId4"/>
    <p:sldLayoutId id="2147523022" r:id="rId5"/>
    <p:sldLayoutId id="2147523023" r:id="rId6"/>
    <p:sldLayoutId id="2147523024" r:id="rId7"/>
    <p:sldLayoutId id="2147523025" r:id="rId8"/>
    <p:sldLayoutId id="2147523026" r:id="rId9"/>
    <p:sldLayoutId id="2147523027" r:id="rId10"/>
    <p:sldLayoutId id="2147523028" r:id="rId11"/>
  </p:sldLayoutIdLst>
  <p:txStyles>
    <p:titleStyle>
      <a:lvl1pPr algn="l" rtl="0" eaLnBrk="0" fontAlgn="base" hangingPunct="0">
        <a:spcBef>
          <a:spcPct val="0"/>
        </a:spcBef>
        <a:spcAft>
          <a:spcPct val="0"/>
        </a:spcAft>
        <a:defRPr sz="4400" b="1">
          <a:solidFill>
            <a:schemeClr val="tx1"/>
          </a:solidFill>
          <a:latin typeface="+mj-lt"/>
          <a:ea typeface="+mj-ea"/>
          <a:cs typeface="+mj-cs"/>
        </a:defRPr>
      </a:lvl1pPr>
      <a:lvl2pPr algn="l" rtl="0" eaLnBrk="0" fontAlgn="base" hangingPunct="0">
        <a:spcBef>
          <a:spcPct val="0"/>
        </a:spcBef>
        <a:spcAft>
          <a:spcPct val="0"/>
        </a:spcAft>
        <a:defRPr sz="4400" b="1">
          <a:solidFill>
            <a:schemeClr val="tx1"/>
          </a:solidFill>
          <a:latin typeface="Candara" pitchFamily="34" charset="0"/>
          <a:cs typeface="Arial" pitchFamily="34" charset="0"/>
        </a:defRPr>
      </a:lvl2pPr>
      <a:lvl3pPr algn="l" rtl="0" eaLnBrk="0" fontAlgn="base" hangingPunct="0">
        <a:spcBef>
          <a:spcPct val="0"/>
        </a:spcBef>
        <a:spcAft>
          <a:spcPct val="0"/>
        </a:spcAft>
        <a:defRPr sz="4400" b="1">
          <a:solidFill>
            <a:schemeClr val="tx1"/>
          </a:solidFill>
          <a:latin typeface="Candara" pitchFamily="34" charset="0"/>
          <a:cs typeface="Arial" pitchFamily="34" charset="0"/>
        </a:defRPr>
      </a:lvl3pPr>
      <a:lvl4pPr algn="l" rtl="0" eaLnBrk="0" fontAlgn="base" hangingPunct="0">
        <a:spcBef>
          <a:spcPct val="0"/>
        </a:spcBef>
        <a:spcAft>
          <a:spcPct val="0"/>
        </a:spcAft>
        <a:defRPr sz="4400" b="1">
          <a:solidFill>
            <a:schemeClr val="tx1"/>
          </a:solidFill>
          <a:latin typeface="Candara" pitchFamily="34" charset="0"/>
          <a:cs typeface="Arial" pitchFamily="34" charset="0"/>
        </a:defRPr>
      </a:lvl4pPr>
      <a:lvl5pPr algn="l" rtl="0" eaLnBrk="0" fontAlgn="base" hangingPunct="0">
        <a:spcBef>
          <a:spcPct val="0"/>
        </a:spcBef>
        <a:spcAft>
          <a:spcPct val="0"/>
        </a:spcAft>
        <a:defRPr sz="4400" b="1">
          <a:solidFill>
            <a:schemeClr val="tx1"/>
          </a:solidFill>
          <a:latin typeface="Candara" pitchFamily="34" charset="0"/>
          <a:cs typeface="Arial" pitchFamily="34" charset="0"/>
        </a:defRPr>
      </a:lvl5pPr>
      <a:lvl6pPr marL="457200" algn="l" rtl="0" fontAlgn="base">
        <a:spcBef>
          <a:spcPct val="0"/>
        </a:spcBef>
        <a:spcAft>
          <a:spcPct val="0"/>
        </a:spcAft>
        <a:defRPr sz="4400" b="1">
          <a:solidFill>
            <a:schemeClr val="tx1"/>
          </a:solidFill>
          <a:latin typeface="Candara" pitchFamily="34" charset="0"/>
          <a:cs typeface="Arial" pitchFamily="34" charset="0"/>
        </a:defRPr>
      </a:lvl6pPr>
      <a:lvl7pPr marL="914400" algn="l" rtl="0" fontAlgn="base">
        <a:spcBef>
          <a:spcPct val="0"/>
        </a:spcBef>
        <a:spcAft>
          <a:spcPct val="0"/>
        </a:spcAft>
        <a:defRPr sz="4400" b="1">
          <a:solidFill>
            <a:schemeClr val="tx1"/>
          </a:solidFill>
          <a:latin typeface="Candara" pitchFamily="34" charset="0"/>
          <a:cs typeface="Arial" pitchFamily="34" charset="0"/>
        </a:defRPr>
      </a:lvl7pPr>
      <a:lvl8pPr marL="1371600" algn="l" rtl="0" fontAlgn="base">
        <a:spcBef>
          <a:spcPct val="0"/>
        </a:spcBef>
        <a:spcAft>
          <a:spcPct val="0"/>
        </a:spcAft>
        <a:defRPr sz="4400" b="1">
          <a:solidFill>
            <a:schemeClr val="tx1"/>
          </a:solidFill>
          <a:latin typeface="Candara" pitchFamily="34" charset="0"/>
          <a:cs typeface="Arial" pitchFamily="34" charset="0"/>
        </a:defRPr>
      </a:lvl8pPr>
      <a:lvl9pPr marL="1828800" algn="l"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cs typeface="+mn-cs"/>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cs typeface="+mn-cs"/>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cs typeface="+mn-cs"/>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cs typeface="+mn-cs"/>
        </a:defRPr>
      </a:lvl5pPr>
      <a:lvl6pPr marL="2514600" indent="-228600" algn="l" rtl="0" fontAlgn="base">
        <a:spcBef>
          <a:spcPct val="20000"/>
        </a:spcBef>
        <a:spcAft>
          <a:spcPct val="0"/>
        </a:spcAft>
        <a:buFont typeface="Arial" pitchFamily="34" charset="0"/>
        <a:buChar char="»"/>
        <a:defRPr sz="2000">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2" descr="F:\5 PEMBINAAN Penginjilan &amp; Tindak Lanjut Dasar\1 MODEL\Meekness &amp; Truth, Conversational Evangelism\ce-book.jpg"/>
          <p:cNvPicPr>
            <a:picLocks noChangeAspect="1" noChangeArrowheads="1"/>
          </p:cNvPicPr>
          <p:nvPr userDrawn="1"/>
        </p:nvPicPr>
        <p:blipFill>
          <a:blip r:embed="rId13">
            <a:lum contrast="10000"/>
          </a:blip>
          <a:srcRect l="1287" t="45819" r="1888" b="51814"/>
          <a:stretch>
            <a:fillRect/>
          </a:stretch>
        </p:blipFill>
        <p:spPr bwMode="auto">
          <a:xfrm>
            <a:off x="0" y="6515100"/>
            <a:ext cx="9144000" cy="342900"/>
          </a:xfrm>
          <a:prstGeom prst="rect">
            <a:avLst/>
          </a:prstGeom>
          <a:ln>
            <a:noFill/>
          </a:ln>
          <a:effectLst>
            <a:outerShdw blurRad="190500" algn="tl" rotWithShape="0">
              <a:srgbClr val="000000">
                <a:alpha val="70000"/>
              </a:srgbClr>
            </a:outerShdw>
          </a:effectLst>
        </p:spPr>
      </p:pic>
      <p:sp>
        <p:nvSpPr>
          <p:cNvPr id="13" name="TextBox 12"/>
          <p:cNvSpPr txBox="1"/>
          <p:nvPr userDrawn="1"/>
        </p:nvSpPr>
        <p:spPr>
          <a:xfrm>
            <a:off x="714354" y="6477000"/>
            <a:ext cx="8429652" cy="400110"/>
          </a:xfrm>
          <a:prstGeom prst="rect">
            <a:avLst/>
          </a:prstGeom>
          <a:noFill/>
        </p:spPr>
        <p:txBody>
          <a:bodyPr>
            <a:spAutoFit/>
          </a:bodyPr>
          <a:lstStyle/>
          <a:p>
            <a:pPr fontAlgn="auto">
              <a:spcBef>
                <a:spcPts val="0"/>
              </a:spcBef>
              <a:spcAft>
                <a:spcPts val="0"/>
              </a:spcAft>
              <a:defRPr/>
            </a:pPr>
            <a:r>
              <a:rPr lang="id-ID" sz="2000" b="1" i="1" dirty="0">
                <a:ln w="12700">
                  <a:solidFill>
                    <a:sysClr val="windowText" lastClr="000000"/>
                  </a:solidFill>
                  <a:prstDash val="solid"/>
                </a:ln>
                <a:solidFill>
                  <a:srgbClr val="EEECE1">
                    <a:tint val="85000"/>
                    <a:satMod val="155000"/>
                  </a:srgbClr>
                </a:solidFill>
                <a:latin typeface="Candara" pitchFamily="34" charset="0"/>
                <a:cs typeface="Arial" pitchFamily="34" charset="0"/>
              </a:rPr>
              <a:t>Conversational </a:t>
            </a:r>
            <a:r>
              <a:rPr lang="id-ID" sz="2000" b="1" dirty="0">
                <a:solidFill>
                  <a:prstClr val="black"/>
                </a:solidFill>
                <a:latin typeface="Candara" pitchFamily="34" charset="0"/>
                <a:cs typeface="Arial" pitchFamily="34" charset="0"/>
              </a:rPr>
              <a:t>EVANGELISM</a:t>
            </a:r>
          </a:p>
        </p:txBody>
      </p:sp>
      <p:pic>
        <p:nvPicPr>
          <p:cNvPr id="14" name="Picture 8" descr="mt_mini_032209"/>
          <p:cNvPicPr>
            <a:picLocks noChangeAspect="1" noChangeArrowheads="1"/>
          </p:cNvPicPr>
          <p:nvPr userDrawn="1"/>
        </p:nvPicPr>
        <p:blipFill>
          <a:blip r:embed="rId14">
            <a:clrChange>
              <a:clrFrom>
                <a:srgbClr val="FFFFFF"/>
              </a:clrFrom>
              <a:clrTo>
                <a:srgbClr val="FFFFFF">
                  <a:alpha val="0"/>
                </a:srgbClr>
              </a:clrTo>
            </a:clrChange>
          </a:blip>
          <a:srcRect/>
          <a:stretch>
            <a:fillRect/>
          </a:stretch>
        </p:blipFill>
        <p:spPr bwMode="auto">
          <a:xfrm>
            <a:off x="196850" y="6261100"/>
            <a:ext cx="517525" cy="525463"/>
          </a:xfrm>
          <a:prstGeom prst="rect">
            <a:avLst/>
          </a:prstGeom>
          <a:ln>
            <a:noFill/>
          </a:ln>
          <a:effectLst>
            <a:outerShdw blurRad="190500" algn="tl" rotWithShape="0">
              <a:srgbClr val="000000">
                <a:alpha val="70000"/>
              </a:srgbClr>
            </a:outerShdw>
          </a:effectLst>
        </p:spPr>
      </p:pic>
      <p:pic>
        <p:nvPicPr>
          <p:cNvPr id="7" name="Picture 12" descr="C:\Users\Gloria\Desktop\ce-book.jpg"/>
          <p:cNvPicPr>
            <a:picLocks noChangeAspect="1" noChangeArrowheads="1"/>
          </p:cNvPicPr>
          <p:nvPr userDrawn="1"/>
        </p:nvPicPr>
        <p:blipFill>
          <a:blip r:embed="rId13"/>
          <a:srcRect l="1375" t="1090" r="1996" b="90894"/>
          <a:stretch>
            <a:fillRect/>
          </a:stretch>
        </p:blipFill>
        <p:spPr bwMode="auto">
          <a:xfrm>
            <a:off x="0" y="0"/>
            <a:ext cx="9144000" cy="1143000"/>
          </a:xfrm>
          <a:prstGeom prst="rect">
            <a:avLst/>
          </a:prstGeom>
          <a:noFill/>
          <a:effectLst>
            <a:outerShdw blurRad="50800" dist="38100" dir="5400000" algn="t" rotWithShape="0">
              <a:prstClr val="black">
                <a:alpha val="40000"/>
              </a:prstClr>
            </a:outerShdw>
          </a:effectLst>
        </p:spPr>
      </p:pic>
      <p:sp>
        <p:nvSpPr>
          <p:cNvPr id="104454" name="Title Placeholder 1"/>
          <p:cNvSpPr>
            <a:spLocks noGrp="1"/>
          </p:cNvSpPr>
          <p:nvPr>
            <p:ph type="title"/>
          </p:nvPr>
        </p:nvSpPr>
        <p:spPr bwMode="auto">
          <a:xfrm>
            <a:off x="214313"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id-ID" smtClean="0"/>
          </a:p>
        </p:txBody>
      </p:sp>
      <p:sp>
        <p:nvSpPr>
          <p:cNvPr id="104455" name="Text Placeholder 2"/>
          <p:cNvSpPr>
            <a:spLocks noGrp="1"/>
          </p:cNvSpPr>
          <p:nvPr>
            <p:ph type="body" idx="1"/>
          </p:nvPr>
        </p:nvSpPr>
        <p:spPr bwMode="auto">
          <a:xfrm>
            <a:off x="357188" y="1357313"/>
            <a:ext cx="8429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ndara" pitchFamily="34" charset="0"/>
                <a:cs typeface="+mn-cs"/>
              </a:defRPr>
            </a:lvl1pPr>
          </a:lstStyle>
          <a:p>
            <a:pPr>
              <a:defRPr/>
            </a:pPr>
            <a:fld id="{DBAE72C3-A3CC-42D2-BEC6-F8A6A3432ED4}" type="datetimeFigureOut">
              <a:rPr lang="id-ID"/>
              <a:pPr>
                <a:defRPr/>
              </a:pPr>
              <a:t>17/09/2013</a:t>
            </a:fld>
            <a:endParaRPr lang="id-ID"/>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ndara" pitchFamily="34" charset="0"/>
                <a:cs typeface="+mn-cs"/>
              </a:defRPr>
            </a:lvl1pPr>
          </a:lstStyle>
          <a:p>
            <a:pPr>
              <a:defRPr/>
            </a:pPr>
            <a:endParaRPr lang="id-ID"/>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ndara" pitchFamily="34" charset="0"/>
                <a:cs typeface="+mn-cs"/>
              </a:defRPr>
            </a:lvl1pPr>
          </a:lstStyle>
          <a:p>
            <a:pPr>
              <a:defRPr/>
            </a:pPr>
            <a:fld id="{7F72AA89-31D5-44ED-AF01-1B5D7CABD4A3}" type="slidenum">
              <a:rPr lang="id-ID"/>
              <a:pPr>
                <a:defRPr/>
              </a:pPr>
              <a:t>‹#›</a:t>
            </a:fld>
            <a:endParaRPr lang="id-ID"/>
          </a:p>
        </p:txBody>
      </p:sp>
    </p:spTree>
    <p:extLst>
      <p:ext uri="{BB962C8B-B14F-4D97-AF65-F5344CB8AC3E}">
        <p14:creationId xmlns:p14="http://schemas.microsoft.com/office/powerpoint/2010/main" val="140021320"/>
      </p:ext>
    </p:extLst>
  </p:cSld>
  <p:clrMap bg1="lt1" tx1="dk1" bg2="lt2" tx2="dk2" accent1="accent1" accent2="accent2" accent3="accent3" accent4="accent4" accent5="accent5" accent6="accent6" hlink="hlink" folHlink="folHlink"/>
  <p:sldLayoutIdLst>
    <p:sldLayoutId id="2147523030" r:id="rId1"/>
    <p:sldLayoutId id="2147523031" r:id="rId2"/>
    <p:sldLayoutId id="2147523032" r:id="rId3"/>
    <p:sldLayoutId id="2147523033" r:id="rId4"/>
    <p:sldLayoutId id="2147523034" r:id="rId5"/>
    <p:sldLayoutId id="2147523035" r:id="rId6"/>
    <p:sldLayoutId id="2147523036" r:id="rId7"/>
    <p:sldLayoutId id="2147523037" r:id="rId8"/>
    <p:sldLayoutId id="2147523038" r:id="rId9"/>
    <p:sldLayoutId id="2147523039" r:id="rId10"/>
    <p:sldLayoutId id="2147523040" r:id="rId11"/>
  </p:sldLayoutIdLst>
  <p:txStyles>
    <p:titleStyle>
      <a:lvl1pPr algn="l" rtl="0" eaLnBrk="0" fontAlgn="base" hangingPunct="0">
        <a:spcBef>
          <a:spcPct val="0"/>
        </a:spcBef>
        <a:spcAft>
          <a:spcPct val="0"/>
        </a:spcAft>
        <a:defRPr sz="4400" b="1" kern="1200">
          <a:solidFill>
            <a:schemeClr val="tx1"/>
          </a:solidFill>
          <a:latin typeface="Candara" pitchFamily="34" charset="0"/>
          <a:ea typeface="+mj-ea"/>
          <a:cs typeface="+mj-cs"/>
        </a:defRPr>
      </a:lvl1pPr>
      <a:lvl2pPr algn="l" rtl="0" eaLnBrk="0" fontAlgn="base" hangingPunct="0">
        <a:spcBef>
          <a:spcPct val="0"/>
        </a:spcBef>
        <a:spcAft>
          <a:spcPct val="0"/>
        </a:spcAft>
        <a:defRPr sz="4400" b="1">
          <a:solidFill>
            <a:schemeClr val="tx1"/>
          </a:solidFill>
          <a:latin typeface="Candara" pitchFamily="34" charset="0"/>
        </a:defRPr>
      </a:lvl2pPr>
      <a:lvl3pPr algn="l" rtl="0" eaLnBrk="0" fontAlgn="base" hangingPunct="0">
        <a:spcBef>
          <a:spcPct val="0"/>
        </a:spcBef>
        <a:spcAft>
          <a:spcPct val="0"/>
        </a:spcAft>
        <a:defRPr sz="4400" b="1">
          <a:solidFill>
            <a:schemeClr val="tx1"/>
          </a:solidFill>
          <a:latin typeface="Candara" pitchFamily="34" charset="0"/>
        </a:defRPr>
      </a:lvl3pPr>
      <a:lvl4pPr algn="l" rtl="0" eaLnBrk="0" fontAlgn="base" hangingPunct="0">
        <a:spcBef>
          <a:spcPct val="0"/>
        </a:spcBef>
        <a:spcAft>
          <a:spcPct val="0"/>
        </a:spcAft>
        <a:defRPr sz="4400" b="1">
          <a:solidFill>
            <a:schemeClr val="tx1"/>
          </a:solidFill>
          <a:latin typeface="Candara" pitchFamily="34" charset="0"/>
        </a:defRPr>
      </a:lvl4pPr>
      <a:lvl5pPr algn="l" rtl="0" eaLnBrk="0" fontAlgn="base" hangingPunct="0">
        <a:spcBef>
          <a:spcPct val="0"/>
        </a:spcBef>
        <a:spcAft>
          <a:spcPct val="0"/>
        </a:spcAft>
        <a:defRPr sz="4400" b="1">
          <a:solidFill>
            <a:schemeClr val="tx1"/>
          </a:solidFill>
          <a:latin typeface="Candara" pitchFamily="34" charset="0"/>
        </a:defRPr>
      </a:lvl5pPr>
      <a:lvl6pPr marL="457200" algn="l" rtl="0" fontAlgn="base">
        <a:spcBef>
          <a:spcPct val="0"/>
        </a:spcBef>
        <a:spcAft>
          <a:spcPct val="0"/>
        </a:spcAft>
        <a:defRPr sz="4400" b="1">
          <a:solidFill>
            <a:schemeClr val="tx1"/>
          </a:solidFill>
          <a:latin typeface="Candara" pitchFamily="34" charset="0"/>
        </a:defRPr>
      </a:lvl6pPr>
      <a:lvl7pPr marL="914400" algn="l" rtl="0" fontAlgn="base">
        <a:spcBef>
          <a:spcPct val="0"/>
        </a:spcBef>
        <a:spcAft>
          <a:spcPct val="0"/>
        </a:spcAft>
        <a:defRPr sz="4400" b="1">
          <a:solidFill>
            <a:schemeClr val="tx1"/>
          </a:solidFill>
          <a:latin typeface="Candara" pitchFamily="34" charset="0"/>
        </a:defRPr>
      </a:lvl7pPr>
      <a:lvl8pPr marL="1371600" algn="l" rtl="0" fontAlgn="base">
        <a:spcBef>
          <a:spcPct val="0"/>
        </a:spcBef>
        <a:spcAft>
          <a:spcPct val="0"/>
        </a:spcAft>
        <a:defRPr sz="4400" b="1">
          <a:solidFill>
            <a:schemeClr val="tx1"/>
          </a:solidFill>
          <a:latin typeface="Candara" pitchFamily="34" charset="0"/>
        </a:defRPr>
      </a:lvl8pPr>
      <a:lvl9pPr marL="1828800" algn="l" rtl="0" fontAlgn="base">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Candar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Candar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Candar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2" descr="F:\5 PEMBINAAN Penginjilan &amp; Tindak Lanjut Dasar\1 MODEL\Meekness &amp; Truth, Conversational Evangelism\ce-book.jpg"/>
          <p:cNvPicPr>
            <a:picLocks noChangeAspect="1" noChangeArrowheads="1"/>
          </p:cNvPicPr>
          <p:nvPr userDrawn="1"/>
        </p:nvPicPr>
        <p:blipFill>
          <a:blip r:embed="rId13">
            <a:lum contrast="10000"/>
          </a:blip>
          <a:srcRect l="1287" t="45819" r="1888" b="51814"/>
          <a:stretch>
            <a:fillRect/>
          </a:stretch>
        </p:blipFill>
        <p:spPr bwMode="auto">
          <a:xfrm>
            <a:off x="0" y="6515100"/>
            <a:ext cx="9144000" cy="342900"/>
          </a:xfrm>
          <a:prstGeom prst="rect">
            <a:avLst/>
          </a:prstGeom>
          <a:ln>
            <a:noFill/>
          </a:ln>
          <a:effectLst>
            <a:outerShdw blurRad="190500" algn="tl" rotWithShape="0">
              <a:srgbClr val="000000">
                <a:alpha val="70000"/>
              </a:srgbClr>
            </a:outerShdw>
          </a:effectLst>
        </p:spPr>
      </p:pic>
      <p:sp>
        <p:nvSpPr>
          <p:cNvPr id="13" name="TextBox 12"/>
          <p:cNvSpPr txBox="1"/>
          <p:nvPr userDrawn="1"/>
        </p:nvSpPr>
        <p:spPr>
          <a:xfrm>
            <a:off x="714348" y="6477000"/>
            <a:ext cx="8429652" cy="400110"/>
          </a:xfrm>
          <a:prstGeom prst="rect">
            <a:avLst/>
          </a:prstGeom>
          <a:noFill/>
        </p:spPr>
        <p:txBody>
          <a:bodyPr>
            <a:spAutoFit/>
          </a:bodyPr>
          <a:lstStyle/>
          <a:p>
            <a:pPr fontAlgn="auto">
              <a:spcBef>
                <a:spcPts val="0"/>
              </a:spcBef>
              <a:spcAft>
                <a:spcPts val="0"/>
              </a:spcAft>
              <a:defRPr/>
            </a:pPr>
            <a:r>
              <a:rPr lang="id-ID" sz="2000" b="1" i="1" dirty="0">
                <a:ln w="12700">
                  <a:solidFill>
                    <a:sysClr val="windowText" lastClr="000000"/>
                  </a:solidFill>
                  <a:prstDash val="solid"/>
                </a:ln>
                <a:solidFill>
                  <a:srgbClr val="EEECE1">
                    <a:tint val="85000"/>
                    <a:satMod val="155000"/>
                  </a:srgbClr>
                </a:solidFill>
                <a:latin typeface="Candara" pitchFamily="34" charset="0"/>
                <a:cs typeface="Arial" pitchFamily="34" charset="0"/>
              </a:rPr>
              <a:t>Conversational </a:t>
            </a:r>
            <a:r>
              <a:rPr lang="id-ID" sz="2000" b="1" dirty="0">
                <a:solidFill>
                  <a:prstClr val="black"/>
                </a:solidFill>
                <a:latin typeface="Candara" pitchFamily="34" charset="0"/>
                <a:cs typeface="Arial" pitchFamily="34" charset="0"/>
              </a:rPr>
              <a:t>EVANGELISM</a:t>
            </a:r>
          </a:p>
        </p:txBody>
      </p:sp>
      <p:pic>
        <p:nvPicPr>
          <p:cNvPr id="14" name="Picture 8" descr="mt_mini_032209"/>
          <p:cNvPicPr>
            <a:picLocks noChangeAspect="1" noChangeArrowheads="1"/>
          </p:cNvPicPr>
          <p:nvPr userDrawn="1"/>
        </p:nvPicPr>
        <p:blipFill>
          <a:blip r:embed="rId14">
            <a:clrChange>
              <a:clrFrom>
                <a:srgbClr val="FFFFFF"/>
              </a:clrFrom>
              <a:clrTo>
                <a:srgbClr val="FFFFFF">
                  <a:alpha val="0"/>
                </a:srgbClr>
              </a:clrTo>
            </a:clrChange>
          </a:blip>
          <a:srcRect/>
          <a:stretch>
            <a:fillRect/>
          </a:stretch>
        </p:blipFill>
        <p:spPr bwMode="auto">
          <a:xfrm>
            <a:off x="196850" y="6261100"/>
            <a:ext cx="517525" cy="525463"/>
          </a:xfrm>
          <a:prstGeom prst="rect">
            <a:avLst/>
          </a:prstGeom>
          <a:ln>
            <a:noFill/>
          </a:ln>
          <a:effectLst>
            <a:outerShdw blurRad="190500" algn="tl" rotWithShape="0">
              <a:srgbClr val="000000">
                <a:alpha val="70000"/>
              </a:srgbClr>
            </a:outerShdw>
          </a:effectLst>
        </p:spPr>
      </p:pic>
      <p:pic>
        <p:nvPicPr>
          <p:cNvPr id="7" name="Picture 12" descr="C:\Users\Gloria\Desktop\ce-book.jpg"/>
          <p:cNvPicPr>
            <a:picLocks noChangeAspect="1" noChangeArrowheads="1"/>
          </p:cNvPicPr>
          <p:nvPr userDrawn="1"/>
        </p:nvPicPr>
        <p:blipFill>
          <a:blip r:embed="rId13"/>
          <a:srcRect l="1375" t="1090" r="1996" b="90894"/>
          <a:stretch>
            <a:fillRect/>
          </a:stretch>
        </p:blipFill>
        <p:spPr bwMode="auto">
          <a:xfrm>
            <a:off x="0" y="0"/>
            <a:ext cx="9144000" cy="1143000"/>
          </a:xfrm>
          <a:prstGeom prst="rect">
            <a:avLst/>
          </a:prstGeom>
          <a:noFill/>
          <a:effectLst>
            <a:outerShdw blurRad="50800" dist="38100" dir="5400000" algn="t" rotWithShape="0">
              <a:prstClr val="black">
                <a:alpha val="40000"/>
              </a:prstClr>
            </a:outerShdw>
          </a:effectLst>
        </p:spPr>
      </p:pic>
      <p:sp>
        <p:nvSpPr>
          <p:cNvPr id="122886" name="Title Placeholder 1"/>
          <p:cNvSpPr>
            <a:spLocks noGrp="1"/>
          </p:cNvSpPr>
          <p:nvPr>
            <p:ph type="title"/>
          </p:nvPr>
        </p:nvSpPr>
        <p:spPr bwMode="auto">
          <a:xfrm>
            <a:off x="214313"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id-ID" smtClean="0"/>
          </a:p>
        </p:txBody>
      </p:sp>
      <p:sp>
        <p:nvSpPr>
          <p:cNvPr id="122887" name="Text Placeholder 2"/>
          <p:cNvSpPr>
            <a:spLocks noGrp="1"/>
          </p:cNvSpPr>
          <p:nvPr>
            <p:ph type="body" idx="1"/>
          </p:nvPr>
        </p:nvSpPr>
        <p:spPr bwMode="auto">
          <a:xfrm>
            <a:off x="357188" y="1357313"/>
            <a:ext cx="8429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ndara" pitchFamily="34" charset="0"/>
                <a:cs typeface="+mn-cs"/>
              </a:defRPr>
            </a:lvl1pPr>
          </a:lstStyle>
          <a:p>
            <a:pPr>
              <a:defRPr/>
            </a:pPr>
            <a:fld id="{6AAFBECD-9FAA-4D92-8663-5E87266E2DBB}" type="datetimeFigureOut">
              <a:rPr lang="id-ID"/>
              <a:pPr>
                <a:defRPr/>
              </a:pPr>
              <a:t>17/09/2013</a:t>
            </a:fld>
            <a:endParaRPr lang="id-ID"/>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ndara" pitchFamily="34" charset="0"/>
                <a:cs typeface="+mn-cs"/>
              </a:defRPr>
            </a:lvl1pPr>
          </a:lstStyle>
          <a:p>
            <a:pPr>
              <a:defRPr/>
            </a:pPr>
            <a:endParaRPr lang="id-ID"/>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ndara" pitchFamily="34" charset="0"/>
                <a:cs typeface="+mn-cs"/>
              </a:defRPr>
            </a:lvl1pPr>
          </a:lstStyle>
          <a:p>
            <a:pPr>
              <a:defRPr/>
            </a:pPr>
            <a:fld id="{AF10422E-8106-4DE8-8121-426708F0CCF6}" type="slidenum">
              <a:rPr lang="id-ID"/>
              <a:pPr>
                <a:defRPr/>
              </a:pPr>
              <a:t>‹#›</a:t>
            </a:fld>
            <a:endParaRPr lang="id-ID"/>
          </a:p>
        </p:txBody>
      </p:sp>
    </p:spTree>
    <p:extLst>
      <p:ext uri="{BB962C8B-B14F-4D97-AF65-F5344CB8AC3E}">
        <p14:creationId xmlns:p14="http://schemas.microsoft.com/office/powerpoint/2010/main" val="1150894429"/>
      </p:ext>
    </p:extLst>
  </p:cSld>
  <p:clrMap bg1="lt1" tx1="dk1" bg2="lt2" tx2="dk2" accent1="accent1" accent2="accent2" accent3="accent3" accent4="accent4" accent5="accent5" accent6="accent6" hlink="hlink" folHlink="folHlink"/>
  <p:sldLayoutIdLst>
    <p:sldLayoutId id="2147523054" r:id="rId1"/>
    <p:sldLayoutId id="2147523055" r:id="rId2"/>
    <p:sldLayoutId id="2147523056" r:id="rId3"/>
    <p:sldLayoutId id="2147523057" r:id="rId4"/>
    <p:sldLayoutId id="2147523058" r:id="rId5"/>
    <p:sldLayoutId id="2147523059" r:id="rId6"/>
    <p:sldLayoutId id="2147523060" r:id="rId7"/>
    <p:sldLayoutId id="2147523061" r:id="rId8"/>
    <p:sldLayoutId id="2147523062" r:id="rId9"/>
    <p:sldLayoutId id="2147523063" r:id="rId10"/>
    <p:sldLayoutId id="2147523064" r:id="rId11"/>
  </p:sldLayoutIdLst>
  <p:txStyles>
    <p:titleStyle>
      <a:lvl1pPr algn="l" rtl="0" eaLnBrk="0" fontAlgn="base" hangingPunct="0">
        <a:spcBef>
          <a:spcPct val="0"/>
        </a:spcBef>
        <a:spcAft>
          <a:spcPct val="0"/>
        </a:spcAft>
        <a:defRPr sz="4400" b="1" kern="1200">
          <a:solidFill>
            <a:schemeClr val="tx1"/>
          </a:solidFill>
          <a:latin typeface="Candara" pitchFamily="34" charset="0"/>
          <a:ea typeface="+mj-ea"/>
          <a:cs typeface="+mj-cs"/>
        </a:defRPr>
      </a:lvl1pPr>
      <a:lvl2pPr algn="l" rtl="0" eaLnBrk="0" fontAlgn="base" hangingPunct="0">
        <a:spcBef>
          <a:spcPct val="0"/>
        </a:spcBef>
        <a:spcAft>
          <a:spcPct val="0"/>
        </a:spcAft>
        <a:defRPr sz="4400" b="1">
          <a:solidFill>
            <a:schemeClr val="tx1"/>
          </a:solidFill>
          <a:latin typeface="Candara" pitchFamily="34" charset="0"/>
        </a:defRPr>
      </a:lvl2pPr>
      <a:lvl3pPr algn="l" rtl="0" eaLnBrk="0" fontAlgn="base" hangingPunct="0">
        <a:spcBef>
          <a:spcPct val="0"/>
        </a:spcBef>
        <a:spcAft>
          <a:spcPct val="0"/>
        </a:spcAft>
        <a:defRPr sz="4400" b="1">
          <a:solidFill>
            <a:schemeClr val="tx1"/>
          </a:solidFill>
          <a:latin typeface="Candara" pitchFamily="34" charset="0"/>
        </a:defRPr>
      </a:lvl3pPr>
      <a:lvl4pPr algn="l" rtl="0" eaLnBrk="0" fontAlgn="base" hangingPunct="0">
        <a:spcBef>
          <a:spcPct val="0"/>
        </a:spcBef>
        <a:spcAft>
          <a:spcPct val="0"/>
        </a:spcAft>
        <a:defRPr sz="4400" b="1">
          <a:solidFill>
            <a:schemeClr val="tx1"/>
          </a:solidFill>
          <a:latin typeface="Candara" pitchFamily="34" charset="0"/>
        </a:defRPr>
      </a:lvl4pPr>
      <a:lvl5pPr algn="l" rtl="0" eaLnBrk="0" fontAlgn="base" hangingPunct="0">
        <a:spcBef>
          <a:spcPct val="0"/>
        </a:spcBef>
        <a:spcAft>
          <a:spcPct val="0"/>
        </a:spcAft>
        <a:defRPr sz="4400" b="1">
          <a:solidFill>
            <a:schemeClr val="tx1"/>
          </a:solidFill>
          <a:latin typeface="Candara" pitchFamily="34" charset="0"/>
        </a:defRPr>
      </a:lvl5pPr>
      <a:lvl6pPr marL="457200" algn="l" rtl="0" fontAlgn="base">
        <a:spcBef>
          <a:spcPct val="0"/>
        </a:spcBef>
        <a:spcAft>
          <a:spcPct val="0"/>
        </a:spcAft>
        <a:defRPr sz="4400" b="1">
          <a:solidFill>
            <a:schemeClr val="tx1"/>
          </a:solidFill>
          <a:latin typeface="Candara" pitchFamily="34" charset="0"/>
        </a:defRPr>
      </a:lvl6pPr>
      <a:lvl7pPr marL="914400" algn="l" rtl="0" fontAlgn="base">
        <a:spcBef>
          <a:spcPct val="0"/>
        </a:spcBef>
        <a:spcAft>
          <a:spcPct val="0"/>
        </a:spcAft>
        <a:defRPr sz="4400" b="1">
          <a:solidFill>
            <a:schemeClr val="tx1"/>
          </a:solidFill>
          <a:latin typeface="Candara" pitchFamily="34" charset="0"/>
        </a:defRPr>
      </a:lvl7pPr>
      <a:lvl8pPr marL="1371600" algn="l" rtl="0" fontAlgn="base">
        <a:spcBef>
          <a:spcPct val="0"/>
        </a:spcBef>
        <a:spcAft>
          <a:spcPct val="0"/>
        </a:spcAft>
        <a:defRPr sz="4400" b="1">
          <a:solidFill>
            <a:schemeClr val="tx1"/>
          </a:solidFill>
          <a:latin typeface="Candara" pitchFamily="34" charset="0"/>
        </a:defRPr>
      </a:lvl8pPr>
      <a:lvl9pPr marL="1828800" algn="l" rtl="0" fontAlgn="base">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Candar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Candar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Candar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556866" name="Picture 2" descr="ripples_washout"/>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1556867" name="Rectangle 3"/>
          <p:cNvSpPr>
            <a:spLocks noChangeArrowheads="1"/>
          </p:cNvSpPr>
          <p:nvPr userDrawn="1"/>
        </p:nvSpPr>
        <p:spPr bwMode="auto">
          <a:xfrm>
            <a:off x="0" y="0"/>
            <a:ext cx="9144000" cy="1143000"/>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3200" u="sng">
              <a:solidFill>
                <a:srgbClr val="FFA200"/>
              </a:solidFill>
              <a:latin typeface="Galatia SIL" pitchFamily="2" charset="0"/>
              <a:cs typeface="Arial"/>
            </a:endParaRPr>
          </a:p>
        </p:txBody>
      </p:sp>
      <p:sp>
        <p:nvSpPr>
          <p:cNvPr id="11556868" name="Rectangle 4"/>
          <p:cNvSpPr>
            <a:spLocks noGrp="1" noChangeArrowheads="1"/>
          </p:cNvSpPr>
          <p:nvPr>
            <p:ph type="title"/>
          </p:nvPr>
        </p:nvSpPr>
        <p:spPr bwMode="auto">
          <a:xfrm>
            <a:off x="1371600" y="0"/>
            <a:ext cx="6400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556869" name="Rectangle 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556871" name="Rectangle 7"/>
          <p:cNvSpPr>
            <a:spLocks noGrp="1" noChangeArrowheads="1"/>
          </p:cNvSpPr>
          <p:nvPr>
            <p:ph type="sldNum" sz="quarter" idx="4"/>
          </p:nvPr>
        </p:nvSpPr>
        <p:spPr bwMode="auto">
          <a:xfrm>
            <a:off x="6477000" y="63246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u="none">
                <a:solidFill>
                  <a:schemeClr val="tx1"/>
                </a:solidFill>
                <a:latin typeface="Arial" charset="0"/>
                <a:cs typeface="+mn-cs"/>
              </a:defRPr>
            </a:lvl1pPr>
          </a:lstStyle>
          <a:p>
            <a:endParaRPr lang="en-SG">
              <a:solidFill>
                <a:srgbClr val="000000"/>
              </a:solidFill>
            </a:endParaRPr>
          </a:p>
        </p:txBody>
      </p:sp>
      <p:pic>
        <p:nvPicPr>
          <p:cNvPr id="11556872" name="Picture 8" descr="mt_mini_032209"/>
          <p:cNvPicPr>
            <a:picLocks noChangeAspect="1" noChangeArrowheads="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228600"/>
            <a:ext cx="1127125" cy="1143000"/>
          </a:xfrm>
          <a:prstGeom prst="rect">
            <a:avLst/>
          </a:prstGeom>
          <a:noFill/>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546826"/>
      </p:ext>
    </p:extLst>
  </p:cSld>
  <p:clrMap bg1="lt1" tx1="dk1" bg2="lt2" tx2="dk2" accent1="accent1" accent2="accent2" accent3="accent3" accent4="accent4" accent5="accent5" accent6="accent6" hlink="hlink" folHlink="folHlink"/>
  <p:sldLayoutIdLst>
    <p:sldLayoutId id="2147523066" r:id="rId1"/>
    <p:sldLayoutId id="2147523067" r:id="rId2"/>
    <p:sldLayoutId id="2147523068" r:id="rId3"/>
    <p:sldLayoutId id="2147523069" r:id="rId4"/>
    <p:sldLayoutId id="2147523070" r:id="rId5"/>
    <p:sldLayoutId id="2147523071" r:id="rId6"/>
    <p:sldLayoutId id="2147523072" r:id="rId7"/>
    <p:sldLayoutId id="2147523073" r:id="rId8"/>
    <p:sldLayoutId id="2147523074" r:id="rId9"/>
    <p:sldLayoutId id="2147523075" r:id="rId10"/>
    <p:sldLayoutId id="2147523076" r:id="rId11"/>
  </p:sldLayoutIdLst>
  <p:timing>
    <p:tnLst>
      <p:par>
        <p:cTn id="1" dur="indefinite" restart="never" nodeType="tmRoot"/>
      </p:par>
    </p:tnLst>
  </p:timing>
  <p:txStyles>
    <p:titleStyle>
      <a:lvl1pPr algn="ctr" rtl="0" fontAlgn="base">
        <a:spcBef>
          <a:spcPct val="0"/>
        </a:spcBef>
        <a:spcAft>
          <a:spcPct val="0"/>
        </a:spcAft>
        <a:defRPr sz="3600">
          <a:solidFill>
            <a:schemeClr val="bg1"/>
          </a:solidFill>
          <a:latin typeface="+mj-lt"/>
          <a:ea typeface="+mj-ea"/>
          <a:cs typeface="+mj-cs"/>
        </a:defRPr>
      </a:lvl1pPr>
      <a:lvl2pPr algn="ctr" rtl="0" fontAlgn="base">
        <a:spcBef>
          <a:spcPct val="0"/>
        </a:spcBef>
        <a:spcAft>
          <a:spcPct val="0"/>
        </a:spcAft>
        <a:defRPr sz="3600">
          <a:solidFill>
            <a:schemeClr val="bg1"/>
          </a:solidFill>
          <a:latin typeface="Tahoma" pitchFamily="34" charset="0"/>
          <a:cs typeface="Arial" charset="0"/>
        </a:defRPr>
      </a:lvl2pPr>
      <a:lvl3pPr algn="ctr" rtl="0" fontAlgn="base">
        <a:spcBef>
          <a:spcPct val="0"/>
        </a:spcBef>
        <a:spcAft>
          <a:spcPct val="0"/>
        </a:spcAft>
        <a:defRPr sz="3600">
          <a:solidFill>
            <a:schemeClr val="bg1"/>
          </a:solidFill>
          <a:latin typeface="Tahoma" pitchFamily="34" charset="0"/>
          <a:cs typeface="Arial" charset="0"/>
        </a:defRPr>
      </a:lvl3pPr>
      <a:lvl4pPr algn="ctr" rtl="0" fontAlgn="base">
        <a:spcBef>
          <a:spcPct val="0"/>
        </a:spcBef>
        <a:spcAft>
          <a:spcPct val="0"/>
        </a:spcAft>
        <a:defRPr sz="3600">
          <a:solidFill>
            <a:schemeClr val="bg1"/>
          </a:solidFill>
          <a:latin typeface="Tahoma" pitchFamily="34" charset="0"/>
          <a:cs typeface="Arial" charset="0"/>
        </a:defRPr>
      </a:lvl4pPr>
      <a:lvl5pPr algn="ctr" rtl="0" fontAlgn="base">
        <a:spcBef>
          <a:spcPct val="0"/>
        </a:spcBef>
        <a:spcAft>
          <a:spcPct val="0"/>
        </a:spcAft>
        <a:defRPr sz="3600">
          <a:solidFill>
            <a:schemeClr val="bg1"/>
          </a:solidFill>
          <a:latin typeface="Tahoma" pitchFamily="34" charset="0"/>
          <a:cs typeface="Arial" charset="0"/>
        </a:defRPr>
      </a:lvl5pPr>
      <a:lvl6pPr marL="457200" algn="ctr" rtl="0" fontAlgn="base">
        <a:spcBef>
          <a:spcPct val="0"/>
        </a:spcBef>
        <a:spcAft>
          <a:spcPct val="0"/>
        </a:spcAft>
        <a:defRPr sz="3600">
          <a:solidFill>
            <a:schemeClr val="bg1"/>
          </a:solidFill>
          <a:latin typeface="Tahoma" pitchFamily="34" charset="0"/>
          <a:cs typeface="Arial" charset="0"/>
        </a:defRPr>
      </a:lvl6pPr>
      <a:lvl7pPr marL="914400" algn="ctr" rtl="0" fontAlgn="base">
        <a:spcBef>
          <a:spcPct val="0"/>
        </a:spcBef>
        <a:spcAft>
          <a:spcPct val="0"/>
        </a:spcAft>
        <a:defRPr sz="3600">
          <a:solidFill>
            <a:schemeClr val="bg1"/>
          </a:solidFill>
          <a:latin typeface="Tahoma" pitchFamily="34" charset="0"/>
          <a:cs typeface="Arial" charset="0"/>
        </a:defRPr>
      </a:lvl7pPr>
      <a:lvl8pPr marL="1371600" algn="ctr" rtl="0" fontAlgn="base">
        <a:spcBef>
          <a:spcPct val="0"/>
        </a:spcBef>
        <a:spcAft>
          <a:spcPct val="0"/>
        </a:spcAft>
        <a:defRPr sz="3600">
          <a:solidFill>
            <a:schemeClr val="bg1"/>
          </a:solidFill>
          <a:latin typeface="Tahoma" pitchFamily="34" charset="0"/>
          <a:cs typeface="Arial" charset="0"/>
        </a:defRPr>
      </a:lvl8pPr>
      <a:lvl9pPr marL="1828800" algn="ctr" rtl="0" fontAlgn="base">
        <a:spcBef>
          <a:spcPct val="0"/>
        </a:spcBef>
        <a:spcAft>
          <a:spcPct val="0"/>
        </a:spcAft>
        <a:defRPr sz="3600">
          <a:solidFill>
            <a:schemeClr val="bg1"/>
          </a:solidFill>
          <a:latin typeface="Tahoma" pitchFamily="34" charset="0"/>
          <a:cs typeface="Arial" charset="0"/>
        </a:defRPr>
      </a:lvl9pPr>
    </p:titleStyle>
    <p:bodyStyle>
      <a:lvl1pPr marL="342900" indent="-342900" algn="l" rtl="0" fontAlgn="base">
        <a:spcBef>
          <a:spcPct val="20000"/>
        </a:spcBef>
        <a:spcAft>
          <a:spcPct val="0"/>
        </a:spcAft>
        <a:buChar char="•"/>
        <a:defRPr sz="2800">
          <a:solidFill>
            <a:srgbClr val="000066"/>
          </a:solidFill>
          <a:latin typeface="+mn-lt"/>
          <a:ea typeface="+mn-ea"/>
          <a:cs typeface="+mn-cs"/>
        </a:defRPr>
      </a:lvl1pPr>
      <a:lvl2pPr marL="742950" indent="-285750" algn="l" rtl="0" fontAlgn="base">
        <a:spcBef>
          <a:spcPct val="20000"/>
        </a:spcBef>
        <a:spcAft>
          <a:spcPct val="0"/>
        </a:spcAft>
        <a:buChar char="–"/>
        <a:defRPr sz="2400">
          <a:solidFill>
            <a:srgbClr val="000066"/>
          </a:solidFill>
          <a:latin typeface="+mn-lt"/>
          <a:cs typeface="+mn-cs"/>
        </a:defRPr>
      </a:lvl2pPr>
      <a:lvl3pPr marL="1143000" indent="-228600" algn="l" rtl="0" fontAlgn="base">
        <a:spcBef>
          <a:spcPct val="20000"/>
        </a:spcBef>
        <a:spcAft>
          <a:spcPct val="0"/>
        </a:spcAft>
        <a:buChar char="•"/>
        <a:defRPr sz="2000">
          <a:solidFill>
            <a:srgbClr val="000066"/>
          </a:solidFill>
          <a:latin typeface="+mn-lt"/>
          <a:cs typeface="+mn-cs"/>
        </a:defRPr>
      </a:lvl3pPr>
      <a:lvl4pPr marL="1600200" indent="-228600" algn="l" rtl="0" fontAlgn="base">
        <a:spcBef>
          <a:spcPct val="20000"/>
        </a:spcBef>
        <a:spcAft>
          <a:spcPct val="0"/>
        </a:spcAft>
        <a:buChar char="–"/>
        <a:defRPr>
          <a:solidFill>
            <a:srgbClr val="000066"/>
          </a:solidFill>
          <a:latin typeface="+mn-lt"/>
          <a:cs typeface="+mn-cs"/>
        </a:defRPr>
      </a:lvl4pPr>
      <a:lvl5pPr marL="2057400" indent="-228600" algn="l" rtl="0" fontAlgn="base">
        <a:spcBef>
          <a:spcPct val="20000"/>
        </a:spcBef>
        <a:spcAft>
          <a:spcPct val="0"/>
        </a:spcAft>
        <a:buChar char="»"/>
        <a:defRPr>
          <a:solidFill>
            <a:srgbClr val="000066"/>
          </a:solidFill>
          <a:latin typeface="+mn-lt"/>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2" descr="F:\5 PEMBINAAN Penginjilan &amp; Tindak Lanjut Dasar\1 MODEL\Meekness &amp; Truth, Conversational Evangelism\ce-book.jpg"/>
          <p:cNvPicPr>
            <a:picLocks noChangeAspect="1" noChangeArrowheads="1"/>
          </p:cNvPicPr>
          <p:nvPr/>
        </p:nvPicPr>
        <p:blipFill>
          <a:blip r:embed="rId12">
            <a:lum contrast="10000"/>
          </a:blip>
          <a:srcRect/>
          <a:stretch>
            <a:fillRect/>
          </a:stretch>
        </p:blipFill>
        <p:spPr bwMode="auto">
          <a:xfrm>
            <a:off x="0" y="6515100"/>
            <a:ext cx="9144000" cy="342900"/>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714348" y="6477000"/>
            <a:ext cx="8429652" cy="400110"/>
          </a:xfrm>
          <a:prstGeom prst="rect">
            <a:avLst/>
          </a:prstGeom>
          <a:noFill/>
        </p:spPr>
        <p:txBody>
          <a:bodyPr>
            <a:spAutoFit/>
          </a:bodyPr>
          <a:lstStyle/>
          <a:p>
            <a:pPr fontAlgn="auto">
              <a:spcBef>
                <a:spcPts val="0"/>
              </a:spcBef>
              <a:spcAft>
                <a:spcPts val="0"/>
              </a:spcAft>
              <a:defRPr/>
            </a:pPr>
            <a:r>
              <a:rPr lang="id-ID" sz="2000" b="1" i="1" dirty="0">
                <a:ln w="12700">
                  <a:solidFill>
                    <a:sysClr val="windowText" lastClr="000000"/>
                  </a:solidFill>
                  <a:prstDash val="solid"/>
                </a:ln>
                <a:solidFill>
                  <a:srgbClr val="EEECE1">
                    <a:tint val="85000"/>
                    <a:satMod val="155000"/>
                  </a:srgbClr>
                </a:solidFill>
                <a:latin typeface="Candara" pitchFamily="34" charset="0"/>
              </a:rPr>
              <a:t>Conversational </a:t>
            </a:r>
            <a:r>
              <a:rPr lang="id-ID" sz="2000" b="1" dirty="0">
                <a:solidFill>
                  <a:prstClr val="black"/>
                </a:solidFill>
                <a:latin typeface="Candara" pitchFamily="34" charset="0"/>
              </a:rPr>
              <a:t>EVANGELISM</a:t>
            </a:r>
          </a:p>
        </p:txBody>
      </p:sp>
      <p:pic>
        <p:nvPicPr>
          <p:cNvPr id="14" name="Picture 8" descr="mt_mini_032209"/>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196850" y="6261100"/>
            <a:ext cx="517525" cy="525463"/>
          </a:xfrm>
          <a:prstGeom prst="rect">
            <a:avLst/>
          </a:prstGeom>
          <a:ln>
            <a:noFill/>
          </a:ln>
          <a:effectLst>
            <a:outerShdw blurRad="190500" algn="tl" rotWithShape="0">
              <a:srgbClr val="000000">
                <a:alpha val="70000"/>
              </a:srgbClr>
            </a:outerShdw>
          </a:effectLst>
        </p:spPr>
      </p:pic>
      <p:pic>
        <p:nvPicPr>
          <p:cNvPr id="7" name="Picture 12" descr="C:\Users\Gloria\Desktop\ce-book.jpg"/>
          <p:cNvPicPr>
            <a:picLocks noChangeAspect="1" noChangeArrowheads="1"/>
          </p:cNvPicPr>
          <p:nvPr/>
        </p:nvPicPr>
        <p:blipFill>
          <a:blip r:embed="rId14"/>
          <a:srcRect/>
          <a:stretch>
            <a:fillRect/>
          </a:stretch>
        </p:blipFill>
        <p:spPr bwMode="auto">
          <a:xfrm>
            <a:off x="0" y="0"/>
            <a:ext cx="9144000" cy="1143000"/>
          </a:xfrm>
          <a:prstGeom prst="rect">
            <a:avLst/>
          </a:prstGeom>
          <a:noFill/>
          <a:effectLst>
            <a:outerShdw blurRad="50800" dist="38100" dir="5400000" algn="t" rotWithShape="0">
              <a:prstClr val="black">
                <a:alpha val="40000"/>
              </a:prstClr>
            </a:outerShdw>
          </a:effectLst>
        </p:spPr>
      </p:pic>
      <p:sp>
        <p:nvSpPr>
          <p:cNvPr id="113670" name="Title Placeholder 1"/>
          <p:cNvSpPr>
            <a:spLocks noGrp="1"/>
          </p:cNvSpPr>
          <p:nvPr>
            <p:ph type="title"/>
          </p:nvPr>
        </p:nvSpPr>
        <p:spPr bwMode="auto">
          <a:xfrm>
            <a:off x="214313"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id-ID" smtClean="0"/>
          </a:p>
        </p:txBody>
      </p:sp>
      <p:sp>
        <p:nvSpPr>
          <p:cNvPr id="113671" name="Text Placeholder 2"/>
          <p:cNvSpPr>
            <a:spLocks noGrp="1"/>
          </p:cNvSpPr>
          <p:nvPr>
            <p:ph type="body" idx="1"/>
          </p:nvPr>
        </p:nvSpPr>
        <p:spPr bwMode="auto">
          <a:xfrm>
            <a:off x="357188" y="1357313"/>
            <a:ext cx="8429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ndara" pitchFamily="34" charset="0"/>
                <a:cs typeface="+mn-cs"/>
              </a:defRPr>
            </a:lvl1pPr>
          </a:lstStyle>
          <a:p>
            <a:pPr>
              <a:defRPr/>
            </a:pPr>
            <a:fld id="{593E7539-FFB8-46D7-BA99-23A497259E2C}" type="datetimeFigureOut">
              <a:rPr lang="id-ID"/>
              <a:pPr>
                <a:defRPr/>
              </a:pPr>
              <a:t>17/09/2013</a:t>
            </a:fld>
            <a:endParaRPr lang="id-ID"/>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ndara" pitchFamily="34" charset="0"/>
                <a:cs typeface="+mn-cs"/>
              </a:defRPr>
            </a:lvl1pPr>
          </a:lstStyle>
          <a:p>
            <a:pPr>
              <a:defRPr/>
            </a:pPr>
            <a:endParaRPr lang="id-ID"/>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ndara" pitchFamily="34" charset="0"/>
                <a:cs typeface="+mn-cs"/>
              </a:defRPr>
            </a:lvl1pPr>
          </a:lstStyle>
          <a:p>
            <a:pPr>
              <a:defRPr/>
            </a:pPr>
            <a:fld id="{5616FD21-A7CF-41DD-B1EE-F11C10E13A13}" type="slidenum">
              <a:rPr lang="id-ID"/>
              <a:pPr>
                <a:defRPr/>
              </a:pPr>
              <a:t>‹#›</a:t>
            </a:fld>
            <a:endParaRPr lang="id-ID"/>
          </a:p>
        </p:txBody>
      </p:sp>
    </p:spTree>
    <p:extLst>
      <p:ext uri="{BB962C8B-B14F-4D97-AF65-F5344CB8AC3E}">
        <p14:creationId xmlns:p14="http://schemas.microsoft.com/office/powerpoint/2010/main" val="2159516831"/>
      </p:ext>
    </p:extLst>
  </p:cSld>
  <p:clrMap bg1="lt1" tx1="dk1" bg2="lt2" tx2="dk2" accent1="accent1" accent2="accent2" accent3="accent3" accent4="accent4" accent5="accent5" accent6="accent6" hlink="hlink" folHlink="folHlink"/>
  <p:sldLayoutIdLst>
    <p:sldLayoutId id="2147523078" r:id="rId1"/>
    <p:sldLayoutId id="2147523079" r:id="rId2"/>
    <p:sldLayoutId id="2147523080" r:id="rId3"/>
    <p:sldLayoutId id="2147523081" r:id="rId4"/>
    <p:sldLayoutId id="2147523082" r:id="rId5"/>
    <p:sldLayoutId id="2147523083" r:id="rId6"/>
    <p:sldLayoutId id="2147523084" r:id="rId7"/>
    <p:sldLayoutId id="2147523085" r:id="rId8"/>
    <p:sldLayoutId id="2147523086" r:id="rId9"/>
    <p:sldLayoutId id="2147523087" r:id="rId10"/>
  </p:sldLayoutIdLst>
  <p:txStyles>
    <p:titleStyle>
      <a:lvl1pPr algn="l" rtl="0" eaLnBrk="0" fontAlgn="base" hangingPunct="0">
        <a:spcBef>
          <a:spcPct val="0"/>
        </a:spcBef>
        <a:spcAft>
          <a:spcPct val="0"/>
        </a:spcAft>
        <a:defRPr sz="4400" b="1" kern="1200">
          <a:solidFill>
            <a:schemeClr val="tx1"/>
          </a:solidFill>
          <a:latin typeface="Candara" pitchFamily="34" charset="0"/>
          <a:ea typeface="+mj-ea"/>
          <a:cs typeface="+mj-cs"/>
        </a:defRPr>
      </a:lvl1pPr>
      <a:lvl2pPr algn="l" rtl="0" eaLnBrk="0" fontAlgn="base" hangingPunct="0">
        <a:spcBef>
          <a:spcPct val="0"/>
        </a:spcBef>
        <a:spcAft>
          <a:spcPct val="0"/>
        </a:spcAft>
        <a:defRPr sz="4400" b="1">
          <a:solidFill>
            <a:schemeClr val="tx1"/>
          </a:solidFill>
          <a:latin typeface="Candara" pitchFamily="34" charset="0"/>
        </a:defRPr>
      </a:lvl2pPr>
      <a:lvl3pPr algn="l" rtl="0" eaLnBrk="0" fontAlgn="base" hangingPunct="0">
        <a:spcBef>
          <a:spcPct val="0"/>
        </a:spcBef>
        <a:spcAft>
          <a:spcPct val="0"/>
        </a:spcAft>
        <a:defRPr sz="4400" b="1">
          <a:solidFill>
            <a:schemeClr val="tx1"/>
          </a:solidFill>
          <a:latin typeface="Candara" pitchFamily="34" charset="0"/>
        </a:defRPr>
      </a:lvl3pPr>
      <a:lvl4pPr algn="l" rtl="0" eaLnBrk="0" fontAlgn="base" hangingPunct="0">
        <a:spcBef>
          <a:spcPct val="0"/>
        </a:spcBef>
        <a:spcAft>
          <a:spcPct val="0"/>
        </a:spcAft>
        <a:defRPr sz="4400" b="1">
          <a:solidFill>
            <a:schemeClr val="tx1"/>
          </a:solidFill>
          <a:latin typeface="Candara" pitchFamily="34" charset="0"/>
        </a:defRPr>
      </a:lvl4pPr>
      <a:lvl5pPr algn="l" rtl="0" eaLnBrk="0" fontAlgn="base" hangingPunct="0">
        <a:spcBef>
          <a:spcPct val="0"/>
        </a:spcBef>
        <a:spcAft>
          <a:spcPct val="0"/>
        </a:spcAft>
        <a:defRPr sz="4400" b="1">
          <a:solidFill>
            <a:schemeClr val="tx1"/>
          </a:solidFill>
          <a:latin typeface="Candara" pitchFamily="34" charset="0"/>
        </a:defRPr>
      </a:lvl5pPr>
      <a:lvl6pPr marL="457200" algn="l" rtl="0" fontAlgn="base">
        <a:spcBef>
          <a:spcPct val="0"/>
        </a:spcBef>
        <a:spcAft>
          <a:spcPct val="0"/>
        </a:spcAft>
        <a:defRPr sz="4400" b="1">
          <a:solidFill>
            <a:schemeClr val="tx1"/>
          </a:solidFill>
          <a:latin typeface="Candara" pitchFamily="34" charset="0"/>
        </a:defRPr>
      </a:lvl6pPr>
      <a:lvl7pPr marL="914400" algn="l" rtl="0" fontAlgn="base">
        <a:spcBef>
          <a:spcPct val="0"/>
        </a:spcBef>
        <a:spcAft>
          <a:spcPct val="0"/>
        </a:spcAft>
        <a:defRPr sz="4400" b="1">
          <a:solidFill>
            <a:schemeClr val="tx1"/>
          </a:solidFill>
          <a:latin typeface="Candara" pitchFamily="34" charset="0"/>
        </a:defRPr>
      </a:lvl7pPr>
      <a:lvl8pPr marL="1371600" algn="l" rtl="0" fontAlgn="base">
        <a:spcBef>
          <a:spcPct val="0"/>
        </a:spcBef>
        <a:spcAft>
          <a:spcPct val="0"/>
        </a:spcAft>
        <a:defRPr sz="4400" b="1">
          <a:solidFill>
            <a:schemeClr val="tx1"/>
          </a:solidFill>
          <a:latin typeface="Candara" pitchFamily="34" charset="0"/>
        </a:defRPr>
      </a:lvl8pPr>
      <a:lvl9pPr marL="1828800" algn="l" rtl="0" fontAlgn="base">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Candara"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Candar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Candara"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2" descr="F:\5 PEMBINAAN Penginjilan &amp; Tindak Lanjut Dasar\1 MODEL\Meekness &amp; Truth, Conversational Evangelism\ce-book.jpg"/>
          <p:cNvPicPr>
            <a:picLocks noChangeAspect="1" noChangeArrowheads="1"/>
          </p:cNvPicPr>
          <p:nvPr/>
        </p:nvPicPr>
        <p:blipFill>
          <a:blip r:embed="rId13" cstate="print">
            <a:lum contrast="10000"/>
          </a:blip>
          <a:srcRect l="1286" t="45819" r="1888" b="51814"/>
          <a:stretch>
            <a:fillRect/>
          </a:stretch>
        </p:blipFill>
        <p:spPr bwMode="auto">
          <a:xfrm>
            <a:off x="0" y="6515100"/>
            <a:ext cx="9144000" cy="342900"/>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714348" y="6477000"/>
            <a:ext cx="8429652" cy="400110"/>
          </a:xfrm>
          <a:prstGeom prst="rect">
            <a:avLst/>
          </a:prstGeom>
          <a:noFill/>
        </p:spPr>
        <p:txBody>
          <a:bodyPr>
            <a:spAutoFit/>
          </a:bodyPr>
          <a:lstStyle/>
          <a:p>
            <a:pPr fontAlgn="auto">
              <a:spcBef>
                <a:spcPts val="0"/>
              </a:spcBef>
              <a:spcAft>
                <a:spcPts val="0"/>
              </a:spcAft>
              <a:defRPr/>
            </a:pPr>
            <a:r>
              <a:rPr lang="id-ID" sz="2000" b="1" i="1" dirty="0">
                <a:ln w="12700">
                  <a:solidFill>
                    <a:sysClr val="windowText" lastClr="000000"/>
                  </a:solidFill>
                  <a:prstDash val="solid"/>
                </a:ln>
                <a:solidFill>
                  <a:srgbClr val="EEECE1">
                    <a:tint val="85000"/>
                    <a:satMod val="155000"/>
                  </a:srgbClr>
                </a:solidFill>
                <a:latin typeface="Candara" pitchFamily="34" charset="0"/>
              </a:rPr>
              <a:t>Conversational </a:t>
            </a:r>
            <a:r>
              <a:rPr lang="id-ID" sz="2000" b="1" dirty="0">
                <a:solidFill>
                  <a:prstClr val="black"/>
                </a:solidFill>
                <a:latin typeface="Candara" pitchFamily="34" charset="0"/>
              </a:rPr>
              <a:t>EVANGELISM</a:t>
            </a:r>
          </a:p>
        </p:txBody>
      </p:sp>
      <p:pic>
        <p:nvPicPr>
          <p:cNvPr id="14" name="Picture 8" descr="mt_mini_032209"/>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196854" y="6261160"/>
            <a:ext cx="517525" cy="525463"/>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C:\Users\Gloria\Desktop\ce-book.jpg"/>
          <p:cNvPicPr>
            <a:picLocks noChangeAspect="1" noChangeArrowheads="1"/>
          </p:cNvPicPr>
          <p:nvPr/>
        </p:nvPicPr>
        <p:blipFill>
          <a:blip r:embed="rId13" cstate="print"/>
          <a:srcRect l="1375" t="1089" r="1996" b="90894"/>
          <a:stretch>
            <a:fillRect/>
          </a:stretch>
        </p:blipFill>
        <p:spPr bwMode="auto">
          <a:xfrm>
            <a:off x="0" y="0"/>
            <a:ext cx="9144000" cy="1143000"/>
          </a:xfrm>
          <a:prstGeom prst="rect">
            <a:avLst/>
          </a:prstGeom>
          <a:noFill/>
          <a:ln>
            <a:noFill/>
          </a:ln>
          <a:effectLst>
            <a:outerShdw blurRad="50800" dist="38100" dir="5400000" algn="t"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Title Placeholder 1"/>
          <p:cNvSpPr>
            <a:spLocks noGrp="1"/>
          </p:cNvSpPr>
          <p:nvPr>
            <p:ph type="title"/>
          </p:nvPr>
        </p:nvSpPr>
        <p:spPr bwMode="auto">
          <a:xfrm>
            <a:off x="214313"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id-ID" smtClean="0"/>
          </a:p>
        </p:txBody>
      </p:sp>
      <p:sp>
        <p:nvSpPr>
          <p:cNvPr id="92167" name="Text Placeholder 2"/>
          <p:cNvSpPr>
            <a:spLocks noGrp="1"/>
          </p:cNvSpPr>
          <p:nvPr>
            <p:ph type="body" idx="1"/>
          </p:nvPr>
        </p:nvSpPr>
        <p:spPr bwMode="auto">
          <a:xfrm>
            <a:off x="357188" y="1357313"/>
            <a:ext cx="8429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smtClean="0"/>
          </a:p>
        </p:txBody>
      </p:sp>
      <p:sp>
        <p:nvSpPr>
          <p:cNvPr id="4" name="Date Placeholder 3"/>
          <p:cNvSpPr>
            <a:spLocks noGrp="1"/>
          </p:cNvSpPr>
          <p:nvPr>
            <p:ph type="dt" sz="half" idx="2"/>
          </p:nvPr>
        </p:nvSpPr>
        <p:spPr>
          <a:xfrm>
            <a:off x="457200" y="635641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ndara" pitchFamily="-1" charset="0"/>
                <a:cs typeface="Tahoma" pitchFamily="-1" charset="0"/>
              </a:defRPr>
            </a:lvl1pPr>
          </a:lstStyle>
          <a:p>
            <a:pPr>
              <a:defRPr/>
            </a:pPr>
            <a:fld id="{9C82032C-B600-4F1D-85A1-09D919FE9C01}" type="datetime1">
              <a:rPr lang="id-ID"/>
              <a:pPr>
                <a:defRPr/>
              </a:pPr>
              <a:t>17/09/2013</a:t>
            </a:fld>
            <a:endParaRPr lang="id-ID"/>
          </a:p>
        </p:txBody>
      </p:sp>
      <p:sp>
        <p:nvSpPr>
          <p:cNvPr id="5" name="Footer Placeholder 4"/>
          <p:cNvSpPr>
            <a:spLocks noGrp="1"/>
          </p:cNvSpPr>
          <p:nvPr>
            <p:ph type="ftr" sz="quarter" idx="3"/>
          </p:nvPr>
        </p:nvSpPr>
        <p:spPr>
          <a:xfrm>
            <a:off x="3124200" y="635641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ndara" pitchFamily="34" charset="0"/>
                <a:ea typeface="+mn-ea"/>
                <a:cs typeface="+mn-cs"/>
              </a:defRPr>
            </a:lvl1pPr>
          </a:lstStyle>
          <a:p>
            <a:pPr>
              <a:defRPr/>
            </a:pPr>
            <a:endParaRPr lang="id-ID"/>
          </a:p>
        </p:txBody>
      </p:sp>
      <p:sp>
        <p:nvSpPr>
          <p:cNvPr id="6" name="Slide Number Placeholder 5"/>
          <p:cNvSpPr>
            <a:spLocks noGrp="1"/>
          </p:cNvSpPr>
          <p:nvPr>
            <p:ph type="sldNum" sz="quarter" idx="4"/>
          </p:nvPr>
        </p:nvSpPr>
        <p:spPr>
          <a:xfrm>
            <a:off x="6553200" y="635641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ndara" pitchFamily="-1" charset="0"/>
                <a:cs typeface="Tahoma" pitchFamily="-1" charset="0"/>
              </a:defRPr>
            </a:lvl1pPr>
          </a:lstStyle>
          <a:p>
            <a:pPr>
              <a:defRPr/>
            </a:pPr>
            <a:fld id="{28B5A94A-062F-42C9-91AB-257E972868AC}" type="slidenum">
              <a:rPr lang="id-ID"/>
              <a:pPr>
                <a:defRPr/>
              </a:pPr>
              <a:t>‹#›</a:t>
            </a:fld>
            <a:endParaRPr lang="id-ID"/>
          </a:p>
        </p:txBody>
      </p:sp>
    </p:spTree>
    <p:extLst>
      <p:ext uri="{BB962C8B-B14F-4D97-AF65-F5344CB8AC3E}">
        <p14:creationId xmlns:p14="http://schemas.microsoft.com/office/powerpoint/2010/main" val="2817980521"/>
      </p:ext>
    </p:extLst>
  </p:cSld>
  <p:clrMap bg1="lt1" tx1="dk1" bg2="lt2" tx2="dk2" accent1="accent1" accent2="accent2" accent3="accent3" accent4="accent4" accent5="accent5" accent6="accent6" hlink="hlink" folHlink="folHlink"/>
  <p:sldLayoutIdLst>
    <p:sldLayoutId id="2147523089" r:id="rId1"/>
    <p:sldLayoutId id="2147523090" r:id="rId2"/>
    <p:sldLayoutId id="2147523091" r:id="rId3"/>
    <p:sldLayoutId id="2147523092" r:id="rId4"/>
    <p:sldLayoutId id="2147523093" r:id="rId5"/>
    <p:sldLayoutId id="2147523094" r:id="rId6"/>
    <p:sldLayoutId id="2147523095" r:id="rId7"/>
    <p:sldLayoutId id="2147523096" r:id="rId8"/>
    <p:sldLayoutId id="2147523097" r:id="rId9"/>
    <p:sldLayoutId id="2147523098" r:id="rId10"/>
    <p:sldLayoutId id="2147523099" r:id="rId11"/>
  </p:sldLayoutIdLst>
  <p:txStyles>
    <p:titleStyle>
      <a:lvl1pPr algn="l" rtl="0" eaLnBrk="0" fontAlgn="base" hangingPunct="0">
        <a:spcBef>
          <a:spcPct val="0"/>
        </a:spcBef>
        <a:spcAft>
          <a:spcPct val="0"/>
        </a:spcAft>
        <a:defRPr sz="4400" b="1" kern="1200">
          <a:solidFill>
            <a:schemeClr val="tx1"/>
          </a:solidFill>
          <a:latin typeface="Candara" pitchFamily="34" charset="0"/>
          <a:ea typeface="MS PGothic" pitchFamily="34" charset="-128"/>
          <a:cs typeface="ＭＳ Ｐゴシック" pitchFamily="-1" charset="-128"/>
        </a:defRPr>
      </a:lvl1pPr>
      <a:lvl2pPr algn="l" rtl="0" eaLnBrk="0" fontAlgn="base" hangingPunct="0">
        <a:spcBef>
          <a:spcPct val="0"/>
        </a:spcBef>
        <a:spcAft>
          <a:spcPct val="0"/>
        </a:spcAft>
        <a:defRPr sz="4400" b="1">
          <a:solidFill>
            <a:schemeClr val="tx1"/>
          </a:solidFill>
          <a:latin typeface="Candara" pitchFamily="34" charset="0"/>
          <a:ea typeface="MS PGothic" pitchFamily="34" charset="-128"/>
          <a:cs typeface="ＭＳ Ｐゴシック" pitchFamily="-1" charset="-128"/>
        </a:defRPr>
      </a:lvl2pPr>
      <a:lvl3pPr algn="l" rtl="0" eaLnBrk="0" fontAlgn="base" hangingPunct="0">
        <a:spcBef>
          <a:spcPct val="0"/>
        </a:spcBef>
        <a:spcAft>
          <a:spcPct val="0"/>
        </a:spcAft>
        <a:defRPr sz="4400" b="1">
          <a:solidFill>
            <a:schemeClr val="tx1"/>
          </a:solidFill>
          <a:latin typeface="Candara" pitchFamily="34" charset="0"/>
          <a:ea typeface="MS PGothic" pitchFamily="34" charset="-128"/>
          <a:cs typeface="ＭＳ Ｐゴシック" pitchFamily="-1" charset="-128"/>
        </a:defRPr>
      </a:lvl3pPr>
      <a:lvl4pPr algn="l" rtl="0" eaLnBrk="0" fontAlgn="base" hangingPunct="0">
        <a:spcBef>
          <a:spcPct val="0"/>
        </a:spcBef>
        <a:spcAft>
          <a:spcPct val="0"/>
        </a:spcAft>
        <a:defRPr sz="4400" b="1">
          <a:solidFill>
            <a:schemeClr val="tx1"/>
          </a:solidFill>
          <a:latin typeface="Candara" pitchFamily="34" charset="0"/>
          <a:ea typeface="MS PGothic" pitchFamily="34" charset="-128"/>
          <a:cs typeface="ＭＳ Ｐゴシック" pitchFamily="-1" charset="-128"/>
        </a:defRPr>
      </a:lvl4pPr>
      <a:lvl5pPr algn="l" rtl="0" eaLnBrk="0" fontAlgn="base" hangingPunct="0">
        <a:spcBef>
          <a:spcPct val="0"/>
        </a:spcBef>
        <a:spcAft>
          <a:spcPct val="0"/>
        </a:spcAft>
        <a:defRPr sz="4400" b="1">
          <a:solidFill>
            <a:schemeClr val="tx1"/>
          </a:solidFill>
          <a:latin typeface="Candara" pitchFamily="34" charset="0"/>
          <a:ea typeface="MS PGothic" pitchFamily="34" charset="-128"/>
          <a:cs typeface="ＭＳ Ｐゴシック" pitchFamily="-1" charset="-128"/>
        </a:defRPr>
      </a:lvl5pPr>
      <a:lvl6pPr marL="457200" algn="l" rtl="0" fontAlgn="base">
        <a:spcBef>
          <a:spcPct val="0"/>
        </a:spcBef>
        <a:spcAft>
          <a:spcPct val="0"/>
        </a:spcAft>
        <a:defRPr sz="4400" b="1">
          <a:solidFill>
            <a:schemeClr val="tx1"/>
          </a:solidFill>
          <a:latin typeface="Candara" pitchFamily="34" charset="0"/>
        </a:defRPr>
      </a:lvl6pPr>
      <a:lvl7pPr marL="914400" algn="l" rtl="0" fontAlgn="base">
        <a:spcBef>
          <a:spcPct val="0"/>
        </a:spcBef>
        <a:spcAft>
          <a:spcPct val="0"/>
        </a:spcAft>
        <a:defRPr sz="4400" b="1">
          <a:solidFill>
            <a:schemeClr val="tx1"/>
          </a:solidFill>
          <a:latin typeface="Candara" pitchFamily="34" charset="0"/>
        </a:defRPr>
      </a:lvl7pPr>
      <a:lvl8pPr marL="1371600" algn="l" rtl="0" fontAlgn="base">
        <a:spcBef>
          <a:spcPct val="0"/>
        </a:spcBef>
        <a:spcAft>
          <a:spcPct val="0"/>
        </a:spcAft>
        <a:defRPr sz="4400" b="1">
          <a:solidFill>
            <a:schemeClr val="tx1"/>
          </a:solidFill>
          <a:latin typeface="Candara" pitchFamily="34" charset="0"/>
        </a:defRPr>
      </a:lvl8pPr>
      <a:lvl9pPr marL="1828800" algn="l" rtl="0" fontAlgn="base">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Candara" pitchFamily="34" charset="0"/>
          <a:ea typeface="MS PGothic" pitchFamily="34" charset="-128"/>
          <a:cs typeface="ＭＳ Ｐゴシック" pitchFamily="-1"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Candara" pitchFamily="34" charset="0"/>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Candara" pitchFamily="34" charset="0"/>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Candara" pitchFamily="34" charset="0"/>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Candara" pitchFamily="34" charset="0"/>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9026" name="Picture 9" descr="ripples_wash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ea typeface="Tahoma" pitchFamily="34" charset="0"/>
              <a:cs typeface="Arial" charset="0"/>
            </a:endParaRPr>
          </a:p>
        </p:txBody>
      </p:sp>
      <p:sp>
        <p:nvSpPr>
          <p:cNvPr id="129028"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9029"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3064F3E4-D2B4-4139-9888-4D43A06A48DF}" type="slidenum">
              <a:rPr lang="en-US"/>
              <a:pPr>
                <a:defRPr/>
              </a:pPr>
              <a:t>‹#›</a:t>
            </a:fld>
            <a:endParaRPr lang="en-US"/>
          </a:p>
        </p:txBody>
      </p:sp>
      <p:pic>
        <p:nvPicPr>
          <p:cNvPr id="129032" name="Picture 8" descr="mt_mini_03220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228600"/>
            <a:ext cx="1127125" cy="114300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000823"/>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1"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1" charset="0"/>
          <a:cs typeface="Arial" pitchFamily="34"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1" charset="0"/>
          <a:cs typeface="Arial" pitchFamily="34"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1" charset="0"/>
          <a:cs typeface="Arial" pitchFamily="34"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1" charset="0"/>
          <a:cs typeface="Arial" pitchFamily="34" charset="0"/>
        </a:defRPr>
      </a:lvl5pPr>
      <a:lvl6pPr marL="457200" algn="ctr" rtl="0" fontAlgn="base">
        <a:spcBef>
          <a:spcPct val="0"/>
        </a:spcBef>
        <a:spcAft>
          <a:spcPct val="0"/>
        </a:spcAft>
        <a:defRPr sz="3600">
          <a:solidFill>
            <a:schemeClr val="bg1"/>
          </a:solidFill>
          <a:latin typeface="Footlight MT Light" pitchFamily="18" charset="0"/>
          <a:cs typeface="Arial" pitchFamily="34" charset="0"/>
        </a:defRPr>
      </a:lvl6pPr>
      <a:lvl7pPr marL="914400" algn="ctr" rtl="0" fontAlgn="base">
        <a:spcBef>
          <a:spcPct val="0"/>
        </a:spcBef>
        <a:spcAft>
          <a:spcPct val="0"/>
        </a:spcAft>
        <a:defRPr sz="3600">
          <a:solidFill>
            <a:schemeClr val="bg1"/>
          </a:solidFill>
          <a:latin typeface="Footlight MT Light" pitchFamily="18" charset="0"/>
          <a:cs typeface="Arial" pitchFamily="34" charset="0"/>
        </a:defRPr>
      </a:lvl7pPr>
      <a:lvl8pPr marL="1371600" algn="ctr" rtl="0" fontAlgn="base">
        <a:spcBef>
          <a:spcPct val="0"/>
        </a:spcBef>
        <a:spcAft>
          <a:spcPct val="0"/>
        </a:spcAft>
        <a:defRPr sz="3600">
          <a:solidFill>
            <a:schemeClr val="bg1"/>
          </a:solidFill>
          <a:latin typeface="Footlight MT Light" pitchFamily="18" charset="0"/>
          <a:cs typeface="Arial" pitchFamily="34" charset="0"/>
        </a:defRPr>
      </a:lvl8pPr>
      <a:lvl9pPr marL="1828800" algn="ctr" rtl="0" fontAlgn="base">
        <a:spcBef>
          <a:spcPct val="0"/>
        </a:spcBef>
        <a:spcAft>
          <a:spcPct val="0"/>
        </a:spcAft>
        <a:defRPr sz="3600">
          <a:solidFill>
            <a:schemeClr val="bg1"/>
          </a:solidFill>
          <a:latin typeface="Footlight MT Light" pitchFamily="18" charset="0"/>
          <a:cs typeface="Arial" pitchFamily="34"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1"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1"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1"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1"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1"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5234" name="Picture 9" descr="ripples_washou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3"/>
          <p:cNvSpPr>
            <a:spLocks noChangeArrowheads="1"/>
          </p:cNvSpPr>
          <p:nvPr userDrawn="1"/>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eaLnBrk="1" hangingPunct="1"/>
            <a:endParaRPr lang="en-US" altLang="en-US" sz="2000" smtClean="0">
              <a:solidFill>
                <a:srgbClr val="000000"/>
              </a:solidFill>
              <a:latin typeface="Arial" pitchFamily="34" charset="0"/>
              <a:ea typeface="Tahoma" pitchFamily="34" charset="0"/>
              <a:cs typeface="Arial" pitchFamily="34" charset="0"/>
            </a:endParaRPr>
          </a:p>
        </p:txBody>
      </p:sp>
      <p:sp>
        <p:nvSpPr>
          <p:cNvPr id="95236"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5237"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59D42CC7-AEE2-4BC5-B980-63A6C0ED707C}" type="slidenum">
              <a:rPr lang="en-US"/>
              <a:pPr>
                <a:defRPr/>
              </a:pPr>
              <a:t>‹#›</a:t>
            </a:fld>
            <a:endParaRPr lang="en-US"/>
          </a:p>
        </p:txBody>
      </p:sp>
      <p:pic>
        <p:nvPicPr>
          <p:cNvPr id="95240" name="Picture 8" descr="mt_mini_032209"/>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228600"/>
            <a:ext cx="1127125" cy="114300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523937"/>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1"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1" charset="0"/>
          <a:cs typeface="Arial" pitchFamily="34"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1" charset="0"/>
          <a:cs typeface="Arial" pitchFamily="34"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1" charset="0"/>
          <a:cs typeface="Arial" pitchFamily="34"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1" charset="0"/>
          <a:cs typeface="Arial" pitchFamily="34" charset="0"/>
        </a:defRPr>
      </a:lvl5pPr>
      <a:lvl6pPr marL="457200" algn="ctr" rtl="0" fontAlgn="base">
        <a:spcBef>
          <a:spcPct val="0"/>
        </a:spcBef>
        <a:spcAft>
          <a:spcPct val="0"/>
        </a:spcAft>
        <a:defRPr sz="3600">
          <a:solidFill>
            <a:schemeClr val="bg1"/>
          </a:solidFill>
          <a:latin typeface="Footlight MT Light" pitchFamily="18" charset="0"/>
          <a:cs typeface="Arial" pitchFamily="34" charset="0"/>
        </a:defRPr>
      </a:lvl6pPr>
      <a:lvl7pPr marL="914400" algn="ctr" rtl="0" fontAlgn="base">
        <a:spcBef>
          <a:spcPct val="0"/>
        </a:spcBef>
        <a:spcAft>
          <a:spcPct val="0"/>
        </a:spcAft>
        <a:defRPr sz="3600">
          <a:solidFill>
            <a:schemeClr val="bg1"/>
          </a:solidFill>
          <a:latin typeface="Footlight MT Light" pitchFamily="18" charset="0"/>
          <a:cs typeface="Arial" pitchFamily="34" charset="0"/>
        </a:defRPr>
      </a:lvl7pPr>
      <a:lvl8pPr marL="1371600" algn="ctr" rtl="0" fontAlgn="base">
        <a:spcBef>
          <a:spcPct val="0"/>
        </a:spcBef>
        <a:spcAft>
          <a:spcPct val="0"/>
        </a:spcAft>
        <a:defRPr sz="3600">
          <a:solidFill>
            <a:schemeClr val="bg1"/>
          </a:solidFill>
          <a:latin typeface="Footlight MT Light" pitchFamily="18" charset="0"/>
          <a:cs typeface="Arial" pitchFamily="34" charset="0"/>
        </a:defRPr>
      </a:lvl8pPr>
      <a:lvl9pPr marL="1828800" algn="ctr" rtl="0" fontAlgn="base">
        <a:spcBef>
          <a:spcPct val="0"/>
        </a:spcBef>
        <a:spcAft>
          <a:spcPct val="0"/>
        </a:spcAft>
        <a:defRPr sz="3600">
          <a:solidFill>
            <a:schemeClr val="bg1"/>
          </a:solidFill>
          <a:latin typeface="Footlight MT Light" pitchFamily="18" charset="0"/>
          <a:cs typeface="Arial" pitchFamily="34"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1"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1"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1"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1"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1"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3316"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1783" r:id="rId1"/>
    <p:sldLayoutId id="2147521784" r:id="rId2"/>
    <p:sldLayoutId id="2147521785" r:id="rId3"/>
    <p:sldLayoutId id="2147521786" r:id="rId4"/>
    <p:sldLayoutId id="2147521787" r:id="rId5"/>
    <p:sldLayoutId id="2147521788" r:id="rId6"/>
    <p:sldLayoutId id="2147521789" r:id="rId7"/>
    <p:sldLayoutId id="2147521790" r:id="rId8"/>
    <p:sldLayoutId id="2147521791" r:id="rId9"/>
    <p:sldLayoutId id="2147521792" r:id="rId10"/>
    <p:sldLayoutId id="2147521793"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MS PGothic" pitchFamily="34" charset="-128"/>
          <a:cs typeface="ＭＳ Ｐゴシック" pitchFamily="-1" charset="-128"/>
        </a:defRPr>
      </a:lvl1pPr>
      <a:lvl2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2pPr>
      <a:lvl3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3pPr>
      <a:lvl4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4pPr>
      <a:lvl5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5pPr>
      <a:lvl6pPr marL="457200" algn="l" rtl="0" fontAlgn="base">
        <a:spcBef>
          <a:spcPct val="0"/>
        </a:spcBef>
        <a:spcAft>
          <a:spcPct val="0"/>
        </a:spcAft>
        <a:defRPr sz="3200">
          <a:solidFill>
            <a:srgbClr val="663300"/>
          </a:solidFill>
          <a:latin typeface="Galatia SIL" pitchFamily="2" charset="0"/>
        </a:defRPr>
      </a:lvl6pPr>
      <a:lvl7pPr marL="914400" algn="l" rtl="0" fontAlgn="base">
        <a:spcBef>
          <a:spcPct val="0"/>
        </a:spcBef>
        <a:spcAft>
          <a:spcPct val="0"/>
        </a:spcAft>
        <a:defRPr sz="3200">
          <a:solidFill>
            <a:srgbClr val="663300"/>
          </a:solidFill>
          <a:latin typeface="Galatia SIL" pitchFamily="2" charset="0"/>
        </a:defRPr>
      </a:lvl7pPr>
      <a:lvl8pPr marL="1371600" algn="l" rtl="0" fontAlgn="base">
        <a:spcBef>
          <a:spcPct val="0"/>
        </a:spcBef>
        <a:spcAft>
          <a:spcPct val="0"/>
        </a:spcAft>
        <a:defRPr sz="3200">
          <a:solidFill>
            <a:srgbClr val="663300"/>
          </a:solidFill>
          <a:latin typeface="Galatia SIL" pitchFamily="2" charset="0"/>
        </a:defRPr>
      </a:lvl8pPr>
      <a:lvl9pPr marL="1828800" algn="l" rtl="0" fontAlgn="base">
        <a:spcBef>
          <a:spcPct val="0"/>
        </a:spcBef>
        <a:spcAft>
          <a:spcPct val="0"/>
        </a:spcAft>
        <a:defRPr sz="3200">
          <a:solidFill>
            <a:srgbClr val="663300"/>
          </a:solidFill>
          <a:latin typeface="Galatia SIL" pitchFamily="2"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400">
          <a:solidFill>
            <a:srgbClr val="663300"/>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rgbClr val="663300"/>
          </a:solidFill>
          <a:latin typeface="+mn-lt"/>
          <a:ea typeface="MS PGothic" pitchFamily="34" charset="-128"/>
        </a:defRPr>
      </a:lvl3pPr>
      <a:lvl4pPr marL="1600200" indent="-228600" algn="l" rtl="0" eaLnBrk="0" fontAlgn="base" hangingPunct="0">
        <a:spcBef>
          <a:spcPct val="20000"/>
        </a:spcBef>
        <a:spcAft>
          <a:spcPct val="0"/>
        </a:spcAft>
        <a:buChar char="–"/>
        <a:defRPr>
          <a:solidFill>
            <a:srgbClr val="663300"/>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rgbClr val="663300"/>
          </a:solidFill>
          <a:latin typeface="+mn-lt"/>
          <a:ea typeface="MS PGothic" pitchFamily="34" charset="-128"/>
        </a:defRPr>
      </a:lvl5pPr>
      <a:lvl6pPr marL="2514600" indent="-228600" algn="l" rtl="0" fontAlgn="base">
        <a:spcBef>
          <a:spcPct val="20000"/>
        </a:spcBef>
        <a:spcAft>
          <a:spcPct val="0"/>
        </a:spcAft>
        <a:buChar char="»"/>
        <a:defRPr sz="1600">
          <a:solidFill>
            <a:srgbClr val="663300"/>
          </a:solidFill>
          <a:latin typeface="+mn-lt"/>
        </a:defRPr>
      </a:lvl6pPr>
      <a:lvl7pPr marL="2971800" indent="-228600" algn="l" rtl="0" fontAlgn="base">
        <a:spcBef>
          <a:spcPct val="20000"/>
        </a:spcBef>
        <a:spcAft>
          <a:spcPct val="0"/>
        </a:spcAft>
        <a:buChar char="»"/>
        <a:defRPr sz="1600">
          <a:solidFill>
            <a:srgbClr val="663300"/>
          </a:solidFill>
          <a:latin typeface="+mn-lt"/>
        </a:defRPr>
      </a:lvl7pPr>
      <a:lvl8pPr marL="3429000" indent="-228600" algn="l" rtl="0" fontAlgn="base">
        <a:spcBef>
          <a:spcPct val="20000"/>
        </a:spcBef>
        <a:spcAft>
          <a:spcPct val="0"/>
        </a:spcAft>
        <a:buChar char="»"/>
        <a:defRPr sz="1600">
          <a:solidFill>
            <a:srgbClr val="663300"/>
          </a:solidFill>
          <a:latin typeface="+mn-lt"/>
        </a:defRPr>
      </a:lvl8pPr>
      <a:lvl9pPr marL="3886200" indent="-228600" algn="l" rtl="0" fontAlgn="base">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0" y="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576357858"/>
      </p:ext>
    </p:extLst>
  </p:cSld>
  <p:clrMap bg1="lt1" tx1="dk1" bg2="lt2" tx2="dk2" accent1="accent1" accent2="accent2" accent3="accent3" accent4="accent4" accent5="accent5" accent6="accent6" hlink="hlink" folHlink="folHlink"/>
  <p:sldLayoutIdLst>
    <p:sldLayoutId id="2147523118" r:id="rId1"/>
    <p:sldLayoutId id="2147523119" r:id="rId2"/>
    <p:sldLayoutId id="2147523120" r:id="rId3"/>
    <p:sldLayoutId id="2147523121" r:id="rId4"/>
    <p:sldLayoutId id="2147523122" r:id="rId5"/>
    <p:sldLayoutId id="2147523123" r:id="rId6"/>
    <p:sldLayoutId id="2147523124" r:id="rId7"/>
    <p:sldLayoutId id="2147523125" r:id="rId8"/>
    <p:sldLayoutId id="2147523126" r:id="rId9"/>
    <p:sldLayoutId id="2147523127" r:id="rId10"/>
    <p:sldLayoutId id="2147523128"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Arial" pitchFamily="-84" charset="0"/>
          <a:cs typeface="+mj-cs"/>
        </a:defRPr>
      </a:lvl1pPr>
      <a:lvl2pPr algn="ctr" rtl="0" eaLnBrk="0" fontAlgn="base" hangingPunct="0">
        <a:spcBef>
          <a:spcPct val="0"/>
        </a:spcBef>
        <a:spcAft>
          <a:spcPct val="0"/>
        </a:spcAft>
        <a:defRPr sz="3200" b="1">
          <a:solidFill>
            <a:schemeClr val="bg1"/>
          </a:solidFill>
          <a:latin typeface="Tahoma" pitchFamily="34" charset="0"/>
          <a:ea typeface="Arial" pitchFamily="-84" charset="0"/>
          <a:cs typeface="Arial" pitchFamily="34" charset="0"/>
        </a:defRPr>
      </a:lvl2pPr>
      <a:lvl3pPr algn="ctr" rtl="0" eaLnBrk="0" fontAlgn="base" hangingPunct="0">
        <a:spcBef>
          <a:spcPct val="0"/>
        </a:spcBef>
        <a:spcAft>
          <a:spcPct val="0"/>
        </a:spcAft>
        <a:defRPr sz="3200" b="1">
          <a:solidFill>
            <a:schemeClr val="bg1"/>
          </a:solidFill>
          <a:latin typeface="Tahoma" pitchFamily="34" charset="0"/>
          <a:ea typeface="Arial" pitchFamily="-84" charset="0"/>
          <a:cs typeface="Arial" pitchFamily="34" charset="0"/>
        </a:defRPr>
      </a:lvl3pPr>
      <a:lvl4pPr algn="ctr" rtl="0" eaLnBrk="0" fontAlgn="base" hangingPunct="0">
        <a:spcBef>
          <a:spcPct val="0"/>
        </a:spcBef>
        <a:spcAft>
          <a:spcPct val="0"/>
        </a:spcAft>
        <a:defRPr sz="3200" b="1">
          <a:solidFill>
            <a:schemeClr val="bg1"/>
          </a:solidFill>
          <a:latin typeface="Tahoma" pitchFamily="34" charset="0"/>
          <a:ea typeface="Arial" pitchFamily="-84" charset="0"/>
          <a:cs typeface="Arial" pitchFamily="34" charset="0"/>
        </a:defRPr>
      </a:lvl4pPr>
      <a:lvl5pPr algn="ctr" rtl="0" eaLnBrk="0" fontAlgn="base" hangingPunct="0">
        <a:spcBef>
          <a:spcPct val="0"/>
        </a:spcBef>
        <a:spcAft>
          <a:spcPct val="0"/>
        </a:spcAft>
        <a:defRPr sz="3200" b="1">
          <a:solidFill>
            <a:schemeClr val="bg1"/>
          </a:solidFill>
          <a:latin typeface="Tahoma" pitchFamily="34" charset="0"/>
          <a:ea typeface="Arial" pitchFamily="-84" charset="0"/>
          <a:cs typeface="Arial" pitchFamily="34" charset="0"/>
        </a:defRPr>
      </a:lvl5pPr>
      <a:lvl6pPr marL="457200" algn="ctr" rtl="0" fontAlgn="base">
        <a:spcBef>
          <a:spcPct val="0"/>
        </a:spcBef>
        <a:spcAft>
          <a:spcPct val="0"/>
        </a:spcAft>
        <a:defRPr sz="3200" b="1">
          <a:solidFill>
            <a:schemeClr val="bg1"/>
          </a:solidFill>
          <a:latin typeface="Tahoma" pitchFamily="34" charset="0"/>
          <a:cs typeface="Arial" pitchFamily="34" charset="0"/>
        </a:defRPr>
      </a:lvl6pPr>
      <a:lvl7pPr marL="914400" algn="ctr" rtl="0" fontAlgn="base">
        <a:spcBef>
          <a:spcPct val="0"/>
        </a:spcBef>
        <a:spcAft>
          <a:spcPct val="0"/>
        </a:spcAft>
        <a:defRPr sz="3200" b="1">
          <a:solidFill>
            <a:schemeClr val="bg1"/>
          </a:solidFill>
          <a:latin typeface="Tahoma" pitchFamily="34" charset="0"/>
          <a:cs typeface="Arial" pitchFamily="34" charset="0"/>
        </a:defRPr>
      </a:lvl7pPr>
      <a:lvl8pPr marL="1371600" algn="ctr" rtl="0" fontAlgn="base">
        <a:spcBef>
          <a:spcPct val="0"/>
        </a:spcBef>
        <a:spcAft>
          <a:spcPct val="0"/>
        </a:spcAft>
        <a:defRPr sz="3200" b="1">
          <a:solidFill>
            <a:schemeClr val="bg1"/>
          </a:solidFill>
          <a:latin typeface="Tahoma" pitchFamily="34" charset="0"/>
          <a:cs typeface="Arial" pitchFamily="34" charset="0"/>
        </a:defRPr>
      </a:lvl8pPr>
      <a:lvl9pPr marL="1828800" algn="ctr" rtl="0" fontAlgn="base">
        <a:spcBef>
          <a:spcPct val="0"/>
        </a:spcBef>
        <a:spcAft>
          <a:spcPct val="0"/>
        </a:spcAft>
        <a:defRPr sz="3200" b="1">
          <a:solidFill>
            <a:schemeClr val="bg1"/>
          </a:solidFill>
          <a:latin typeface="Tahoma"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Arial" pitchFamily="-84" charset="0"/>
          <a:cs typeface="+mn-cs"/>
        </a:defRPr>
      </a:lvl1pPr>
      <a:lvl2pPr marL="742950" indent="-285750" algn="l" rtl="0" eaLnBrk="0" fontAlgn="base" hangingPunct="0">
        <a:spcBef>
          <a:spcPct val="20000"/>
        </a:spcBef>
        <a:spcAft>
          <a:spcPct val="0"/>
        </a:spcAft>
        <a:buChar char="–"/>
        <a:defRPr sz="2800">
          <a:solidFill>
            <a:schemeClr val="bg1"/>
          </a:solidFill>
          <a:latin typeface="+mn-lt"/>
          <a:ea typeface="Arial" pitchFamily="-84" charset="0"/>
          <a:cs typeface="+mn-cs"/>
        </a:defRPr>
      </a:lvl2pPr>
      <a:lvl3pPr marL="1143000" indent="-228600" algn="l" rtl="0" eaLnBrk="0" fontAlgn="base" hangingPunct="0">
        <a:spcBef>
          <a:spcPct val="20000"/>
        </a:spcBef>
        <a:spcAft>
          <a:spcPct val="0"/>
        </a:spcAft>
        <a:buChar char="•"/>
        <a:defRPr sz="2800">
          <a:solidFill>
            <a:schemeClr val="bg1"/>
          </a:solidFill>
          <a:latin typeface="+mn-lt"/>
          <a:ea typeface="Arial" pitchFamily="-84" charset="0"/>
          <a:cs typeface="+mn-cs"/>
        </a:defRPr>
      </a:lvl3pPr>
      <a:lvl4pPr marL="1600200" indent="-228600" algn="l" rtl="0" eaLnBrk="0" fontAlgn="base" hangingPunct="0">
        <a:spcBef>
          <a:spcPct val="20000"/>
        </a:spcBef>
        <a:spcAft>
          <a:spcPct val="0"/>
        </a:spcAft>
        <a:buChar char="–"/>
        <a:defRPr sz="2800">
          <a:solidFill>
            <a:schemeClr val="bg1"/>
          </a:solidFill>
          <a:latin typeface="+mn-lt"/>
          <a:ea typeface="Arial" pitchFamily="-84" charset="0"/>
          <a:cs typeface="+mn-cs"/>
        </a:defRPr>
      </a:lvl4pPr>
      <a:lvl5pPr marL="2057400" indent="-228600" algn="l" rtl="0" eaLnBrk="0" fontAlgn="base" hangingPunct="0">
        <a:spcBef>
          <a:spcPct val="20000"/>
        </a:spcBef>
        <a:spcAft>
          <a:spcPct val="0"/>
        </a:spcAft>
        <a:buChar char="»"/>
        <a:defRPr sz="2800">
          <a:solidFill>
            <a:schemeClr val="bg1"/>
          </a:solidFill>
          <a:latin typeface="+mn-lt"/>
          <a:ea typeface="Arial" pitchFamily="-84" charset="0"/>
          <a:cs typeface="+mn-cs"/>
        </a:defRPr>
      </a:lvl5pPr>
      <a:lvl6pPr marL="2514600" indent="-228600" algn="l" rtl="0" fontAlgn="base">
        <a:spcBef>
          <a:spcPct val="20000"/>
        </a:spcBef>
        <a:spcAft>
          <a:spcPct val="0"/>
        </a:spcAft>
        <a:buChar char="»"/>
        <a:defRPr sz="2800">
          <a:solidFill>
            <a:schemeClr val="bg1"/>
          </a:solidFill>
          <a:latin typeface="+mn-lt"/>
          <a:cs typeface="+mn-cs"/>
        </a:defRPr>
      </a:lvl6pPr>
      <a:lvl7pPr marL="2971800" indent="-228600" algn="l" rtl="0" fontAlgn="base">
        <a:spcBef>
          <a:spcPct val="20000"/>
        </a:spcBef>
        <a:spcAft>
          <a:spcPct val="0"/>
        </a:spcAft>
        <a:buChar char="»"/>
        <a:defRPr sz="2800">
          <a:solidFill>
            <a:schemeClr val="bg1"/>
          </a:solidFill>
          <a:latin typeface="+mn-lt"/>
          <a:cs typeface="+mn-cs"/>
        </a:defRPr>
      </a:lvl7pPr>
      <a:lvl8pPr marL="3429000" indent="-228600" algn="l" rtl="0" fontAlgn="base">
        <a:spcBef>
          <a:spcPct val="20000"/>
        </a:spcBef>
        <a:spcAft>
          <a:spcPct val="0"/>
        </a:spcAft>
        <a:buChar char="»"/>
        <a:defRPr sz="2800">
          <a:solidFill>
            <a:schemeClr val="bg1"/>
          </a:solidFill>
          <a:latin typeface="+mn-lt"/>
          <a:cs typeface="+mn-cs"/>
        </a:defRPr>
      </a:lvl8pPr>
      <a:lvl9pPr marL="3886200" indent="-228600" algn="l" rtl="0" fontAlgn="base">
        <a:spcBef>
          <a:spcPct val="20000"/>
        </a:spcBef>
        <a:spcAft>
          <a:spcPct val="0"/>
        </a:spcAft>
        <a:buChar char="»"/>
        <a:defRPr sz="28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78851"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78852" name="Picture 4" descr="shield"/>
          <p:cNvPicPr>
            <a:picLocks noChangeAspect="1" noChangeArrowheads="1"/>
          </p:cNvPicPr>
          <p:nvPr userDrawn="1"/>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7374612"/>
      </p:ext>
    </p:extLst>
  </p:cSld>
  <p:clrMap bg1="dk2" tx1="lt1" bg2="dk1" tx2="lt2" accent1="accent1" accent2="accent2" accent3="accent3" accent4="accent4" accent5="accent5" accent6="accent6" hlink="hlink" folHlink="folHlink"/>
  <p:sldLayoutIdLst>
    <p:sldLayoutId id="2147523130" r:id="rId1"/>
    <p:sldLayoutId id="2147523131" r:id="rId2"/>
    <p:sldLayoutId id="2147523132" r:id="rId3"/>
    <p:sldLayoutId id="2147523133" r:id="rId4"/>
    <p:sldLayoutId id="2147523134" r:id="rId5"/>
    <p:sldLayoutId id="2147523135" r:id="rId6"/>
    <p:sldLayoutId id="2147523136" r:id="rId7"/>
    <p:sldLayoutId id="2147523137" r:id="rId8"/>
    <p:sldLayoutId id="2147523138" r:id="rId9"/>
    <p:sldLayoutId id="2147523139" r:id="rId10"/>
    <p:sldLayoutId id="2147523140" r:id="rId11"/>
  </p:sldLayoutIdLst>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2pPr>
      <a:lvl3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3pPr>
      <a:lvl4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4pPr>
      <a:lvl5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5pPr>
      <a:lvl6pPr marL="457200" algn="l" rtl="0" fontAlgn="base">
        <a:spcBef>
          <a:spcPct val="0"/>
        </a:spcBef>
        <a:spcAft>
          <a:spcPct val="0"/>
        </a:spcAft>
        <a:defRPr sz="3200">
          <a:solidFill>
            <a:srgbClr val="663300"/>
          </a:solidFill>
          <a:latin typeface="Galatia SIL" pitchFamily="2" charset="0"/>
          <a:cs typeface="Arial" charset="0"/>
        </a:defRPr>
      </a:lvl6pPr>
      <a:lvl7pPr marL="914400" algn="l" rtl="0" fontAlgn="base">
        <a:spcBef>
          <a:spcPct val="0"/>
        </a:spcBef>
        <a:spcAft>
          <a:spcPct val="0"/>
        </a:spcAft>
        <a:defRPr sz="3200">
          <a:solidFill>
            <a:srgbClr val="663300"/>
          </a:solidFill>
          <a:latin typeface="Galatia SIL" pitchFamily="2" charset="0"/>
          <a:cs typeface="Arial" charset="0"/>
        </a:defRPr>
      </a:lvl7pPr>
      <a:lvl8pPr marL="1371600" algn="l" rtl="0" fontAlgn="base">
        <a:spcBef>
          <a:spcPct val="0"/>
        </a:spcBef>
        <a:spcAft>
          <a:spcPct val="0"/>
        </a:spcAft>
        <a:defRPr sz="3200">
          <a:solidFill>
            <a:srgbClr val="663300"/>
          </a:solidFill>
          <a:latin typeface="Galatia SIL" pitchFamily="2" charset="0"/>
          <a:cs typeface="Arial" charset="0"/>
        </a:defRPr>
      </a:lvl8pPr>
      <a:lvl9pPr marL="1828800" algn="l" rtl="0" fontAlgn="base">
        <a:spcBef>
          <a:spcPct val="0"/>
        </a:spcBef>
        <a:spcAft>
          <a:spcPct val="0"/>
        </a:spcAft>
        <a:defRPr sz="3200">
          <a:solidFill>
            <a:srgbClr val="663300"/>
          </a:solidFill>
          <a:latin typeface="Galatia SIL" pitchFamily="2" charset="0"/>
          <a:cs typeface="Arial"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22" name="Picture 9" descr="ripples_washout"/>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userDrawn="1"/>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eaLnBrk="1" hangingPunct="1"/>
            <a:endParaRPr lang="en-US" altLang="en-US" sz="2000" smtClean="0">
              <a:solidFill>
                <a:srgbClr val="000000"/>
              </a:solidFill>
              <a:latin typeface="Arial" pitchFamily="34" charset="0"/>
              <a:cs typeface="Arial" pitchFamily="34" charset="0"/>
            </a:endParaRPr>
          </a:p>
        </p:txBody>
      </p:sp>
      <p:sp>
        <p:nvSpPr>
          <p:cNvPr id="81924"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25"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Arial" charset="0"/>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5F2B260C-58C0-4064-8A5B-15B7E9E0AD8C}" type="slidenum">
              <a:rPr lang="en-US"/>
              <a:pPr>
                <a:defRPr/>
              </a:pPr>
              <a:t>‹#›</a:t>
            </a:fld>
            <a:endParaRPr lang="en-US"/>
          </a:p>
        </p:txBody>
      </p:sp>
      <p:pic>
        <p:nvPicPr>
          <p:cNvPr id="81928" name="Picture 8" descr="mt_mini_032209"/>
          <p:cNvPicPr>
            <a:picLocks noChangeAspect="1" noChangeArrowheads="1"/>
          </p:cNvPicPr>
          <p:nvPr userDrawn="1"/>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extLst>
      <p:ext uri="{BB962C8B-B14F-4D97-AF65-F5344CB8AC3E}">
        <p14:creationId xmlns:p14="http://schemas.microsoft.com/office/powerpoint/2010/main" val="3008764870"/>
      </p:ext>
    </p:extLst>
  </p:cSld>
  <p:clrMap bg1="lt1" tx1="dk1" bg2="lt2" tx2="dk2" accent1="accent1" accent2="accent2" accent3="accent3" accent4="accent4" accent5="accent5" accent6="accent6" hlink="hlink" folHlink="folHlink"/>
  <p:sldLayoutIdLst>
    <p:sldLayoutId id="2147523142" r:id="rId1"/>
    <p:sldLayoutId id="2147523143" r:id="rId2"/>
    <p:sldLayoutId id="2147523144" r:id="rId3"/>
    <p:sldLayoutId id="2147523145" r:id="rId4"/>
    <p:sldLayoutId id="2147523146" r:id="rId5"/>
    <p:sldLayoutId id="2147523147" r:id="rId6"/>
    <p:sldLayoutId id="2147523148" r:id="rId7"/>
    <p:sldLayoutId id="2147523149" r:id="rId8"/>
    <p:sldLayoutId id="2147523150" r:id="rId9"/>
    <p:sldLayoutId id="2147523151" r:id="rId10"/>
    <p:sldLayoutId id="2147523152"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1800" smtClean="0">
              <a:solidFill>
                <a:srgbClr val="000000"/>
              </a:solidFill>
            </a:endParaRPr>
          </a:p>
        </p:txBody>
      </p:sp>
      <p:sp>
        <p:nvSpPr>
          <p:cNvPr id="1028" name="Rectangle 4"/>
          <p:cNvSpPr>
            <a:spLocks noGrp="1" noChangeArrowheads="1"/>
          </p:cNvSpPr>
          <p:nvPr>
            <p:ph type="title"/>
          </p:nvPr>
        </p:nvSpPr>
        <p:spPr bwMode="auto">
          <a:xfrm>
            <a:off x="1155700" y="0"/>
            <a:ext cx="75485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Engravers MT" pitchFamily="18" charset="0"/>
                <a:ea typeface="+mn-ea"/>
                <a:cs typeface="Tahoma" pitchFamily="34" charset="0"/>
              </a:defRPr>
            </a:lvl1pPr>
          </a:lstStyle>
          <a:p>
            <a:pPr>
              <a:defRPr/>
            </a:pPr>
            <a:endParaRPr lang="en-US">
              <a:solidFill>
                <a:srgbClr val="000000"/>
              </a:solidFill>
            </a:endParaRPr>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Engravers MT" pitchFamily="18" charset="0"/>
                <a:ea typeface="ＭＳ Ｐゴシック" pitchFamily="34" charset="-128"/>
                <a:cs typeface="Tahoma" pitchFamily="34" charset="0"/>
              </a:defRPr>
            </a:lvl1pPr>
          </a:lstStyle>
          <a:p>
            <a:pPr>
              <a:defRPr/>
            </a:pPr>
            <a:fld id="{BE47105C-BEAE-46D8-B674-EE004A6EBFCA}" type="slidenum">
              <a:rPr lang="en-US">
                <a:solidFill>
                  <a:srgbClr val="000000"/>
                </a:solidFill>
              </a:rPr>
              <a:pPr>
                <a:defRPr/>
              </a:pPr>
              <a:t>‹#›</a:t>
            </a:fld>
            <a:endParaRPr lang="en-US">
              <a:solidFill>
                <a:srgbClr val="000000"/>
              </a:solidFill>
            </a:endParaRPr>
          </a:p>
        </p:txBody>
      </p:sp>
      <p:pic>
        <p:nvPicPr>
          <p:cNvPr id="1032"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a:noFill/>
          </a:ln>
          <a:effectLst>
            <a:outerShdw blurRad="63500" dist="29783" dir="3885598" algn="ctr" rotWithShape="0">
              <a:schemeClr val="tx1">
                <a:alpha val="74997"/>
              </a:schemeClr>
            </a:outerShdw>
          </a:effectLst>
          <a:extLst/>
        </p:spPr>
      </p:pic>
    </p:spTree>
    <p:extLst>
      <p:ext uri="{BB962C8B-B14F-4D97-AF65-F5344CB8AC3E}">
        <p14:creationId xmlns:p14="http://schemas.microsoft.com/office/powerpoint/2010/main" val="876726817"/>
      </p:ext>
    </p:extLst>
  </p:cSld>
  <p:clrMap bg1="lt1" tx1="dk1" bg2="lt2" tx2="dk2" accent1="accent1" accent2="accent2" accent3="accent3" accent4="accent4" accent5="accent5" accent6="accent6" hlink="hlink" folHlink="folHlink"/>
  <p:sldLayoutIdLst>
    <p:sldLayoutId id="2147523154" r:id="rId1"/>
    <p:sldLayoutId id="2147523155" r:id="rId2"/>
    <p:sldLayoutId id="2147523156" r:id="rId3"/>
    <p:sldLayoutId id="2147523157" r:id="rId4"/>
    <p:sldLayoutId id="2147523158" r:id="rId5"/>
    <p:sldLayoutId id="2147523159" r:id="rId6"/>
    <p:sldLayoutId id="2147523160" r:id="rId7"/>
    <p:sldLayoutId id="2147523161" r:id="rId8"/>
    <p:sldLayoutId id="2147523162" r:id="rId9"/>
    <p:sldLayoutId id="2147523163" r:id="rId10"/>
    <p:sldLayoutId id="2147523164"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MS PGothic" pitchFamily="34" charset="-128"/>
          <a:cs typeface="ＭＳ Ｐゴシック" charset="0"/>
        </a:defRPr>
      </a:lvl1pPr>
      <a:lvl2pPr algn="ctr"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charset="0"/>
        </a:defRPr>
      </a:lvl2pPr>
      <a:lvl3pPr algn="ctr"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charset="0"/>
        </a:defRPr>
      </a:lvl3pPr>
      <a:lvl4pPr algn="ctr"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charset="0"/>
        </a:defRPr>
      </a:lvl4pPr>
      <a:lvl5pPr algn="ctr"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charset="0"/>
        </a:defRPr>
      </a:lvl5pPr>
      <a:lvl6pPr marL="457200" algn="ctr" rtl="0" fontAlgn="base">
        <a:spcBef>
          <a:spcPct val="0"/>
        </a:spcBef>
        <a:spcAft>
          <a:spcPct val="0"/>
        </a:spcAft>
        <a:defRPr sz="3200" b="1">
          <a:solidFill>
            <a:schemeClr val="bg1"/>
          </a:solidFill>
          <a:latin typeface="Tahoma" pitchFamily="34" charset="0"/>
        </a:defRPr>
      </a:lvl6pPr>
      <a:lvl7pPr marL="914400" algn="ctr" rtl="0" fontAlgn="base">
        <a:spcBef>
          <a:spcPct val="0"/>
        </a:spcBef>
        <a:spcAft>
          <a:spcPct val="0"/>
        </a:spcAft>
        <a:defRPr sz="3200" b="1">
          <a:solidFill>
            <a:schemeClr val="bg1"/>
          </a:solidFill>
          <a:latin typeface="Tahoma" pitchFamily="34" charset="0"/>
        </a:defRPr>
      </a:lvl7pPr>
      <a:lvl8pPr marL="1371600" algn="ctr" rtl="0" fontAlgn="base">
        <a:spcBef>
          <a:spcPct val="0"/>
        </a:spcBef>
        <a:spcAft>
          <a:spcPct val="0"/>
        </a:spcAft>
        <a:defRPr sz="3200" b="1">
          <a:solidFill>
            <a:schemeClr val="bg1"/>
          </a:solidFill>
          <a:latin typeface="Tahoma" pitchFamily="34" charset="0"/>
        </a:defRPr>
      </a:lvl8pPr>
      <a:lvl9pPr marL="1828800" algn="ctr" rtl="0" fontAlgn="base">
        <a:spcBef>
          <a:spcPct val="0"/>
        </a:spcBef>
        <a:spcAft>
          <a:spcPct val="0"/>
        </a:spcAft>
        <a:defRPr sz="32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000066"/>
          </a:solidFill>
          <a:latin typeface="+mn-lt"/>
          <a:ea typeface="MS PGothic" pitchFamily="34" charset="-128"/>
        </a:defRPr>
      </a:lvl2pPr>
      <a:lvl3pPr marL="1143000" indent="-228600" algn="l" rtl="0" eaLnBrk="0" fontAlgn="base" hangingPunct="0">
        <a:spcBef>
          <a:spcPct val="20000"/>
        </a:spcBef>
        <a:spcAft>
          <a:spcPct val="0"/>
        </a:spcAft>
        <a:buChar char="•"/>
        <a:defRPr sz="2800">
          <a:solidFill>
            <a:srgbClr val="000066"/>
          </a:solidFill>
          <a:latin typeface="+mn-lt"/>
          <a:ea typeface="MS PGothic" pitchFamily="34" charset="-128"/>
        </a:defRPr>
      </a:lvl3pPr>
      <a:lvl4pPr marL="1600200" indent="-228600" algn="l" rtl="0" eaLnBrk="0" fontAlgn="base" hangingPunct="0">
        <a:spcBef>
          <a:spcPct val="20000"/>
        </a:spcBef>
        <a:spcAft>
          <a:spcPct val="0"/>
        </a:spcAft>
        <a:buChar char="–"/>
        <a:defRPr sz="2800">
          <a:solidFill>
            <a:srgbClr val="000066"/>
          </a:solidFill>
          <a:latin typeface="+mn-lt"/>
          <a:ea typeface="MS PGothic" pitchFamily="34" charset="-128"/>
        </a:defRPr>
      </a:lvl4pPr>
      <a:lvl5pPr marL="2057400" indent="-228600" algn="l" rtl="0" eaLnBrk="0" fontAlgn="base" hangingPunct="0">
        <a:spcBef>
          <a:spcPct val="20000"/>
        </a:spcBef>
        <a:spcAft>
          <a:spcPct val="0"/>
        </a:spcAft>
        <a:buChar char="»"/>
        <a:defRPr sz="2800">
          <a:solidFill>
            <a:srgbClr val="000066"/>
          </a:solidFill>
          <a:latin typeface="+mn-lt"/>
          <a:ea typeface="MS PGothic" pitchFamily="34" charset="-128"/>
        </a:defRPr>
      </a:lvl5pPr>
      <a:lvl6pPr marL="2514600" indent="-228600" algn="l" rtl="0" fontAlgn="base">
        <a:spcBef>
          <a:spcPct val="20000"/>
        </a:spcBef>
        <a:spcAft>
          <a:spcPct val="0"/>
        </a:spcAft>
        <a:buChar char="»"/>
        <a:defRPr sz="2800">
          <a:solidFill>
            <a:srgbClr val="000066"/>
          </a:solidFill>
          <a:latin typeface="+mn-lt"/>
        </a:defRPr>
      </a:lvl6pPr>
      <a:lvl7pPr marL="2971800" indent="-228600" algn="l" rtl="0" fontAlgn="base">
        <a:spcBef>
          <a:spcPct val="20000"/>
        </a:spcBef>
        <a:spcAft>
          <a:spcPct val="0"/>
        </a:spcAft>
        <a:buChar char="»"/>
        <a:defRPr sz="2800">
          <a:solidFill>
            <a:srgbClr val="000066"/>
          </a:solidFill>
          <a:latin typeface="+mn-lt"/>
        </a:defRPr>
      </a:lvl7pPr>
      <a:lvl8pPr marL="3429000" indent="-228600" algn="l" rtl="0" fontAlgn="base">
        <a:spcBef>
          <a:spcPct val="20000"/>
        </a:spcBef>
        <a:spcAft>
          <a:spcPct val="0"/>
        </a:spcAft>
        <a:buChar char="»"/>
        <a:defRPr sz="2800">
          <a:solidFill>
            <a:srgbClr val="000066"/>
          </a:solidFill>
          <a:latin typeface="+mn-lt"/>
        </a:defRPr>
      </a:lvl8pPr>
      <a:lvl9pPr marL="3886200" indent="-228600" algn="l" rtl="0" fontAlgn="base">
        <a:spcBef>
          <a:spcPct val="20000"/>
        </a:spcBef>
        <a:spcAft>
          <a:spcPct val="0"/>
        </a:spcAft>
        <a:buChar char="»"/>
        <a:defRPr sz="28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0" y="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542024290"/>
      </p:ext>
    </p:extLst>
  </p:cSld>
  <p:clrMap bg1="lt1" tx1="dk1" bg2="lt2" tx2="dk2" accent1="accent1" accent2="accent2" accent3="accent3" accent4="accent4" accent5="accent5" accent6="accent6" hlink="hlink" folHlink="folHlink"/>
  <p:sldLayoutIdLst>
    <p:sldLayoutId id="2147523166" r:id="rId1"/>
    <p:sldLayoutId id="2147523167" r:id="rId2"/>
    <p:sldLayoutId id="2147523168" r:id="rId3"/>
    <p:sldLayoutId id="2147523169" r:id="rId4"/>
    <p:sldLayoutId id="2147523170" r:id="rId5"/>
    <p:sldLayoutId id="2147523171" r:id="rId6"/>
    <p:sldLayoutId id="2147523172" r:id="rId7"/>
    <p:sldLayoutId id="2147523173" r:id="rId8"/>
    <p:sldLayoutId id="2147523174" r:id="rId9"/>
    <p:sldLayoutId id="2147523175" r:id="rId10"/>
    <p:sldLayoutId id="2147523176"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MS PGothic" pitchFamily="34" charset="-128"/>
          <a:cs typeface="ＭＳ Ｐゴシック" charset="0"/>
        </a:defRPr>
      </a:lvl1pPr>
      <a:lvl2pPr algn="ctr"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charset="0"/>
        </a:defRPr>
      </a:lvl2pPr>
      <a:lvl3pPr algn="ctr"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charset="0"/>
        </a:defRPr>
      </a:lvl3pPr>
      <a:lvl4pPr algn="ctr"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charset="0"/>
        </a:defRPr>
      </a:lvl4pPr>
      <a:lvl5pPr algn="ctr"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charset="0"/>
        </a:defRPr>
      </a:lvl5pPr>
      <a:lvl6pPr marL="457200" algn="ctr" rtl="0" fontAlgn="base">
        <a:spcBef>
          <a:spcPct val="0"/>
        </a:spcBef>
        <a:spcAft>
          <a:spcPct val="0"/>
        </a:spcAft>
        <a:defRPr sz="3200" b="1">
          <a:solidFill>
            <a:schemeClr val="bg1"/>
          </a:solidFill>
          <a:latin typeface="Tahoma" pitchFamily="34" charset="0"/>
        </a:defRPr>
      </a:lvl6pPr>
      <a:lvl7pPr marL="914400" algn="ctr" rtl="0" fontAlgn="base">
        <a:spcBef>
          <a:spcPct val="0"/>
        </a:spcBef>
        <a:spcAft>
          <a:spcPct val="0"/>
        </a:spcAft>
        <a:defRPr sz="3200" b="1">
          <a:solidFill>
            <a:schemeClr val="bg1"/>
          </a:solidFill>
          <a:latin typeface="Tahoma" pitchFamily="34" charset="0"/>
        </a:defRPr>
      </a:lvl7pPr>
      <a:lvl8pPr marL="1371600" algn="ctr" rtl="0" fontAlgn="base">
        <a:spcBef>
          <a:spcPct val="0"/>
        </a:spcBef>
        <a:spcAft>
          <a:spcPct val="0"/>
        </a:spcAft>
        <a:defRPr sz="3200" b="1">
          <a:solidFill>
            <a:schemeClr val="bg1"/>
          </a:solidFill>
          <a:latin typeface="Tahoma" pitchFamily="34" charset="0"/>
        </a:defRPr>
      </a:lvl8pPr>
      <a:lvl9pPr marL="1828800" algn="ctr" rtl="0" fontAlgn="base">
        <a:spcBef>
          <a:spcPct val="0"/>
        </a:spcBef>
        <a:spcAft>
          <a:spcPct val="0"/>
        </a:spcAft>
        <a:defRPr sz="32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MS PGothic" pitchFamily="34" charset="-128"/>
        </a:defRPr>
      </a:lvl2pPr>
      <a:lvl3pPr marL="1143000" indent="-228600" algn="l" rtl="0" eaLnBrk="0" fontAlgn="base" hangingPunct="0">
        <a:spcBef>
          <a:spcPct val="20000"/>
        </a:spcBef>
        <a:spcAft>
          <a:spcPct val="0"/>
        </a:spcAft>
        <a:buChar char="•"/>
        <a:defRPr sz="2800">
          <a:solidFill>
            <a:schemeClr val="bg1"/>
          </a:solidFill>
          <a:latin typeface="+mn-lt"/>
          <a:ea typeface="MS PGothic" pitchFamily="34" charset="-128"/>
        </a:defRPr>
      </a:lvl3pPr>
      <a:lvl4pPr marL="1600200" indent="-228600" algn="l" rtl="0" eaLnBrk="0" fontAlgn="base" hangingPunct="0">
        <a:spcBef>
          <a:spcPct val="20000"/>
        </a:spcBef>
        <a:spcAft>
          <a:spcPct val="0"/>
        </a:spcAft>
        <a:buChar char="–"/>
        <a:defRPr sz="2800">
          <a:solidFill>
            <a:schemeClr val="bg1"/>
          </a:solidFill>
          <a:latin typeface="+mn-lt"/>
          <a:ea typeface="MS PGothic" pitchFamily="34" charset="-128"/>
        </a:defRPr>
      </a:lvl4pPr>
      <a:lvl5pPr marL="2057400" indent="-228600" algn="l" rtl="0" eaLnBrk="0" fontAlgn="base" hangingPunct="0">
        <a:spcBef>
          <a:spcPct val="20000"/>
        </a:spcBef>
        <a:spcAft>
          <a:spcPct val="0"/>
        </a:spcAft>
        <a:buChar char="»"/>
        <a:defRPr sz="2800">
          <a:solidFill>
            <a:schemeClr val="bg1"/>
          </a:solidFill>
          <a:latin typeface="+mn-lt"/>
          <a:ea typeface="MS PGothic" pitchFamily="34" charset="-128"/>
        </a:defRPr>
      </a:lvl5pPr>
      <a:lvl6pPr marL="2514600" indent="-228600" algn="l" rtl="0" fontAlgn="base">
        <a:spcBef>
          <a:spcPct val="20000"/>
        </a:spcBef>
        <a:spcAft>
          <a:spcPct val="0"/>
        </a:spcAft>
        <a:buChar char="»"/>
        <a:defRPr sz="2800">
          <a:solidFill>
            <a:schemeClr val="bg1"/>
          </a:solidFill>
          <a:latin typeface="+mn-lt"/>
        </a:defRPr>
      </a:lvl6pPr>
      <a:lvl7pPr marL="2971800" indent="-228600" algn="l" rtl="0" fontAlgn="base">
        <a:spcBef>
          <a:spcPct val="20000"/>
        </a:spcBef>
        <a:spcAft>
          <a:spcPct val="0"/>
        </a:spcAft>
        <a:buChar char="»"/>
        <a:defRPr sz="2800">
          <a:solidFill>
            <a:schemeClr val="bg1"/>
          </a:solidFill>
          <a:latin typeface="+mn-lt"/>
        </a:defRPr>
      </a:lvl7pPr>
      <a:lvl8pPr marL="3429000" indent="-228600" algn="l" rtl="0" fontAlgn="base">
        <a:spcBef>
          <a:spcPct val="20000"/>
        </a:spcBef>
        <a:spcAft>
          <a:spcPct val="0"/>
        </a:spcAft>
        <a:buChar char="»"/>
        <a:defRPr sz="2800">
          <a:solidFill>
            <a:schemeClr val="bg1"/>
          </a:solidFill>
          <a:latin typeface="+mn-lt"/>
        </a:defRPr>
      </a:lvl8pPr>
      <a:lvl9pPr marL="3886200" indent="-228600" algn="l" rtl="0" fontAlgn="base">
        <a:spcBef>
          <a:spcPct val="20000"/>
        </a:spcBef>
        <a:spcAft>
          <a:spcPct val="0"/>
        </a:spcAft>
        <a:buChar char="»"/>
        <a:defRPr sz="28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90115"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90116" name="Picture 4" descr="shield"/>
          <p:cNvPicPr>
            <a:picLocks noChangeAspect="1" noChangeArrowheads="1"/>
          </p:cNvPicPr>
          <p:nvPr userDrawn="1"/>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277284"/>
      </p:ext>
    </p:extLst>
  </p:cSld>
  <p:clrMap bg1="dk2" tx1="lt1" bg2="dk1" tx2="lt2" accent1="accent1" accent2="accent2" accent3="accent3" accent4="accent4" accent5="accent5" accent6="accent6" hlink="hlink" folHlink="folHlink"/>
  <p:sldLayoutIdLst>
    <p:sldLayoutId id="2147523178" r:id="rId1"/>
    <p:sldLayoutId id="2147523179" r:id="rId2"/>
    <p:sldLayoutId id="2147523180" r:id="rId3"/>
    <p:sldLayoutId id="2147523181" r:id="rId4"/>
    <p:sldLayoutId id="2147523182" r:id="rId5"/>
    <p:sldLayoutId id="2147523183" r:id="rId6"/>
    <p:sldLayoutId id="2147523184" r:id="rId7"/>
    <p:sldLayoutId id="2147523185" r:id="rId8"/>
    <p:sldLayoutId id="2147523186" r:id="rId9"/>
    <p:sldLayoutId id="2147523187" r:id="rId10"/>
    <p:sldLayoutId id="2147523188" r:id="rId11"/>
  </p:sldLayoutIdLst>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2pPr>
      <a:lvl3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3pPr>
      <a:lvl4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4pPr>
      <a:lvl5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5pPr>
      <a:lvl6pPr marL="457200" algn="l" rtl="0" fontAlgn="base">
        <a:spcBef>
          <a:spcPct val="0"/>
        </a:spcBef>
        <a:spcAft>
          <a:spcPct val="0"/>
        </a:spcAft>
        <a:defRPr sz="3200">
          <a:solidFill>
            <a:srgbClr val="663300"/>
          </a:solidFill>
          <a:latin typeface="Galatia SIL" pitchFamily="2" charset="0"/>
          <a:cs typeface="Arial" charset="0"/>
        </a:defRPr>
      </a:lvl6pPr>
      <a:lvl7pPr marL="914400" algn="l" rtl="0" fontAlgn="base">
        <a:spcBef>
          <a:spcPct val="0"/>
        </a:spcBef>
        <a:spcAft>
          <a:spcPct val="0"/>
        </a:spcAft>
        <a:defRPr sz="3200">
          <a:solidFill>
            <a:srgbClr val="663300"/>
          </a:solidFill>
          <a:latin typeface="Galatia SIL" pitchFamily="2" charset="0"/>
          <a:cs typeface="Arial" charset="0"/>
        </a:defRPr>
      </a:lvl7pPr>
      <a:lvl8pPr marL="1371600" algn="l" rtl="0" fontAlgn="base">
        <a:spcBef>
          <a:spcPct val="0"/>
        </a:spcBef>
        <a:spcAft>
          <a:spcPct val="0"/>
        </a:spcAft>
        <a:defRPr sz="3200">
          <a:solidFill>
            <a:srgbClr val="663300"/>
          </a:solidFill>
          <a:latin typeface="Galatia SIL" pitchFamily="2" charset="0"/>
          <a:cs typeface="Arial" charset="0"/>
        </a:defRPr>
      </a:lvl8pPr>
      <a:lvl9pPr marL="1828800" algn="l" rtl="0" fontAlgn="base">
        <a:spcBef>
          <a:spcPct val="0"/>
        </a:spcBef>
        <a:spcAft>
          <a:spcPct val="0"/>
        </a:spcAft>
        <a:defRPr sz="3200">
          <a:solidFill>
            <a:srgbClr val="663300"/>
          </a:solidFill>
          <a:latin typeface="Galatia SIL" pitchFamily="2" charset="0"/>
          <a:cs typeface="Arial"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0" y="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817052667"/>
      </p:ext>
    </p:extLst>
  </p:cSld>
  <p:clrMap bg1="lt1" tx1="dk1" bg2="lt2" tx2="dk2" accent1="accent1" accent2="accent2" accent3="accent3" accent4="accent4" accent5="accent5" accent6="accent6" hlink="hlink" folHlink="folHlink"/>
  <p:sldLayoutIdLst>
    <p:sldLayoutId id="2147523190" r:id="rId1"/>
    <p:sldLayoutId id="2147523191" r:id="rId2"/>
    <p:sldLayoutId id="2147523192" r:id="rId3"/>
    <p:sldLayoutId id="2147523193" r:id="rId4"/>
    <p:sldLayoutId id="2147523194" r:id="rId5"/>
    <p:sldLayoutId id="2147523195" r:id="rId6"/>
    <p:sldLayoutId id="2147523196" r:id="rId7"/>
    <p:sldLayoutId id="2147523197" r:id="rId8"/>
    <p:sldLayoutId id="2147523198" r:id="rId9"/>
    <p:sldLayoutId id="2147523199" r:id="rId10"/>
    <p:sldLayoutId id="2147523200"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MS PGothic" pitchFamily="34" charset="-128"/>
          <a:cs typeface="+mj-cs"/>
        </a:defRPr>
      </a:lvl1pPr>
      <a:lvl2pPr algn="ctr" rtl="0" eaLnBrk="0" fontAlgn="base" hangingPunct="0">
        <a:spcBef>
          <a:spcPct val="0"/>
        </a:spcBef>
        <a:spcAft>
          <a:spcPct val="0"/>
        </a:spcAft>
        <a:defRPr sz="3200" b="1">
          <a:solidFill>
            <a:schemeClr val="bg1"/>
          </a:solidFill>
          <a:latin typeface="Tahoma" pitchFamily="34" charset="0"/>
          <a:ea typeface="MS PGothic" pitchFamily="34" charset="-128"/>
          <a:cs typeface="Arial" charset="0"/>
        </a:defRPr>
      </a:lvl2pPr>
      <a:lvl3pPr algn="ctr" rtl="0" eaLnBrk="0" fontAlgn="base" hangingPunct="0">
        <a:spcBef>
          <a:spcPct val="0"/>
        </a:spcBef>
        <a:spcAft>
          <a:spcPct val="0"/>
        </a:spcAft>
        <a:defRPr sz="3200" b="1">
          <a:solidFill>
            <a:schemeClr val="bg1"/>
          </a:solidFill>
          <a:latin typeface="Tahoma" pitchFamily="34" charset="0"/>
          <a:ea typeface="MS PGothic" pitchFamily="34" charset="-128"/>
          <a:cs typeface="Arial" charset="0"/>
        </a:defRPr>
      </a:lvl3pPr>
      <a:lvl4pPr algn="ctr" rtl="0" eaLnBrk="0" fontAlgn="base" hangingPunct="0">
        <a:spcBef>
          <a:spcPct val="0"/>
        </a:spcBef>
        <a:spcAft>
          <a:spcPct val="0"/>
        </a:spcAft>
        <a:defRPr sz="3200" b="1">
          <a:solidFill>
            <a:schemeClr val="bg1"/>
          </a:solidFill>
          <a:latin typeface="Tahoma" pitchFamily="34" charset="0"/>
          <a:ea typeface="MS PGothic" pitchFamily="34" charset="-128"/>
          <a:cs typeface="Arial" charset="0"/>
        </a:defRPr>
      </a:lvl4pPr>
      <a:lvl5pPr algn="ctr" rtl="0" eaLnBrk="0" fontAlgn="base" hangingPunct="0">
        <a:spcBef>
          <a:spcPct val="0"/>
        </a:spcBef>
        <a:spcAft>
          <a:spcPct val="0"/>
        </a:spcAft>
        <a:defRPr sz="3200" b="1">
          <a:solidFill>
            <a:schemeClr val="bg1"/>
          </a:solidFill>
          <a:latin typeface="Tahoma" pitchFamily="34" charset="0"/>
          <a:ea typeface="MS PGothic" pitchFamily="34" charset="-128"/>
          <a:cs typeface="Arial" charset="0"/>
        </a:defRPr>
      </a:lvl5pPr>
      <a:lvl6pPr marL="457200" algn="ctr" rtl="0" fontAlgn="base">
        <a:spcBef>
          <a:spcPct val="0"/>
        </a:spcBef>
        <a:spcAft>
          <a:spcPct val="0"/>
        </a:spcAft>
        <a:defRPr sz="3200" b="1">
          <a:solidFill>
            <a:schemeClr val="bg1"/>
          </a:solidFill>
          <a:latin typeface="Tahoma" pitchFamily="34" charset="0"/>
          <a:cs typeface="Arial" charset="0"/>
        </a:defRPr>
      </a:lvl6pPr>
      <a:lvl7pPr marL="914400" algn="ctr" rtl="0" fontAlgn="base">
        <a:spcBef>
          <a:spcPct val="0"/>
        </a:spcBef>
        <a:spcAft>
          <a:spcPct val="0"/>
        </a:spcAft>
        <a:defRPr sz="3200" b="1">
          <a:solidFill>
            <a:schemeClr val="bg1"/>
          </a:solidFill>
          <a:latin typeface="Tahoma" pitchFamily="34" charset="0"/>
          <a:cs typeface="Arial" charset="0"/>
        </a:defRPr>
      </a:lvl7pPr>
      <a:lvl8pPr marL="1371600" algn="ctr" rtl="0" fontAlgn="base">
        <a:spcBef>
          <a:spcPct val="0"/>
        </a:spcBef>
        <a:spcAft>
          <a:spcPct val="0"/>
        </a:spcAft>
        <a:defRPr sz="3200" b="1">
          <a:solidFill>
            <a:schemeClr val="bg1"/>
          </a:solidFill>
          <a:latin typeface="Tahoma" pitchFamily="34" charset="0"/>
          <a:cs typeface="Arial" charset="0"/>
        </a:defRPr>
      </a:lvl8pPr>
      <a:lvl9pPr marL="1828800" algn="ctr" rtl="0" fontAlgn="base">
        <a:spcBef>
          <a:spcPct val="0"/>
        </a:spcBef>
        <a:spcAft>
          <a:spcPct val="0"/>
        </a:spcAft>
        <a:defRPr sz="3200" b="1">
          <a:solidFill>
            <a:schemeClr val="bg1"/>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bg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bg1"/>
          </a:solidFill>
          <a:latin typeface="+mn-lt"/>
          <a:ea typeface="Arial" charset="0"/>
          <a:cs typeface="+mn-cs"/>
        </a:defRPr>
      </a:lvl3pPr>
      <a:lvl4pPr marL="1600200" indent="-228600" algn="l" rtl="0" eaLnBrk="0" fontAlgn="base" hangingPunct="0">
        <a:spcBef>
          <a:spcPct val="20000"/>
        </a:spcBef>
        <a:spcAft>
          <a:spcPct val="0"/>
        </a:spcAft>
        <a:buChar char="–"/>
        <a:defRPr sz="2800">
          <a:solidFill>
            <a:schemeClr val="bg1"/>
          </a:solidFill>
          <a:latin typeface="+mn-lt"/>
          <a:ea typeface="Arial" charset="0"/>
          <a:cs typeface="+mn-cs"/>
        </a:defRPr>
      </a:lvl4pPr>
      <a:lvl5pPr marL="2057400" indent="-228600" algn="l" rtl="0" eaLnBrk="0" fontAlgn="base" hangingPunct="0">
        <a:spcBef>
          <a:spcPct val="20000"/>
        </a:spcBef>
        <a:spcAft>
          <a:spcPct val="0"/>
        </a:spcAft>
        <a:buChar char="»"/>
        <a:defRPr sz="2800">
          <a:solidFill>
            <a:schemeClr val="bg1"/>
          </a:solidFill>
          <a:latin typeface="+mn-lt"/>
          <a:ea typeface="Arial" charset="0"/>
          <a:cs typeface="+mn-cs"/>
        </a:defRPr>
      </a:lvl5pPr>
      <a:lvl6pPr marL="2514600" indent="-228600" algn="l" rtl="0" fontAlgn="base">
        <a:spcBef>
          <a:spcPct val="20000"/>
        </a:spcBef>
        <a:spcAft>
          <a:spcPct val="0"/>
        </a:spcAft>
        <a:buChar char="»"/>
        <a:defRPr sz="2800">
          <a:solidFill>
            <a:schemeClr val="bg1"/>
          </a:solidFill>
          <a:latin typeface="+mn-lt"/>
          <a:cs typeface="+mn-cs"/>
        </a:defRPr>
      </a:lvl6pPr>
      <a:lvl7pPr marL="2971800" indent="-228600" algn="l" rtl="0" fontAlgn="base">
        <a:spcBef>
          <a:spcPct val="20000"/>
        </a:spcBef>
        <a:spcAft>
          <a:spcPct val="0"/>
        </a:spcAft>
        <a:buChar char="»"/>
        <a:defRPr sz="2800">
          <a:solidFill>
            <a:schemeClr val="bg1"/>
          </a:solidFill>
          <a:latin typeface="+mn-lt"/>
          <a:cs typeface="+mn-cs"/>
        </a:defRPr>
      </a:lvl7pPr>
      <a:lvl8pPr marL="3429000" indent="-228600" algn="l" rtl="0" fontAlgn="base">
        <a:spcBef>
          <a:spcPct val="20000"/>
        </a:spcBef>
        <a:spcAft>
          <a:spcPct val="0"/>
        </a:spcAft>
        <a:buChar char="»"/>
        <a:defRPr sz="2800">
          <a:solidFill>
            <a:schemeClr val="bg1"/>
          </a:solidFill>
          <a:latin typeface="+mn-lt"/>
          <a:cs typeface="+mn-cs"/>
        </a:defRPr>
      </a:lvl8pPr>
      <a:lvl9pPr marL="3886200" indent="-228600" algn="l" rtl="0" fontAlgn="base">
        <a:spcBef>
          <a:spcPct val="20000"/>
        </a:spcBef>
        <a:spcAft>
          <a:spcPct val="0"/>
        </a:spcAft>
        <a:buChar char="»"/>
        <a:defRPr sz="28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42" name="Picture 2" descr="caution tap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title"/>
          </p:nvPr>
        </p:nvSpPr>
        <p:spPr bwMode="auto">
          <a:xfrm>
            <a:off x="0" y="0"/>
            <a:ext cx="9144000" cy="1066800"/>
          </a:xfrm>
          <a:prstGeom prst="rect">
            <a:avLst/>
          </a:prstGeom>
          <a:solidFill>
            <a:srgbClr val="0000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4" name="Rectangle 4"/>
          <p:cNvSpPr>
            <a:spLocks noGrp="1" noChangeArrowheads="1"/>
          </p:cNvSpPr>
          <p:nvPr>
            <p:ph type="body" idx="1"/>
          </p:nvPr>
        </p:nvSpPr>
        <p:spPr bwMode="auto">
          <a:xfrm>
            <a:off x="1108075" y="3690938"/>
            <a:ext cx="788352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209001196"/>
      </p:ext>
    </p:extLst>
  </p:cSld>
  <p:clrMap bg1="lt1" tx1="dk1" bg2="lt2" tx2="dk2" accent1="accent1" accent2="accent2" accent3="accent3" accent4="accent4" accent5="accent5" accent6="accent6" hlink="hlink" folHlink="folHlink"/>
  <p:sldLayoutIdLst>
    <p:sldLayoutId id="2147523202" r:id="rId1"/>
    <p:sldLayoutId id="2147523203" r:id="rId2"/>
    <p:sldLayoutId id="2147523204" r:id="rId3"/>
    <p:sldLayoutId id="2147523205" r:id="rId4"/>
    <p:sldLayoutId id="2147523206" r:id="rId5"/>
    <p:sldLayoutId id="2147523207" r:id="rId6"/>
    <p:sldLayoutId id="2147523208" r:id="rId7"/>
    <p:sldLayoutId id="2147523209" r:id="rId8"/>
    <p:sldLayoutId id="2147523210" r:id="rId9"/>
    <p:sldLayoutId id="2147523211" r:id="rId10"/>
    <p:sldLayoutId id="2147523212" r:id="rId11"/>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S PGothic" pitchFamily="34" charset="-128"/>
          <a:cs typeface="+mj-cs"/>
        </a:defRPr>
      </a:lvl1pPr>
      <a:lvl2pPr algn="l" rtl="0" eaLnBrk="0" fontAlgn="base" hangingPunct="0">
        <a:spcBef>
          <a:spcPct val="0"/>
        </a:spcBef>
        <a:spcAft>
          <a:spcPct val="0"/>
        </a:spcAft>
        <a:defRPr sz="3200" b="1">
          <a:solidFill>
            <a:schemeClr val="bg1"/>
          </a:solidFill>
          <a:latin typeface="Tahoma" pitchFamily="34" charset="0"/>
          <a:ea typeface="MS PGothic" pitchFamily="34" charset="-128"/>
          <a:cs typeface="Arial" charset="0"/>
        </a:defRPr>
      </a:lvl2pPr>
      <a:lvl3pPr algn="l" rtl="0" eaLnBrk="0" fontAlgn="base" hangingPunct="0">
        <a:spcBef>
          <a:spcPct val="0"/>
        </a:spcBef>
        <a:spcAft>
          <a:spcPct val="0"/>
        </a:spcAft>
        <a:defRPr sz="3200" b="1">
          <a:solidFill>
            <a:schemeClr val="bg1"/>
          </a:solidFill>
          <a:latin typeface="Tahoma" pitchFamily="34" charset="0"/>
          <a:ea typeface="MS PGothic" pitchFamily="34" charset="-128"/>
          <a:cs typeface="Arial" charset="0"/>
        </a:defRPr>
      </a:lvl3pPr>
      <a:lvl4pPr algn="l" rtl="0" eaLnBrk="0" fontAlgn="base" hangingPunct="0">
        <a:spcBef>
          <a:spcPct val="0"/>
        </a:spcBef>
        <a:spcAft>
          <a:spcPct val="0"/>
        </a:spcAft>
        <a:defRPr sz="3200" b="1">
          <a:solidFill>
            <a:schemeClr val="bg1"/>
          </a:solidFill>
          <a:latin typeface="Tahoma" pitchFamily="34" charset="0"/>
          <a:ea typeface="MS PGothic" pitchFamily="34" charset="-128"/>
          <a:cs typeface="Arial" charset="0"/>
        </a:defRPr>
      </a:lvl4pPr>
      <a:lvl5pPr algn="l" rtl="0" eaLnBrk="0" fontAlgn="base" hangingPunct="0">
        <a:spcBef>
          <a:spcPct val="0"/>
        </a:spcBef>
        <a:spcAft>
          <a:spcPct val="0"/>
        </a:spcAft>
        <a:defRPr sz="3200" b="1">
          <a:solidFill>
            <a:schemeClr val="bg1"/>
          </a:solidFill>
          <a:latin typeface="Tahoma" pitchFamily="34" charset="0"/>
          <a:ea typeface="MS PGothic" pitchFamily="34" charset="-128"/>
          <a:cs typeface="Arial" charset="0"/>
        </a:defRPr>
      </a:lvl5pPr>
      <a:lvl6pPr marL="457200" algn="l" rtl="0" fontAlgn="base">
        <a:spcBef>
          <a:spcPct val="0"/>
        </a:spcBef>
        <a:spcAft>
          <a:spcPct val="0"/>
        </a:spcAft>
        <a:defRPr sz="3200" b="1">
          <a:solidFill>
            <a:schemeClr val="bg1"/>
          </a:solidFill>
          <a:latin typeface="Tahoma" pitchFamily="34" charset="0"/>
          <a:cs typeface="Arial" charset="0"/>
        </a:defRPr>
      </a:lvl6pPr>
      <a:lvl7pPr marL="914400" algn="l" rtl="0" fontAlgn="base">
        <a:spcBef>
          <a:spcPct val="0"/>
        </a:spcBef>
        <a:spcAft>
          <a:spcPct val="0"/>
        </a:spcAft>
        <a:defRPr sz="3200" b="1">
          <a:solidFill>
            <a:schemeClr val="bg1"/>
          </a:solidFill>
          <a:latin typeface="Tahoma" pitchFamily="34" charset="0"/>
          <a:cs typeface="Arial" charset="0"/>
        </a:defRPr>
      </a:lvl7pPr>
      <a:lvl8pPr marL="1371600" algn="l" rtl="0" fontAlgn="base">
        <a:spcBef>
          <a:spcPct val="0"/>
        </a:spcBef>
        <a:spcAft>
          <a:spcPct val="0"/>
        </a:spcAft>
        <a:defRPr sz="3200" b="1">
          <a:solidFill>
            <a:schemeClr val="bg1"/>
          </a:solidFill>
          <a:latin typeface="Tahoma" pitchFamily="34" charset="0"/>
          <a:cs typeface="Arial" charset="0"/>
        </a:defRPr>
      </a:lvl8pPr>
      <a:lvl9pPr marL="1828800" algn="l" rtl="0" fontAlgn="base">
        <a:spcBef>
          <a:spcPct val="0"/>
        </a:spcBef>
        <a:spcAft>
          <a:spcPct val="0"/>
        </a:spcAft>
        <a:defRPr sz="3200" b="1">
          <a:solidFill>
            <a:schemeClr val="bg1"/>
          </a:solidFill>
          <a:latin typeface="Tahoma" pitchFamily="34" charset="0"/>
          <a:cs typeface="Arial" charset="0"/>
        </a:defRPr>
      </a:lvl9pPr>
    </p:titleStyle>
    <p:bodyStyle>
      <a:lvl1pPr marL="342900" indent="-342900" algn="l" rtl="0" eaLnBrk="0" fontAlgn="base" hangingPunct="0">
        <a:spcBef>
          <a:spcPct val="20000"/>
        </a:spcBef>
        <a:spcAft>
          <a:spcPct val="0"/>
        </a:spcAft>
        <a:defRPr sz="2400">
          <a:solidFill>
            <a:schemeClr val="bg1"/>
          </a:solidFill>
          <a:latin typeface="+mn-lt"/>
          <a:ea typeface="MS PGothic" pitchFamily="34" charset="-128"/>
          <a:cs typeface="+mn-cs"/>
        </a:defRPr>
      </a:lvl1pPr>
      <a:lvl2pPr marL="742950" indent="-285750" algn="l" rtl="0" eaLnBrk="0" fontAlgn="base" hangingPunct="0">
        <a:spcBef>
          <a:spcPct val="20000"/>
        </a:spcBef>
        <a:spcAft>
          <a:spcPct val="0"/>
        </a:spcAft>
        <a:defRPr sz="2400">
          <a:solidFill>
            <a:schemeClr val="bg1"/>
          </a:solidFill>
          <a:latin typeface="+mn-lt"/>
          <a:ea typeface="Arial" charset="0"/>
          <a:cs typeface="+mn-cs"/>
        </a:defRPr>
      </a:lvl2pPr>
      <a:lvl3pPr marL="1143000" indent="-228600" algn="l" rtl="0" eaLnBrk="0" fontAlgn="base" hangingPunct="0">
        <a:spcBef>
          <a:spcPct val="20000"/>
        </a:spcBef>
        <a:spcAft>
          <a:spcPct val="0"/>
        </a:spcAft>
        <a:defRPr sz="2400">
          <a:solidFill>
            <a:schemeClr val="bg1"/>
          </a:solidFill>
          <a:latin typeface="+mn-lt"/>
          <a:ea typeface="Arial" charset="0"/>
          <a:cs typeface="+mn-cs"/>
        </a:defRPr>
      </a:lvl3pPr>
      <a:lvl4pPr marL="1600200" indent="-228600" algn="l" rtl="0" eaLnBrk="0" fontAlgn="base" hangingPunct="0">
        <a:spcBef>
          <a:spcPct val="20000"/>
        </a:spcBef>
        <a:spcAft>
          <a:spcPct val="0"/>
        </a:spcAft>
        <a:defRPr sz="2400">
          <a:solidFill>
            <a:schemeClr val="bg1"/>
          </a:solidFill>
          <a:latin typeface="+mn-lt"/>
          <a:ea typeface="Arial" charset="0"/>
          <a:cs typeface="+mn-cs"/>
        </a:defRPr>
      </a:lvl4pPr>
      <a:lvl5pPr marL="2057400" indent="-228600" algn="l" rtl="0" eaLnBrk="0" fontAlgn="base" hangingPunct="0">
        <a:spcBef>
          <a:spcPct val="20000"/>
        </a:spcBef>
        <a:spcAft>
          <a:spcPct val="0"/>
        </a:spcAft>
        <a:defRPr sz="2400">
          <a:solidFill>
            <a:schemeClr val="bg1"/>
          </a:solidFill>
          <a:latin typeface="+mn-lt"/>
          <a:ea typeface="Arial" charset="0"/>
          <a:cs typeface="+mn-cs"/>
        </a:defRPr>
      </a:lvl5pPr>
      <a:lvl6pPr marL="2514600" indent="-228600" algn="l" rtl="0" fontAlgn="base">
        <a:spcBef>
          <a:spcPct val="20000"/>
        </a:spcBef>
        <a:spcAft>
          <a:spcPct val="0"/>
        </a:spcAft>
        <a:defRPr sz="2400">
          <a:solidFill>
            <a:schemeClr val="bg1"/>
          </a:solidFill>
          <a:latin typeface="+mn-lt"/>
          <a:cs typeface="+mn-cs"/>
        </a:defRPr>
      </a:lvl6pPr>
      <a:lvl7pPr marL="2971800" indent="-228600" algn="l" rtl="0" fontAlgn="base">
        <a:spcBef>
          <a:spcPct val="20000"/>
        </a:spcBef>
        <a:spcAft>
          <a:spcPct val="0"/>
        </a:spcAft>
        <a:defRPr sz="2400">
          <a:solidFill>
            <a:schemeClr val="bg1"/>
          </a:solidFill>
          <a:latin typeface="+mn-lt"/>
          <a:cs typeface="+mn-cs"/>
        </a:defRPr>
      </a:lvl7pPr>
      <a:lvl8pPr marL="3429000" indent="-228600" algn="l" rtl="0" fontAlgn="base">
        <a:spcBef>
          <a:spcPct val="20000"/>
        </a:spcBef>
        <a:spcAft>
          <a:spcPct val="0"/>
        </a:spcAft>
        <a:defRPr sz="2400">
          <a:solidFill>
            <a:schemeClr val="bg1"/>
          </a:solidFill>
          <a:latin typeface="+mn-lt"/>
          <a:cs typeface="+mn-cs"/>
        </a:defRPr>
      </a:lvl8pPr>
      <a:lvl9pPr marL="3886200" indent="-228600" algn="l" rtl="0" fontAlgn="base">
        <a:spcBef>
          <a:spcPct val="20000"/>
        </a:spcBef>
        <a:spcAft>
          <a:spcPct val="0"/>
        </a:spcAft>
        <a:defRPr sz="2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0" y="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830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525702796"/>
      </p:ext>
    </p:extLst>
  </p:cSld>
  <p:clrMap bg1="lt1" tx1="dk1" bg2="lt2" tx2="dk2" accent1="accent1" accent2="accent2" accent3="accent3" accent4="accent4" accent5="accent5" accent6="accent6" hlink="hlink" folHlink="folHlink"/>
  <p:sldLayoutIdLst>
    <p:sldLayoutId id="2147523214" r:id="rId1"/>
    <p:sldLayoutId id="2147523215" r:id="rId2"/>
    <p:sldLayoutId id="2147523216" r:id="rId3"/>
    <p:sldLayoutId id="2147523217" r:id="rId4"/>
    <p:sldLayoutId id="2147523218" r:id="rId5"/>
    <p:sldLayoutId id="2147523219" r:id="rId6"/>
    <p:sldLayoutId id="2147523220" r:id="rId7"/>
    <p:sldLayoutId id="2147523221" r:id="rId8"/>
    <p:sldLayoutId id="2147523222" r:id="rId9"/>
    <p:sldLayoutId id="2147523223" r:id="rId10"/>
    <p:sldLayoutId id="2147523224"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MS PGothic" pitchFamily="34" charset="-128"/>
          <a:cs typeface="+mj-cs"/>
        </a:defRPr>
      </a:lvl1pPr>
      <a:lvl2pPr algn="ctr" rtl="0" eaLnBrk="0" fontAlgn="base" hangingPunct="0">
        <a:spcBef>
          <a:spcPct val="0"/>
        </a:spcBef>
        <a:spcAft>
          <a:spcPct val="0"/>
        </a:spcAft>
        <a:defRPr sz="3200" b="1">
          <a:solidFill>
            <a:schemeClr val="bg1"/>
          </a:solidFill>
          <a:latin typeface="Tahoma" pitchFamily="34" charset="0"/>
          <a:ea typeface="MS PGothic" pitchFamily="34" charset="-128"/>
        </a:defRPr>
      </a:lvl2pPr>
      <a:lvl3pPr algn="ctr" rtl="0" eaLnBrk="0" fontAlgn="base" hangingPunct="0">
        <a:spcBef>
          <a:spcPct val="0"/>
        </a:spcBef>
        <a:spcAft>
          <a:spcPct val="0"/>
        </a:spcAft>
        <a:defRPr sz="3200" b="1">
          <a:solidFill>
            <a:schemeClr val="bg1"/>
          </a:solidFill>
          <a:latin typeface="Tahoma" pitchFamily="34" charset="0"/>
          <a:ea typeface="MS PGothic" pitchFamily="34" charset="-128"/>
        </a:defRPr>
      </a:lvl3pPr>
      <a:lvl4pPr algn="ctr" rtl="0" eaLnBrk="0" fontAlgn="base" hangingPunct="0">
        <a:spcBef>
          <a:spcPct val="0"/>
        </a:spcBef>
        <a:spcAft>
          <a:spcPct val="0"/>
        </a:spcAft>
        <a:defRPr sz="3200" b="1">
          <a:solidFill>
            <a:schemeClr val="bg1"/>
          </a:solidFill>
          <a:latin typeface="Tahoma" pitchFamily="34" charset="0"/>
          <a:ea typeface="MS PGothic" pitchFamily="34" charset="-128"/>
        </a:defRPr>
      </a:lvl4pPr>
      <a:lvl5pPr algn="ctr" rtl="0" eaLnBrk="0" fontAlgn="base" hangingPunct="0">
        <a:spcBef>
          <a:spcPct val="0"/>
        </a:spcBef>
        <a:spcAft>
          <a:spcPct val="0"/>
        </a:spcAft>
        <a:defRPr sz="3200" b="1">
          <a:solidFill>
            <a:schemeClr val="bg1"/>
          </a:solidFill>
          <a:latin typeface="Tahoma" pitchFamily="34" charset="0"/>
          <a:ea typeface="MS PGothic" pitchFamily="34" charset="-128"/>
        </a:defRPr>
      </a:lvl5pPr>
      <a:lvl6pPr marL="457200" algn="ctr" rtl="0" fontAlgn="base">
        <a:spcBef>
          <a:spcPct val="0"/>
        </a:spcBef>
        <a:spcAft>
          <a:spcPct val="0"/>
        </a:spcAft>
        <a:defRPr sz="3200" b="1">
          <a:solidFill>
            <a:schemeClr val="bg1"/>
          </a:solidFill>
          <a:latin typeface="Tahoma" pitchFamily="34" charset="0"/>
        </a:defRPr>
      </a:lvl6pPr>
      <a:lvl7pPr marL="914400" algn="ctr" rtl="0" fontAlgn="base">
        <a:spcBef>
          <a:spcPct val="0"/>
        </a:spcBef>
        <a:spcAft>
          <a:spcPct val="0"/>
        </a:spcAft>
        <a:defRPr sz="3200" b="1">
          <a:solidFill>
            <a:schemeClr val="bg1"/>
          </a:solidFill>
          <a:latin typeface="Tahoma" pitchFamily="34" charset="0"/>
        </a:defRPr>
      </a:lvl7pPr>
      <a:lvl8pPr marL="1371600" algn="ctr" rtl="0" fontAlgn="base">
        <a:spcBef>
          <a:spcPct val="0"/>
        </a:spcBef>
        <a:spcAft>
          <a:spcPct val="0"/>
        </a:spcAft>
        <a:defRPr sz="3200" b="1">
          <a:solidFill>
            <a:schemeClr val="bg1"/>
          </a:solidFill>
          <a:latin typeface="Tahoma" pitchFamily="34" charset="0"/>
        </a:defRPr>
      </a:lvl8pPr>
      <a:lvl9pPr marL="1828800" algn="ctr" rtl="0" fontAlgn="base">
        <a:spcBef>
          <a:spcPct val="0"/>
        </a:spcBef>
        <a:spcAft>
          <a:spcPct val="0"/>
        </a:spcAft>
        <a:defRPr sz="32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bg1"/>
          </a:solidFill>
          <a:latin typeface="+mn-lt"/>
          <a:ea typeface="MS PGothic" pitchFamily="34" charset="-128"/>
        </a:defRPr>
      </a:lvl2pPr>
      <a:lvl3pPr marL="1143000" indent="-228600" algn="l" rtl="0" eaLnBrk="0" fontAlgn="base" hangingPunct="0">
        <a:spcBef>
          <a:spcPct val="20000"/>
        </a:spcBef>
        <a:spcAft>
          <a:spcPct val="0"/>
        </a:spcAft>
        <a:buChar char="•"/>
        <a:defRPr sz="2800">
          <a:solidFill>
            <a:schemeClr val="bg1"/>
          </a:solidFill>
          <a:latin typeface="+mn-lt"/>
          <a:ea typeface="MS PGothic" pitchFamily="34" charset="-128"/>
        </a:defRPr>
      </a:lvl3pPr>
      <a:lvl4pPr marL="1600200" indent="-228600" algn="l" rtl="0" eaLnBrk="0" fontAlgn="base" hangingPunct="0">
        <a:spcBef>
          <a:spcPct val="20000"/>
        </a:spcBef>
        <a:spcAft>
          <a:spcPct val="0"/>
        </a:spcAft>
        <a:buChar char="–"/>
        <a:defRPr sz="2800">
          <a:solidFill>
            <a:schemeClr val="bg1"/>
          </a:solidFill>
          <a:latin typeface="+mn-lt"/>
          <a:ea typeface="MS PGothic" pitchFamily="34" charset="-128"/>
        </a:defRPr>
      </a:lvl4pPr>
      <a:lvl5pPr marL="2057400" indent="-228600" algn="l" rtl="0" eaLnBrk="0" fontAlgn="base" hangingPunct="0">
        <a:spcBef>
          <a:spcPct val="20000"/>
        </a:spcBef>
        <a:spcAft>
          <a:spcPct val="0"/>
        </a:spcAft>
        <a:buChar char="»"/>
        <a:defRPr sz="2800">
          <a:solidFill>
            <a:schemeClr val="bg1"/>
          </a:solidFill>
          <a:latin typeface="+mn-lt"/>
          <a:ea typeface="MS PGothic" pitchFamily="34" charset="-128"/>
        </a:defRPr>
      </a:lvl5pPr>
      <a:lvl6pPr marL="2514600" indent="-228600" algn="l" rtl="0" fontAlgn="base">
        <a:spcBef>
          <a:spcPct val="20000"/>
        </a:spcBef>
        <a:spcAft>
          <a:spcPct val="0"/>
        </a:spcAft>
        <a:buChar char="»"/>
        <a:defRPr sz="2800">
          <a:solidFill>
            <a:schemeClr val="bg1"/>
          </a:solidFill>
          <a:latin typeface="+mn-lt"/>
        </a:defRPr>
      </a:lvl6pPr>
      <a:lvl7pPr marL="2971800" indent="-228600" algn="l" rtl="0" fontAlgn="base">
        <a:spcBef>
          <a:spcPct val="20000"/>
        </a:spcBef>
        <a:spcAft>
          <a:spcPct val="0"/>
        </a:spcAft>
        <a:buChar char="»"/>
        <a:defRPr sz="2800">
          <a:solidFill>
            <a:schemeClr val="bg1"/>
          </a:solidFill>
          <a:latin typeface="+mn-lt"/>
        </a:defRPr>
      </a:lvl7pPr>
      <a:lvl8pPr marL="3429000" indent="-228600" algn="l" rtl="0" fontAlgn="base">
        <a:spcBef>
          <a:spcPct val="20000"/>
        </a:spcBef>
        <a:spcAft>
          <a:spcPct val="0"/>
        </a:spcAft>
        <a:buChar char="»"/>
        <a:defRPr sz="2800">
          <a:solidFill>
            <a:schemeClr val="bg1"/>
          </a:solidFill>
          <a:latin typeface="+mn-lt"/>
        </a:defRPr>
      </a:lvl8pPr>
      <a:lvl9pPr marL="3886200" indent="-228600" algn="l" rtl="0" fontAlgn="base">
        <a:spcBef>
          <a:spcPct val="20000"/>
        </a:spcBef>
        <a:spcAft>
          <a:spcPct val="0"/>
        </a:spcAft>
        <a:buChar char="»"/>
        <a:defRPr sz="28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7411"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17412"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1813239"/>
      </p:ext>
    </p:extLst>
  </p:cSld>
  <p:clrMap bg1="dk2" tx1="lt1" bg2="dk1" tx2="lt2" accent1="accent1" accent2="accent2" accent3="accent3" accent4="accent4" accent5="accent5" accent6="accent6" hlink="hlink" folHlink="folHlink"/>
  <p:sldLayoutIdLst>
    <p:sldLayoutId id="2147523226" r:id="rId1"/>
    <p:sldLayoutId id="2147523227" r:id="rId2"/>
    <p:sldLayoutId id="2147523228" r:id="rId3"/>
    <p:sldLayoutId id="2147523229" r:id="rId4"/>
    <p:sldLayoutId id="2147523230" r:id="rId5"/>
    <p:sldLayoutId id="2147523231" r:id="rId6"/>
    <p:sldLayoutId id="2147523232" r:id="rId7"/>
    <p:sldLayoutId id="2147523233" r:id="rId8"/>
    <p:sldLayoutId id="2147523234" r:id="rId9"/>
    <p:sldLayoutId id="2147523235" r:id="rId10"/>
    <p:sldLayoutId id="2147523236" r:id="rId11"/>
  </p:sldLayoutIdLst>
  <p:txStyles>
    <p:titleStyle>
      <a:lvl1pPr algn="l" rtl="0" eaLnBrk="0" fontAlgn="base" hangingPunct="0">
        <a:spcBef>
          <a:spcPct val="0"/>
        </a:spcBef>
        <a:spcAft>
          <a:spcPct val="0"/>
        </a:spcAft>
        <a:defRPr sz="3200">
          <a:solidFill>
            <a:srgbClr val="663300"/>
          </a:solidFill>
          <a:latin typeface="+mj-lt"/>
          <a:ea typeface="MS PGothic" pitchFamily="34" charset="-128"/>
          <a:cs typeface="+mj-cs"/>
        </a:defRPr>
      </a:lvl1pPr>
      <a:lvl2pPr algn="l" rtl="0" eaLnBrk="0" fontAlgn="base" hangingPunct="0">
        <a:spcBef>
          <a:spcPct val="0"/>
        </a:spcBef>
        <a:spcAft>
          <a:spcPct val="0"/>
        </a:spcAft>
        <a:defRPr sz="3200">
          <a:solidFill>
            <a:srgbClr val="663300"/>
          </a:solidFill>
          <a:latin typeface="Galatia SIL" pitchFamily="2" charset="0"/>
          <a:ea typeface="MS PGothic" pitchFamily="34" charset="-128"/>
          <a:cs typeface="Arial" charset="0"/>
        </a:defRPr>
      </a:lvl2pPr>
      <a:lvl3pPr algn="l" rtl="0" eaLnBrk="0" fontAlgn="base" hangingPunct="0">
        <a:spcBef>
          <a:spcPct val="0"/>
        </a:spcBef>
        <a:spcAft>
          <a:spcPct val="0"/>
        </a:spcAft>
        <a:defRPr sz="3200">
          <a:solidFill>
            <a:srgbClr val="663300"/>
          </a:solidFill>
          <a:latin typeface="Galatia SIL" pitchFamily="2" charset="0"/>
          <a:ea typeface="MS PGothic" pitchFamily="34" charset="-128"/>
          <a:cs typeface="Arial" charset="0"/>
        </a:defRPr>
      </a:lvl3pPr>
      <a:lvl4pPr algn="l" rtl="0" eaLnBrk="0" fontAlgn="base" hangingPunct="0">
        <a:spcBef>
          <a:spcPct val="0"/>
        </a:spcBef>
        <a:spcAft>
          <a:spcPct val="0"/>
        </a:spcAft>
        <a:defRPr sz="3200">
          <a:solidFill>
            <a:srgbClr val="663300"/>
          </a:solidFill>
          <a:latin typeface="Galatia SIL" pitchFamily="2" charset="0"/>
          <a:ea typeface="MS PGothic" pitchFamily="34" charset="-128"/>
          <a:cs typeface="Arial" charset="0"/>
        </a:defRPr>
      </a:lvl4pPr>
      <a:lvl5pPr algn="l" rtl="0" eaLnBrk="0" fontAlgn="base" hangingPunct="0">
        <a:spcBef>
          <a:spcPct val="0"/>
        </a:spcBef>
        <a:spcAft>
          <a:spcPct val="0"/>
        </a:spcAft>
        <a:defRPr sz="3200">
          <a:solidFill>
            <a:srgbClr val="663300"/>
          </a:solidFill>
          <a:latin typeface="Galatia SIL" pitchFamily="2" charset="0"/>
          <a:ea typeface="MS PGothic" pitchFamily="34" charset="-128"/>
          <a:cs typeface="Arial" charset="0"/>
        </a:defRPr>
      </a:lvl5pPr>
      <a:lvl6pPr marL="457200" algn="l" rtl="0" fontAlgn="base">
        <a:spcBef>
          <a:spcPct val="0"/>
        </a:spcBef>
        <a:spcAft>
          <a:spcPct val="0"/>
        </a:spcAft>
        <a:defRPr sz="3200">
          <a:solidFill>
            <a:srgbClr val="663300"/>
          </a:solidFill>
          <a:latin typeface="Galatia SIL" pitchFamily="2" charset="0"/>
          <a:cs typeface="Arial" charset="0"/>
        </a:defRPr>
      </a:lvl6pPr>
      <a:lvl7pPr marL="914400" algn="l" rtl="0" fontAlgn="base">
        <a:spcBef>
          <a:spcPct val="0"/>
        </a:spcBef>
        <a:spcAft>
          <a:spcPct val="0"/>
        </a:spcAft>
        <a:defRPr sz="3200">
          <a:solidFill>
            <a:srgbClr val="663300"/>
          </a:solidFill>
          <a:latin typeface="Galatia SIL" pitchFamily="2" charset="0"/>
          <a:cs typeface="Arial" charset="0"/>
        </a:defRPr>
      </a:lvl7pPr>
      <a:lvl8pPr marL="1371600" algn="l" rtl="0" fontAlgn="base">
        <a:spcBef>
          <a:spcPct val="0"/>
        </a:spcBef>
        <a:spcAft>
          <a:spcPct val="0"/>
        </a:spcAft>
        <a:defRPr sz="3200">
          <a:solidFill>
            <a:srgbClr val="663300"/>
          </a:solidFill>
          <a:latin typeface="Galatia SIL" pitchFamily="2" charset="0"/>
          <a:cs typeface="Arial" charset="0"/>
        </a:defRPr>
      </a:lvl8pPr>
      <a:lvl9pPr marL="1828800" algn="l" rtl="0" fontAlgn="base">
        <a:spcBef>
          <a:spcPct val="0"/>
        </a:spcBef>
        <a:spcAft>
          <a:spcPct val="0"/>
        </a:spcAft>
        <a:defRPr sz="3200">
          <a:solidFill>
            <a:srgbClr val="663300"/>
          </a:solidFill>
          <a:latin typeface="Galatia SIL" pitchFamily="2" charset="0"/>
          <a:cs typeface="Arial"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4340"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1794" r:id="rId1"/>
    <p:sldLayoutId id="2147521795" r:id="rId2"/>
    <p:sldLayoutId id="2147521796" r:id="rId3"/>
    <p:sldLayoutId id="2147521797" r:id="rId4"/>
    <p:sldLayoutId id="2147521798" r:id="rId5"/>
    <p:sldLayoutId id="2147521799" r:id="rId6"/>
    <p:sldLayoutId id="2147521800" r:id="rId7"/>
    <p:sldLayoutId id="2147521801" r:id="rId8"/>
    <p:sldLayoutId id="2147521802" r:id="rId9"/>
    <p:sldLayoutId id="2147521803" r:id="rId10"/>
    <p:sldLayoutId id="2147521804"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2pPr>
      <a:lvl3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3pPr>
      <a:lvl4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4pPr>
      <a:lvl5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5pPr>
      <a:lvl6pPr marL="457200" algn="l" rtl="0" fontAlgn="base">
        <a:spcBef>
          <a:spcPct val="0"/>
        </a:spcBef>
        <a:spcAft>
          <a:spcPct val="0"/>
        </a:spcAft>
        <a:defRPr sz="3200">
          <a:solidFill>
            <a:srgbClr val="663300"/>
          </a:solidFill>
          <a:latin typeface="Galatia SIL" pitchFamily="2" charset="0"/>
          <a:cs typeface="Arial" charset="0"/>
        </a:defRPr>
      </a:lvl6pPr>
      <a:lvl7pPr marL="914400" algn="l" rtl="0" fontAlgn="base">
        <a:spcBef>
          <a:spcPct val="0"/>
        </a:spcBef>
        <a:spcAft>
          <a:spcPct val="0"/>
        </a:spcAft>
        <a:defRPr sz="3200">
          <a:solidFill>
            <a:srgbClr val="663300"/>
          </a:solidFill>
          <a:latin typeface="Galatia SIL" pitchFamily="2" charset="0"/>
          <a:cs typeface="Arial" charset="0"/>
        </a:defRPr>
      </a:lvl7pPr>
      <a:lvl8pPr marL="1371600" algn="l" rtl="0" fontAlgn="base">
        <a:spcBef>
          <a:spcPct val="0"/>
        </a:spcBef>
        <a:spcAft>
          <a:spcPct val="0"/>
        </a:spcAft>
        <a:defRPr sz="3200">
          <a:solidFill>
            <a:srgbClr val="663300"/>
          </a:solidFill>
          <a:latin typeface="Galatia SIL" pitchFamily="2" charset="0"/>
          <a:cs typeface="Arial" charset="0"/>
        </a:defRPr>
      </a:lvl8pPr>
      <a:lvl9pPr marL="1828800" algn="l" rtl="0" fontAlgn="base">
        <a:spcBef>
          <a:spcPct val="0"/>
        </a:spcBef>
        <a:spcAft>
          <a:spcPct val="0"/>
        </a:spcAft>
        <a:defRPr sz="3200">
          <a:solidFill>
            <a:srgbClr val="663300"/>
          </a:solidFill>
          <a:latin typeface="Galatia SIL" pitchFamily="2" charset="0"/>
          <a:cs typeface="Arial"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7282" name="Picture 9" descr="ripples_washout"/>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3"/>
          <p:cNvSpPr>
            <a:spLocks noChangeArrowheads="1"/>
          </p:cNvSpPr>
          <p:nvPr userDrawn="1"/>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2000" smtClean="0">
              <a:solidFill>
                <a:srgbClr val="000000"/>
              </a:solidFill>
              <a:latin typeface="Arial" pitchFamily="34" charset="0"/>
              <a:cs typeface="Arial"/>
            </a:endParaRPr>
          </a:p>
        </p:txBody>
      </p:sp>
      <p:sp>
        <p:nvSpPr>
          <p:cNvPr id="97284"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7285"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Arial" charset="0"/>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8D081096-59D5-4428-9D72-98ABA9352643}" type="slidenum">
              <a:rPr lang="en-US">
                <a:ea typeface="MS PGothic" pitchFamily="34" charset="-128"/>
              </a:rPr>
              <a:pPr>
                <a:defRPr/>
              </a:pPr>
              <a:t>‹#›</a:t>
            </a:fld>
            <a:endParaRPr lang="en-US">
              <a:ea typeface="MS PGothic" pitchFamily="34" charset="-128"/>
            </a:endParaRPr>
          </a:p>
        </p:txBody>
      </p:sp>
      <p:pic>
        <p:nvPicPr>
          <p:cNvPr id="81928" name="Picture 8" descr="mt_mini_032209"/>
          <p:cNvPicPr>
            <a:picLocks noChangeAspect="1" noChangeArrowheads="1"/>
          </p:cNvPicPr>
          <p:nvPr userDrawn="1"/>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extLst>
      <p:ext uri="{BB962C8B-B14F-4D97-AF65-F5344CB8AC3E}">
        <p14:creationId xmlns:p14="http://schemas.microsoft.com/office/powerpoint/2010/main" val="872466888"/>
      </p:ext>
    </p:extLst>
  </p:cSld>
  <p:clrMap bg1="lt1" tx1="dk1" bg2="lt2" tx2="dk2" accent1="accent1" accent2="accent2" accent3="accent3" accent4="accent4" accent5="accent5" accent6="accent6" hlink="hlink" folHlink="folHlink"/>
  <p:sldLayoutIdLst>
    <p:sldLayoutId id="2147523238" r:id="rId1"/>
    <p:sldLayoutId id="2147523239" r:id="rId2"/>
    <p:sldLayoutId id="2147523240" r:id="rId3"/>
    <p:sldLayoutId id="2147523241" r:id="rId4"/>
    <p:sldLayoutId id="2147523242" r:id="rId5"/>
    <p:sldLayoutId id="2147523243" r:id="rId6"/>
    <p:sldLayoutId id="2147523244" r:id="rId7"/>
    <p:sldLayoutId id="2147523245" r:id="rId8"/>
    <p:sldLayoutId id="2147523246" r:id="rId9"/>
    <p:sldLayoutId id="2147523247" r:id="rId10"/>
    <p:sldLayoutId id="2147523248"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1138" name="Picture 9" descr="ripples_washout"/>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3"/>
          <p:cNvSpPr>
            <a:spLocks noChangeArrowheads="1"/>
          </p:cNvSpPr>
          <p:nvPr userDrawn="1"/>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2000" smtClean="0">
              <a:solidFill>
                <a:srgbClr val="000000"/>
              </a:solidFill>
              <a:latin typeface="Arial" pitchFamily="34" charset="0"/>
              <a:cs typeface="Arial"/>
            </a:endParaRPr>
          </a:p>
        </p:txBody>
      </p:sp>
      <p:sp>
        <p:nvSpPr>
          <p:cNvPr id="91140"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1141"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Arial" charset="0"/>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cs typeface="Arial" charset="0"/>
              </a:defRPr>
            </a:lvl1pPr>
          </a:lstStyle>
          <a:p>
            <a:pPr>
              <a:defRPr/>
            </a:pPr>
            <a:fld id="{4428FCC6-6428-4608-B517-249D73617DC8}" type="slidenum">
              <a:rPr lang="en-US"/>
              <a:pPr>
                <a:defRPr/>
              </a:pPr>
              <a:t>‹#›</a:t>
            </a:fld>
            <a:endParaRPr lang="en-US"/>
          </a:p>
        </p:txBody>
      </p:sp>
      <p:pic>
        <p:nvPicPr>
          <p:cNvPr id="81928" name="Picture 8" descr="mt_mini_032209"/>
          <p:cNvPicPr>
            <a:picLocks noChangeAspect="1" noChangeArrowheads="1"/>
          </p:cNvPicPr>
          <p:nvPr userDrawn="1"/>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extLst>
      <p:ext uri="{BB962C8B-B14F-4D97-AF65-F5344CB8AC3E}">
        <p14:creationId xmlns:p14="http://schemas.microsoft.com/office/powerpoint/2010/main" val="1838285651"/>
      </p:ext>
    </p:extLst>
  </p:cSld>
  <p:clrMap bg1="lt1" tx1="dk1" bg2="lt2" tx2="dk2" accent1="accent1" accent2="accent2" accent3="accent3" accent4="accent4" accent5="accent5" accent6="accent6" hlink="hlink" folHlink="folHlink"/>
  <p:sldLayoutIdLst>
    <p:sldLayoutId id="2147523250" r:id="rId1"/>
    <p:sldLayoutId id="2147523251" r:id="rId2"/>
    <p:sldLayoutId id="2147523252" r:id="rId3"/>
    <p:sldLayoutId id="2147523253" r:id="rId4"/>
    <p:sldLayoutId id="2147523254" r:id="rId5"/>
    <p:sldLayoutId id="2147523255" r:id="rId6"/>
    <p:sldLayoutId id="2147523256" r:id="rId7"/>
    <p:sldLayoutId id="2147523257" r:id="rId8"/>
    <p:sldLayoutId id="2147523258" r:id="rId9"/>
    <p:sldLayoutId id="2147523259" r:id="rId10"/>
    <p:sldLayoutId id="2147523260"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62" name="Picture 9" descr="ripples_washout"/>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3"/>
          <p:cNvSpPr>
            <a:spLocks noChangeArrowheads="1"/>
          </p:cNvSpPr>
          <p:nvPr userDrawn="1"/>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2000" smtClean="0">
              <a:solidFill>
                <a:srgbClr val="000000"/>
              </a:solidFill>
              <a:latin typeface="Arial" pitchFamily="34" charset="0"/>
              <a:cs typeface="Arial"/>
            </a:endParaRPr>
          </a:p>
        </p:txBody>
      </p:sp>
      <p:sp>
        <p:nvSpPr>
          <p:cNvPr id="92164"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165"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Arial" charset="0"/>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cs typeface="Arial" charset="0"/>
              </a:defRPr>
            </a:lvl1pPr>
          </a:lstStyle>
          <a:p>
            <a:pPr>
              <a:defRPr/>
            </a:pPr>
            <a:fld id="{77B331AD-7DA6-4224-8C4F-8B21FA669663}" type="slidenum">
              <a:rPr lang="en-US"/>
              <a:pPr>
                <a:defRPr/>
              </a:pPr>
              <a:t>‹#›</a:t>
            </a:fld>
            <a:endParaRPr lang="en-US"/>
          </a:p>
        </p:txBody>
      </p:sp>
      <p:pic>
        <p:nvPicPr>
          <p:cNvPr id="86024" name="Picture 8" descr="mt_mini_032209"/>
          <p:cNvPicPr>
            <a:picLocks noChangeAspect="1" noChangeArrowheads="1"/>
          </p:cNvPicPr>
          <p:nvPr userDrawn="1"/>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extLst>
      <p:ext uri="{BB962C8B-B14F-4D97-AF65-F5344CB8AC3E}">
        <p14:creationId xmlns:p14="http://schemas.microsoft.com/office/powerpoint/2010/main" val="980597988"/>
      </p:ext>
    </p:extLst>
  </p:cSld>
  <p:clrMap bg1="lt1" tx1="dk1" bg2="lt2" tx2="dk2" accent1="accent1" accent2="accent2" accent3="accent3" accent4="accent4" accent5="accent5" accent6="accent6" hlink="hlink" folHlink="folHlink"/>
  <p:sldLayoutIdLst>
    <p:sldLayoutId id="2147523262" r:id="rId1"/>
    <p:sldLayoutId id="2147523263" r:id="rId2"/>
    <p:sldLayoutId id="2147523264" r:id="rId3"/>
    <p:sldLayoutId id="2147523265" r:id="rId4"/>
    <p:sldLayoutId id="2147523266" r:id="rId5"/>
    <p:sldLayoutId id="2147523267" r:id="rId6"/>
    <p:sldLayoutId id="2147523268" r:id="rId7"/>
    <p:sldLayoutId id="2147523269" r:id="rId8"/>
    <p:sldLayoutId id="2147523270" r:id="rId9"/>
    <p:sldLayoutId id="2147523271" r:id="rId10"/>
    <p:sldLayoutId id="2147523272"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ripples_washout"/>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Rectangle 3"/>
          <p:cNvSpPr>
            <a:spLocks noChangeArrowheads="1"/>
          </p:cNvSpPr>
          <p:nvPr userDrawn="1"/>
        </p:nvSpPr>
        <p:spPr bwMode="auto">
          <a:xfrm>
            <a:off x="0" y="0"/>
            <a:ext cx="9144000" cy="1143000"/>
          </a:xfrm>
          <a:prstGeom prst="rect">
            <a:avLst/>
          </a:prstGeom>
          <a:solidFill>
            <a:srgbClr val="000066"/>
          </a:solidFill>
          <a:ln w="9525">
            <a:noFill/>
            <a:miter lim="800000"/>
            <a:headEnd/>
            <a:tailEnd/>
          </a:ln>
          <a:effectLst/>
        </p:spPr>
        <p:txBody>
          <a:bodyPr wrap="none" anchor="ctr"/>
          <a:lstStyle/>
          <a:p>
            <a:pPr>
              <a:defRPr/>
            </a:pPr>
            <a:endParaRPr lang="en-US" sz="2000">
              <a:solidFill>
                <a:srgbClr val="000000"/>
              </a:solidFill>
              <a:latin typeface="Arial" charset="0"/>
              <a:cs typeface="Arial" charset="0"/>
            </a:endParaRPr>
          </a:p>
        </p:txBody>
      </p:sp>
      <p:sp>
        <p:nvSpPr>
          <p:cNvPr id="1028"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solidFill>
                <a:srgbClr val="000000"/>
              </a:solidFill>
            </a:endParaRPr>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C2B4A341-FEA8-4F95-A66F-2D9B0170DA7E}" type="slidenum">
              <a:rPr lang="en-US">
                <a:solidFill>
                  <a:srgbClr val="000000"/>
                </a:solidFill>
              </a:rPr>
              <a:pPr>
                <a:defRPr/>
              </a:pPr>
              <a:t>‹#›</a:t>
            </a:fld>
            <a:endParaRPr lang="en-US">
              <a:solidFill>
                <a:srgbClr val="000000"/>
              </a:solidFill>
            </a:endParaRPr>
          </a:p>
        </p:txBody>
      </p:sp>
      <p:pic>
        <p:nvPicPr>
          <p:cNvPr id="113672" name="Picture 8" descr="mt_mini_032209"/>
          <p:cNvPicPr>
            <a:picLocks noChangeAspect="1" noChangeArrowheads="1"/>
          </p:cNvPicPr>
          <p:nvPr userDrawn="1"/>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effectLst>
            <a:outerShdw dist="28398" dir="3806097" algn="ctr" rotWithShape="0">
              <a:schemeClr val="tx1"/>
            </a:outerShdw>
          </a:effectLst>
        </p:spPr>
      </p:pic>
    </p:spTree>
    <p:extLst>
      <p:ext uri="{BB962C8B-B14F-4D97-AF65-F5344CB8AC3E}">
        <p14:creationId xmlns:p14="http://schemas.microsoft.com/office/powerpoint/2010/main" val="1652766993"/>
      </p:ext>
    </p:extLst>
  </p:cSld>
  <p:clrMap bg1="lt1" tx1="dk1" bg2="lt2" tx2="dk2" accent1="accent1" accent2="accent2" accent3="accent3" accent4="accent4" accent5="accent5" accent6="accent6" hlink="hlink" folHlink="folHlink"/>
  <p:sldLayoutIdLst>
    <p:sldLayoutId id="2147523274" r:id="rId1"/>
    <p:sldLayoutId id="2147523275" r:id="rId2"/>
    <p:sldLayoutId id="2147523276" r:id="rId3"/>
    <p:sldLayoutId id="2147523277" r:id="rId4"/>
    <p:sldLayoutId id="2147523278" r:id="rId5"/>
    <p:sldLayoutId id="2147523279" r:id="rId6"/>
    <p:sldLayoutId id="2147523280" r:id="rId7"/>
    <p:sldLayoutId id="2147523281" r:id="rId8"/>
    <p:sldLayoutId id="2147523282" r:id="rId9"/>
    <p:sldLayoutId id="2147523283" r:id="rId10"/>
    <p:sldLayoutId id="2147523284"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Footlight MT Light" pitchFamily="18"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rgbClr val="000066"/>
          </a:solidFill>
          <a:latin typeface="+mn-lt"/>
          <a:cs typeface="+mn-cs"/>
        </a:defRPr>
      </a:lvl2pPr>
      <a:lvl3pPr marL="1143000" indent="-228600" algn="l" rtl="0" eaLnBrk="0" fontAlgn="base" hangingPunct="0">
        <a:spcBef>
          <a:spcPct val="20000"/>
        </a:spcBef>
        <a:spcAft>
          <a:spcPct val="0"/>
        </a:spcAft>
        <a:buChar char="•"/>
        <a:defRPr sz="2000">
          <a:solidFill>
            <a:srgbClr val="000066"/>
          </a:solidFill>
          <a:latin typeface="+mn-lt"/>
          <a:cs typeface="+mn-cs"/>
        </a:defRPr>
      </a:lvl3pPr>
      <a:lvl4pPr marL="1600200" indent="-228600" algn="l" rtl="0" eaLnBrk="0" fontAlgn="base" hangingPunct="0">
        <a:spcBef>
          <a:spcPct val="20000"/>
        </a:spcBef>
        <a:spcAft>
          <a:spcPct val="0"/>
        </a:spcAft>
        <a:buChar char="–"/>
        <a:defRPr>
          <a:solidFill>
            <a:srgbClr val="000066"/>
          </a:solidFill>
          <a:latin typeface="+mn-lt"/>
          <a:cs typeface="+mn-cs"/>
        </a:defRPr>
      </a:lvl4pPr>
      <a:lvl5pPr marL="2057400" indent="-228600" algn="l" rtl="0" eaLnBrk="0" fontAlgn="base" hangingPunct="0">
        <a:spcBef>
          <a:spcPct val="20000"/>
        </a:spcBef>
        <a:spcAft>
          <a:spcPct val="0"/>
        </a:spcAft>
        <a:buChar char="»"/>
        <a:defRPr>
          <a:solidFill>
            <a:srgbClr val="000066"/>
          </a:solidFill>
          <a:latin typeface="+mn-lt"/>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0" y="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3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109847900"/>
      </p:ext>
    </p:extLst>
  </p:cSld>
  <p:clrMap bg1="lt1" tx1="dk1" bg2="lt2" tx2="dk2" accent1="accent1" accent2="accent2" accent3="accent3" accent4="accent4" accent5="accent5" accent6="accent6" hlink="hlink" folHlink="folHlink"/>
  <p:sldLayoutIdLst>
    <p:sldLayoutId id="2147523286" r:id="rId1"/>
    <p:sldLayoutId id="2147523287" r:id="rId2"/>
    <p:sldLayoutId id="2147523288" r:id="rId3"/>
    <p:sldLayoutId id="2147523289" r:id="rId4"/>
    <p:sldLayoutId id="2147523290" r:id="rId5"/>
    <p:sldLayoutId id="2147523291" r:id="rId6"/>
    <p:sldLayoutId id="2147523292" r:id="rId7"/>
    <p:sldLayoutId id="2147523293" r:id="rId8"/>
    <p:sldLayoutId id="2147523294" r:id="rId9"/>
    <p:sldLayoutId id="2147523295" r:id="rId10"/>
    <p:sldLayoutId id="2147523296"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Tahoma" pitchFamily="34" charset="0"/>
        </a:defRPr>
      </a:lvl2pPr>
      <a:lvl3pPr algn="ctr" rtl="0" eaLnBrk="0" fontAlgn="base" hangingPunct="0">
        <a:spcBef>
          <a:spcPct val="0"/>
        </a:spcBef>
        <a:spcAft>
          <a:spcPct val="0"/>
        </a:spcAft>
        <a:defRPr sz="3200" b="1">
          <a:solidFill>
            <a:schemeClr val="bg1"/>
          </a:solidFill>
          <a:latin typeface="Tahoma" pitchFamily="34" charset="0"/>
        </a:defRPr>
      </a:lvl3pPr>
      <a:lvl4pPr algn="ctr" rtl="0" eaLnBrk="0" fontAlgn="base" hangingPunct="0">
        <a:spcBef>
          <a:spcPct val="0"/>
        </a:spcBef>
        <a:spcAft>
          <a:spcPct val="0"/>
        </a:spcAft>
        <a:defRPr sz="3200" b="1">
          <a:solidFill>
            <a:schemeClr val="bg1"/>
          </a:solidFill>
          <a:latin typeface="Tahoma" pitchFamily="34" charset="0"/>
        </a:defRPr>
      </a:lvl4pPr>
      <a:lvl5pPr algn="ctr" rtl="0" eaLnBrk="0" fontAlgn="base" hangingPunct="0">
        <a:spcBef>
          <a:spcPct val="0"/>
        </a:spcBef>
        <a:spcAft>
          <a:spcPct val="0"/>
        </a:spcAft>
        <a:defRPr sz="3200" b="1">
          <a:solidFill>
            <a:schemeClr val="bg1"/>
          </a:solidFill>
          <a:latin typeface="Tahoma" pitchFamily="34" charset="0"/>
        </a:defRPr>
      </a:lvl5pPr>
      <a:lvl6pPr marL="457200" algn="ctr" rtl="0" fontAlgn="base">
        <a:spcBef>
          <a:spcPct val="0"/>
        </a:spcBef>
        <a:spcAft>
          <a:spcPct val="0"/>
        </a:spcAft>
        <a:defRPr sz="3200" b="1">
          <a:solidFill>
            <a:schemeClr val="bg1"/>
          </a:solidFill>
          <a:latin typeface="Tahoma" pitchFamily="34" charset="0"/>
        </a:defRPr>
      </a:lvl6pPr>
      <a:lvl7pPr marL="914400" algn="ctr" rtl="0" fontAlgn="base">
        <a:spcBef>
          <a:spcPct val="0"/>
        </a:spcBef>
        <a:spcAft>
          <a:spcPct val="0"/>
        </a:spcAft>
        <a:defRPr sz="3200" b="1">
          <a:solidFill>
            <a:schemeClr val="bg1"/>
          </a:solidFill>
          <a:latin typeface="Tahoma" pitchFamily="34" charset="0"/>
        </a:defRPr>
      </a:lvl7pPr>
      <a:lvl8pPr marL="1371600" algn="ctr" rtl="0" fontAlgn="base">
        <a:spcBef>
          <a:spcPct val="0"/>
        </a:spcBef>
        <a:spcAft>
          <a:spcPct val="0"/>
        </a:spcAft>
        <a:defRPr sz="3200" b="1">
          <a:solidFill>
            <a:schemeClr val="bg1"/>
          </a:solidFill>
          <a:latin typeface="Tahoma" pitchFamily="34" charset="0"/>
        </a:defRPr>
      </a:lvl8pPr>
      <a:lvl9pPr marL="1828800" algn="ctr" rtl="0" fontAlgn="base">
        <a:spcBef>
          <a:spcPct val="0"/>
        </a:spcBef>
        <a:spcAft>
          <a:spcPct val="0"/>
        </a:spcAft>
        <a:defRPr sz="32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800">
          <a:solidFill>
            <a:schemeClr val="bg1"/>
          </a:solidFill>
          <a:latin typeface="+mn-lt"/>
        </a:defRPr>
      </a:lvl3pPr>
      <a:lvl4pPr marL="1600200" indent="-228600" algn="l" rtl="0" eaLnBrk="0" fontAlgn="base" hangingPunct="0">
        <a:spcBef>
          <a:spcPct val="20000"/>
        </a:spcBef>
        <a:spcAft>
          <a:spcPct val="0"/>
        </a:spcAft>
        <a:buChar char="–"/>
        <a:defRPr sz="2800">
          <a:solidFill>
            <a:schemeClr val="bg1"/>
          </a:solidFill>
          <a:latin typeface="+mn-lt"/>
        </a:defRPr>
      </a:lvl4pPr>
      <a:lvl5pPr marL="2057400" indent="-228600" algn="l" rtl="0" eaLnBrk="0" fontAlgn="base" hangingPunct="0">
        <a:spcBef>
          <a:spcPct val="20000"/>
        </a:spcBef>
        <a:spcAft>
          <a:spcPct val="0"/>
        </a:spcAft>
        <a:buChar char="»"/>
        <a:defRPr sz="2800">
          <a:solidFill>
            <a:schemeClr val="bg1"/>
          </a:solidFill>
          <a:latin typeface="+mn-lt"/>
        </a:defRPr>
      </a:lvl5pPr>
      <a:lvl6pPr marL="2514600" indent="-228600" algn="l" rtl="0" fontAlgn="base">
        <a:spcBef>
          <a:spcPct val="20000"/>
        </a:spcBef>
        <a:spcAft>
          <a:spcPct val="0"/>
        </a:spcAft>
        <a:buChar char="»"/>
        <a:defRPr sz="2800">
          <a:solidFill>
            <a:schemeClr val="bg1"/>
          </a:solidFill>
          <a:latin typeface="+mn-lt"/>
        </a:defRPr>
      </a:lvl6pPr>
      <a:lvl7pPr marL="2971800" indent="-228600" algn="l" rtl="0" fontAlgn="base">
        <a:spcBef>
          <a:spcPct val="20000"/>
        </a:spcBef>
        <a:spcAft>
          <a:spcPct val="0"/>
        </a:spcAft>
        <a:buChar char="»"/>
        <a:defRPr sz="2800">
          <a:solidFill>
            <a:schemeClr val="bg1"/>
          </a:solidFill>
          <a:latin typeface="+mn-lt"/>
        </a:defRPr>
      </a:lvl7pPr>
      <a:lvl8pPr marL="3429000" indent="-228600" algn="l" rtl="0" fontAlgn="base">
        <a:spcBef>
          <a:spcPct val="20000"/>
        </a:spcBef>
        <a:spcAft>
          <a:spcPct val="0"/>
        </a:spcAft>
        <a:buChar char="»"/>
        <a:defRPr sz="2800">
          <a:solidFill>
            <a:schemeClr val="bg1"/>
          </a:solidFill>
          <a:latin typeface="+mn-lt"/>
        </a:defRPr>
      </a:lvl8pPr>
      <a:lvl9pPr marL="3886200" indent="-228600" algn="l" rtl="0" fontAlgn="base">
        <a:spcBef>
          <a:spcPct val="20000"/>
        </a:spcBef>
        <a:spcAft>
          <a:spcPct val="0"/>
        </a:spcAft>
        <a:buChar char="»"/>
        <a:defRPr sz="28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4994" name="Picture 9" descr="ripples_washout"/>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p:cNvSpPr>
            <a:spLocks noChangeArrowheads="1"/>
          </p:cNvSpPr>
          <p:nvPr userDrawn="1"/>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1800" smtClean="0">
              <a:solidFill>
                <a:srgbClr val="000000"/>
              </a:solidFill>
            </a:endParaRPr>
          </a:p>
        </p:txBody>
      </p:sp>
      <p:sp>
        <p:nvSpPr>
          <p:cNvPr id="84996" name="Rectangle 4"/>
          <p:cNvSpPr>
            <a:spLocks noGrp="1" noChangeArrowheads="1"/>
          </p:cNvSpPr>
          <p:nvPr>
            <p:ph type="title"/>
          </p:nvPr>
        </p:nvSpPr>
        <p:spPr bwMode="auto">
          <a:xfrm>
            <a:off x="1155700" y="0"/>
            <a:ext cx="75485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4997"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Engravers MT" pitchFamily="18" charset="0"/>
                <a:ea typeface="+mn-ea"/>
                <a:cs typeface="Tahoma" pitchFamily="34" charset="0"/>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Engravers MT" pitchFamily="18" charset="0"/>
                <a:ea typeface="+mn-ea"/>
                <a:cs typeface="Tahoma" pitchFamily="34" charset="0"/>
              </a:defRPr>
            </a:lvl1pPr>
          </a:lstStyle>
          <a:p>
            <a:pPr>
              <a:defRPr/>
            </a:pPr>
            <a:fld id="{C2C83FED-2EAE-4414-87F2-60C6028450CB}" type="slidenum">
              <a:rPr lang="en-US"/>
              <a:pPr>
                <a:defRPr/>
              </a:pPr>
              <a:t>‹#›</a:t>
            </a:fld>
            <a:endParaRPr lang="en-US"/>
          </a:p>
        </p:txBody>
      </p:sp>
      <p:pic>
        <p:nvPicPr>
          <p:cNvPr id="85000" name="Picture 8" descr="mt_mini_032209"/>
          <p:cNvPicPr>
            <a:picLocks noChangeAspect="1" noChangeArrowheads="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228600"/>
            <a:ext cx="1127125" cy="114300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22337"/>
      </p:ext>
    </p:extLst>
  </p:cSld>
  <p:clrMap bg1="lt1" tx1="dk1" bg2="lt2" tx2="dk2" accent1="accent1" accent2="accent2" accent3="accent3" accent4="accent4" accent5="accent5" accent6="accent6" hlink="hlink" folHlink="folHlink"/>
  <p:sldLayoutIdLst>
    <p:sldLayoutId id="2147523298" r:id="rId1"/>
    <p:sldLayoutId id="2147523299" r:id="rId2"/>
    <p:sldLayoutId id="2147523300" r:id="rId3"/>
    <p:sldLayoutId id="2147523301" r:id="rId4"/>
    <p:sldLayoutId id="2147523302" r:id="rId5"/>
    <p:sldLayoutId id="2147523303" r:id="rId6"/>
    <p:sldLayoutId id="2147523304" r:id="rId7"/>
    <p:sldLayoutId id="2147523305" r:id="rId8"/>
    <p:sldLayoutId id="2147523306" r:id="rId9"/>
    <p:sldLayoutId id="2147523307" r:id="rId10"/>
    <p:sldLayoutId id="2147523308"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Tahoma" pitchFamily="34" charset="0"/>
        </a:defRPr>
      </a:lvl2pPr>
      <a:lvl3pPr algn="ctr" rtl="0" eaLnBrk="0" fontAlgn="base" hangingPunct="0">
        <a:spcBef>
          <a:spcPct val="0"/>
        </a:spcBef>
        <a:spcAft>
          <a:spcPct val="0"/>
        </a:spcAft>
        <a:defRPr sz="3200" b="1">
          <a:solidFill>
            <a:schemeClr val="bg1"/>
          </a:solidFill>
          <a:latin typeface="Tahoma" pitchFamily="34" charset="0"/>
        </a:defRPr>
      </a:lvl3pPr>
      <a:lvl4pPr algn="ctr" rtl="0" eaLnBrk="0" fontAlgn="base" hangingPunct="0">
        <a:spcBef>
          <a:spcPct val="0"/>
        </a:spcBef>
        <a:spcAft>
          <a:spcPct val="0"/>
        </a:spcAft>
        <a:defRPr sz="3200" b="1">
          <a:solidFill>
            <a:schemeClr val="bg1"/>
          </a:solidFill>
          <a:latin typeface="Tahoma" pitchFamily="34" charset="0"/>
        </a:defRPr>
      </a:lvl4pPr>
      <a:lvl5pPr algn="ctr" rtl="0" eaLnBrk="0" fontAlgn="base" hangingPunct="0">
        <a:spcBef>
          <a:spcPct val="0"/>
        </a:spcBef>
        <a:spcAft>
          <a:spcPct val="0"/>
        </a:spcAft>
        <a:defRPr sz="3200" b="1">
          <a:solidFill>
            <a:schemeClr val="bg1"/>
          </a:solidFill>
          <a:latin typeface="Tahoma" pitchFamily="34" charset="0"/>
        </a:defRPr>
      </a:lvl5pPr>
      <a:lvl6pPr marL="457200" algn="ctr" rtl="0" fontAlgn="base">
        <a:spcBef>
          <a:spcPct val="0"/>
        </a:spcBef>
        <a:spcAft>
          <a:spcPct val="0"/>
        </a:spcAft>
        <a:defRPr sz="3200" b="1">
          <a:solidFill>
            <a:schemeClr val="bg1"/>
          </a:solidFill>
          <a:latin typeface="Tahoma" pitchFamily="34" charset="0"/>
        </a:defRPr>
      </a:lvl6pPr>
      <a:lvl7pPr marL="914400" algn="ctr" rtl="0" fontAlgn="base">
        <a:spcBef>
          <a:spcPct val="0"/>
        </a:spcBef>
        <a:spcAft>
          <a:spcPct val="0"/>
        </a:spcAft>
        <a:defRPr sz="3200" b="1">
          <a:solidFill>
            <a:schemeClr val="bg1"/>
          </a:solidFill>
          <a:latin typeface="Tahoma" pitchFamily="34" charset="0"/>
        </a:defRPr>
      </a:lvl7pPr>
      <a:lvl8pPr marL="1371600" algn="ctr" rtl="0" fontAlgn="base">
        <a:spcBef>
          <a:spcPct val="0"/>
        </a:spcBef>
        <a:spcAft>
          <a:spcPct val="0"/>
        </a:spcAft>
        <a:defRPr sz="3200" b="1">
          <a:solidFill>
            <a:schemeClr val="bg1"/>
          </a:solidFill>
          <a:latin typeface="Tahoma" pitchFamily="34" charset="0"/>
        </a:defRPr>
      </a:lvl8pPr>
      <a:lvl9pPr marL="1828800" algn="ctr" rtl="0" fontAlgn="base">
        <a:spcBef>
          <a:spcPct val="0"/>
        </a:spcBef>
        <a:spcAft>
          <a:spcPct val="0"/>
        </a:spcAft>
        <a:defRPr sz="32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66"/>
          </a:solidFill>
          <a:latin typeface="+mn-lt"/>
        </a:defRPr>
      </a:lvl2pPr>
      <a:lvl3pPr marL="1143000" indent="-228600" algn="l" rtl="0" eaLnBrk="0" fontAlgn="base" hangingPunct="0">
        <a:spcBef>
          <a:spcPct val="20000"/>
        </a:spcBef>
        <a:spcAft>
          <a:spcPct val="0"/>
        </a:spcAft>
        <a:buChar char="•"/>
        <a:defRPr sz="2800">
          <a:solidFill>
            <a:srgbClr val="000066"/>
          </a:solidFill>
          <a:latin typeface="+mn-lt"/>
        </a:defRPr>
      </a:lvl3pPr>
      <a:lvl4pPr marL="1600200" indent="-228600" algn="l" rtl="0" eaLnBrk="0" fontAlgn="base" hangingPunct="0">
        <a:spcBef>
          <a:spcPct val="20000"/>
        </a:spcBef>
        <a:spcAft>
          <a:spcPct val="0"/>
        </a:spcAft>
        <a:buChar char="–"/>
        <a:defRPr sz="2800">
          <a:solidFill>
            <a:srgbClr val="000066"/>
          </a:solidFill>
          <a:latin typeface="+mn-lt"/>
        </a:defRPr>
      </a:lvl4pPr>
      <a:lvl5pPr marL="2057400" indent="-228600" algn="l" rtl="0" eaLnBrk="0" fontAlgn="base" hangingPunct="0">
        <a:spcBef>
          <a:spcPct val="20000"/>
        </a:spcBef>
        <a:spcAft>
          <a:spcPct val="0"/>
        </a:spcAft>
        <a:buChar char="»"/>
        <a:defRPr sz="2800">
          <a:solidFill>
            <a:srgbClr val="000066"/>
          </a:solidFill>
          <a:latin typeface="+mn-lt"/>
        </a:defRPr>
      </a:lvl5pPr>
      <a:lvl6pPr marL="2514600" indent="-228600" algn="l" rtl="0" fontAlgn="base">
        <a:spcBef>
          <a:spcPct val="20000"/>
        </a:spcBef>
        <a:spcAft>
          <a:spcPct val="0"/>
        </a:spcAft>
        <a:buChar char="»"/>
        <a:defRPr sz="2800">
          <a:solidFill>
            <a:srgbClr val="000066"/>
          </a:solidFill>
          <a:latin typeface="+mn-lt"/>
        </a:defRPr>
      </a:lvl6pPr>
      <a:lvl7pPr marL="2971800" indent="-228600" algn="l" rtl="0" fontAlgn="base">
        <a:spcBef>
          <a:spcPct val="20000"/>
        </a:spcBef>
        <a:spcAft>
          <a:spcPct val="0"/>
        </a:spcAft>
        <a:buChar char="»"/>
        <a:defRPr sz="2800">
          <a:solidFill>
            <a:srgbClr val="000066"/>
          </a:solidFill>
          <a:latin typeface="+mn-lt"/>
        </a:defRPr>
      </a:lvl7pPr>
      <a:lvl8pPr marL="3429000" indent="-228600" algn="l" rtl="0" fontAlgn="base">
        <a:spcBef>
          <a:spcPct val="20000"/>
        </a:spcBef>
        <a:spcAft>
          <a:spcPct val="0"/>
        </a:spcAft>
        <a:buChar char="»"/>
        <a:defRPr sz="2800">
          <a:solidFill>
            <a:srgbClr val="000066"/>
          </a:solidFill>
          <a:latin typeface="+mn-lt"/>
        </a:defRPr>
      </a:lvl8pPr>
      <a:lvl9pPr marL="3886200" indent="-228600" algn="l" rtl="0" fontAlgn="base">
        <a:spcBef>
          <a:spcPct val="20000"/>
        </a:spcBef>
        <a:spcAft>
          <a:spcPct val="0"/>
        </a:spcAft>
        <a:buChar char="»"/>
        <a:defRPr sz="28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0" y="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370682822"/>
      </p:ext>
    </p:extLst>
  </p:cSld>
  <p:clrMap bg1="lt1" tx1="dk1" bg2="lt2" tx2="dk2" accent1="accent1" accent2="accent2" accent3="accent3" accent4="accent4" accent5="accent5" accent6="accent6" hlink="hlink" folHlink="folHlink"/>
  <p:sldLayoutIdLst>
    <p:sldLayoutId id="2147523310" r:id="rId1"/>
    <p:sldLayoutId id="2147523311" r:id="rId2"/>
    <p:sldLayoutId id="2147523312" r:id="rId3"/>
    <p:sldLayoutId id="2147523313" r:id="rId4"/>
    <p:sldLayoutId id="2147523314" r:id="rId5"/>
    <p:sldLayoutId id="2147523315" r:id="rId6"/>
    <p:sldLayoutId id="2147523316" r:id="rId7"/>
    <p:sldLayoutId id="2147523317" r:id="rId8"/>
    <p:sldLayoutId id="2147523318" r:id="rId9"/>
    <p:sldLayoutId id="2147523319" r:id="rId10"/>
    <p:sldLayoutId id="2147523320"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MS PGothic" pitchFamily="34" charset="-128"/>
          <a:cs typeface="+mj-cs"/>
        </a:defRPr>
      </a:lvl1pPr>
      <a:lvl2pPr algn="ctr" rtl="0" eaLnBrk="0" fontAlgn="base" hangingPunct="0">
        <a:spcBef>
          <a:spcPct val="0"/>
        </a:spcBef>
        <a:spcAft>
          <a:spcPct val="0"/>
        </a:spcAft>
        <a:defRPr sz="3200" b="1">
          <a:solidFill>
            <a:schemeClr val="bg1"/>
          </a:solidFill>
          <a:latin typeface="Tahoma" pitchFamily="34" charset="0"/>
          <a:ea typeface="MS PGothic" pitchFamily="34" charset="-128"/>
          <a:cs typeface="Arial" charset="0"/>
        </a:defRPr>
      </a:lvl2pPr>
      <a:lvl3pPr algn="ctr" rtl="0" eaLnBrk="0" fontAlgn="base" hangingPunct="0">
        <a:spcBef>
          <a:spcPct val="0"/>
        </a:spcBef>
        <a:spcAft>
          <a:spcPct val="0"/>
        </a:spcAft>
        <a:defRPr sz="3200" b="1">
          <a:solidFill>
            <a:schemeClr val="bg1"/>
          </a:solidFill>
          <a:latin typeface="Tahoma" pitchFamily="34" charset="0"/>
          <a:ea typeface="MS PGothic" pitchFamily="34" charset="-128"/>
          <a:cs typeface="Arial" charset="0"/>
        </a:defRPr>
      </a:lvl3pPr>
      <a:lvl4pPr algn="ctr" rtl="0" eaLnBrk="0" fontAlgn="base" hangingPunct="0">
        <a:spcBef>
          <a:spcPct val="0"/>
        </a:spcBef>
        <a:spcAft>
          <a:spcPct val="0"/>
        </a:spcAft>
        <a:defRPr sz="3200" b="1">
          <a:solidFill>
            <a:schemeClr val="bg1"/>
          </a:solidFill>
          <a:latin typeface="Tahoma" pitchFamily="34" charset="0"/>
          <a:ea typeface="MS PGothic" pitchFamily="34" charset="-128"/>
          <a:cs typeface="Arial" charset="0"/>
        </a:defRPr>
      </a:lvl4pPr>
      <a:lvl5pPr algn="ctr" rtl="0" eaLnBrk="0" fontAlgn="base" hangingPunct="0">
        <a:spcBef>
          <a:spcPct val="0"/>
        </a:spcBef>
        <a:spcAft>
          <a:spcPct val="0"/>
        </a:spcAft>
        <a:defRPr sz="3200" b="1">
          <a:solidFill>
            <a:schemeClr val="bg1"/>
          </a:solidFill>
          <a:latin typeface="Tahoma" pitchFamily="34" charset="0"/>
          <a:ea typeface="MS PGothic" pitchFamily="34" charset="-128"/>
          <a:cs typeface="Arial" charset="0"/>
        </a:defRPr>
      </a:lvl5pPr>
      <a:lvl6pPr marL="457200" algn="ctr" rtl="0" fontAlgn="base">
        <a:spcBef>
          <a:spcPct val="0"/>
        </a:spcBef>
        <a:spcAft>
          <a:spcPct val="0"/>
        </a:spcAft>
        <a:defRPr sz="3200" b="1">
          <a:solidFill>
            <a:schemeClr val="bg1"/>
          </a:solidFill>
          <a:latin typeface="Tahoma" pitchFamily="34" charset="0"/>
          <a:cs typeface="Arial" charset="0"/>
        </a:defRPr>
      </a:lvl6pPr>
      <a:lvl7pPr marL="914400" algn="ctr" rtl="0" fontAlgn="base">
        <a:spcBef>
          <a:spcPct val="0"/>
        </a:spcBef>
        <a:spcAft>
          <a:spcPct val="0"/>
        </a:spcAft>
        <a:defRPr sz="3200" b="1">
          <a:solidFill>
            <a:schemeClr val="bg1"/>
          </a:solidFill>
          <a:latin typeface="Tahoma" pitchFamily="34" charset="0"/>
          <a:cs typeface="Arial" charset="0"/>
        </a:defRPr>
      </a:lvl7pPr>
      <a:lvl8pPr marL="1371600" algn="ctr" rtl="0" fontAlgn="base">
        <a:spcBef>
          <a:spcPct val="0"/>
        </a:spcBef>
        <a:spcAft>
          <a:spcPct val="0"/>
        </a:spcAft>
        <a:defRPr sz="3200" b="1">
          <a:solidFill>
            <a:schemeClr val="bg1"/>
          </a:solidFill>
          <a:latin typeface="Tahoma" pitchFamily="34" charset="0"/>
          <a:cs typeface="Arial" charset="0"/>
        </a:defRPr>
      </a:lvl8pPr>
      <a:lvl9pPr marL="1828800" algn="ctr" rtl="0" fontAlgn="base">
        <a:spcBef>
          <a:spcPct val="0"/>
        </a:spcBef>
        <a:spcAft>
          <a:spcPct val="0"/>
        </a:spcAft>
        <a:defRPr sz="3200" b="1">
          <a:solidFill>
            <a:schemeClr val="bg1"/>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bg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bg1"/>
          </a:solidFill>
          <a:latin typeface="+mn-lt"/>
          <a:ea typeface="Arial" charset="0"/>
          <a:cs typeface="+mn-cs"/>
        </a:defRPr>
      </a:lvl3pPr>
      <a:lvl4pPr marL="1600200" indent="-228600" algn="l" rtl="0" eaLnBrk="0" fontAlgn="base" hangingPunct="0">
        <a:spcBef>
          <a:spcPct val="20000"/>
        </a:spcBef>
        <a:spcAft>
          <a:spcPct val="0"/>
        </a:spcAft>
        <a:buChar char="–"/>
        <a:defRPr sz="2800">
          <a:solidFill>
            <a:schemeClr val="bg1"/>
          </a:solidFill>
          <a:latin typeface="+mn-lt"/>
          <a:ea typeface="Arial" charset="0"/>
          <a:cs typeface="+mn-cs"/>
        </a:defRPr>
      </a:lvl4pPr>
      <a:lvl5pPr marL="2057400" indent="-228600" algn="l" rtl="0" eaLnBrk="0" fontAlgn="base" hangingPunct="0">
        <a:spcBef>
          <a:spcPct val="20000"/>
        </a:spcBef>
        <a:spcAft>
          <a:spcPct val="0"/>
        </a:spcAft>
        <a:buChar char="»"/>
        <a:defRPr sz="2800">
          <a:solidFill>
            <a:schemeClr val="bg1"/>
          </a:solidFill>
          <a:latin typeface="+mn-lt"/>
          <a:ea typeface="Arial" charset="0"/>
          <a:cs typeface="+mn-cs"/>
        </a:defRPr>
      </a:lvl5pPr>
      <a:lvl6pPr marL="2514600" indent="-228600" algn="l" rtl="0" fontAlgn="base">
        <a:spcBef>
          <a:spcPct val="20000"/>
        </a:spcBef>
        <a:spcAft>
          <a:spcPct val="0"/>
        </a:spcAft>
        <a:buChar char="»"/>
        <a:defRPr sz="2800">
          <a:solidFill>
            <a:schemeClr val="bg1"/>
          </a:solidFill>
          <a:latin typeface="+mn-lt"/>
          <a:cs typeface="+mn-cs"/>
        </a:defRPr>
      </a:lvl6pPr>
      <a:lvl7pPr marL="2971800" indent="-228600" algn="l" rtl="0" fontAlgn="base">
        <a:spcBef>
          <a:spcPct val="20000"/>
        </a:spcBef>
        <a:spcAft>
          <a:spcPct val="0"/>
        </a:spcAft>
        <a:buChar char="»"/>
        <a:defRPr sz="2800">
          <a:solidFill>
            <a:schemeClr val="bg1"/>
          </a:solidFill>
          <a:latin typeface="+mn-lt"/>
          <a:cs typeface="+mn-cs"/>
        </a:defRPr>
      </a:lvl7pPr>
      <a:lvl8pPr marL="3429000" indent="-228600" algn="l" rtl="0" fontAlgn="base">
        <a:spcBef>
          <a:spcPct val="20000"/>
        </a:spcBef>
        <a:spcAft>
          <a:spcPct val="0"/>
        </a:spcAft>
        <a:buChar char="»"/>
        <a:defRPr sz="2800">
          <a:solidFill>
            <a:schemeClr val="bg1"/>
          </a:solidFill>
          <a:latin typeface="+mn-lt"/>
          <a:cs typeface="+mn-cs"/>
        </a:defRPr>
      </a:lvl8pPr>
      <a:lvl9pPr marL="3886200" indent="-228600" algn="l" rtl="0" fontAlgn="base">
        <a:spcBef>
          <a:spcPct val="20000"/>
        </a:spcBef>
        <a:spcAft>
          <a:spcPct val="0"/>
        </a:spcAft>
        <a:buChar char="»"/>
        <a:defRPr sz="28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5363"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521805" r:id="rId1"/>
    <p:sldLayoutId id="2147521806" r:id="rId2"/>
    <p:sldLayoutId id="2147521807" r:id="rId3"/>
    <p:sldLayoutId id="2147521808" r:id="rId4"/>
    <p:sldLayoutId id="2147521809" r:id="rId5"/>
    <p:sldLayoutId id="2147521810" r:id="rId6"/>
    <p:sldLayoutId id="2147521811" r:id="rId7"/>
    <p:sldLayoutId id="2147521812" r:id="rId8"/>
    <p:sldLayoutId id="2147521813" r:id="rId9"/>
    <p:sldLayoutId id="2147521814" r:id="rId10"/>
    <p:sldLayoutId id="2147521815"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kumimoji="1" sz="3200">
          <a:solidFill>
            <a:srgbClr val="663300"/>
          </a:solidFill>
          <a:latin typeface="+mj-lt"/>
          <a:ea typeface="PMingLiU" pitchFamily="18" charset="-120"/>
          <a:cs typeface="PMingLiU" pitchFamily="18" charset="-120"/>
        </a:defRPr>
      </a:lvl1pPr>
      <a:lvl2pPr algn="l" rtl="0" eaLnBrk="0" fontAlgn="base" hangingPunct="0">
        <a:spcBef>
          <a:spcPct val="0"/>
        </a:spcBef>
        <a:spcAft>
          <a:spcPct val="0"/>
        </a:spcAft>
        <a:defRPr kumimoji="1" sz="3200">
          <a:solidFill>
            <a:srgbClr val="663300"/>
          </a:solidFill>
          <a:latin typeface="Galatia SIL" pitchFamily="2" charset="0"/>
          <a:ea typeface="PMingLiU" pitchFamily="18" charset="-120"/>
          <a:cs typeface="PMingLiU" pitchFamily="18" charset="-120"/>
        </a:defRPr>
      </a:lvl2pPr>
      <a:lvl3pPr algn="l" rtl="0" eaLnBrk="0" fontAlgn="base" hangingPunct="0">
        <a:spcBef>
          <a:spcPct val="0"/>
        </a:spcBef>
        <a:spcAft>
          <a:spcPct val="0"/>
        </a:spcAft>
        <a:defRPr kumimoji="1" sz="3200">
          <a:solidFill>
            <a:srgbClr val="663300"/>
          </a:solidFill>
          <a:latin typeface="Galatia SIL" pitchFamily="2" charset="0"/>
          <a:ea typeface="PMingLiU" pitchFamily="18" charset="-120"/>
          <a:cs typeface="PMingLiU" pitchFamily="18" charset="-120"/>
        </a:defRPr>
      </a:lvl3pPr>
      <a:lvl4pPr algn="l" rtl="0" eaLnBrk="0" fontAlgn="base" hangingPunct="0">
        <a:spcBef>
          <a:spcPct val="0"/>
        </a:spcBef>
        <a:spcAft>
          <a:spcPct val="0"/>
        </a:spcAft>
        <a:defRPr kumimoji="1" sz="3200">
          <a:solidFill>
            <a:srgbClr val="663300"/>
          </a:solidFill>
          <a:latin typeface="Galatia SIL" pitchFamily="2" charset="0"/>
          <a:ea typeface="PMingLiU" pitchFamily="18" charset="-120"/>
          <a:cs typeface="PMingLiU" pitchFamily="18" charset="-120"/>
        </a:defRPr>
      </a:lvl4pPr>
      <a:lvl5pPr algn="l" rtl="0" eaLnBrk="0" fontAlgn="base" hangingPunct="0">
        <a:spcBef>
          <a:spcPct val="0"/>
        </a:spcBef>
        <a:spcAft>
          <a:spcPct val="0"/>
        </a:spcAft>
        <a:defRPr kumimoji="1" sz="3200">
          <a:solidFill>
            <a:srgbClr val="663300"/>
          </a:solidFill>
          <a:latin typeface="Galatia SIL" pitchFamily="2" charset="0"/>
          <a:ea typeface="PMingLiU" pitchFamily="18" charset="-120"/>
          <a:cs typeface="PMingLiU" pitchFamily="18" charset="-120"/>
        </a:defRPr>
      </a:lvl5pPr>
      <a:lvl6pPr marL="457200" algn="l" rtl="0" fontAlgn="base">
        <a:spcBef>
          <a:spcPct val="0"/>
        </a:spcBef>
        <a:spcAft>
          <a:spcPct val="0"/>
        </a:spcAft>
        <a:defRPr kumimoji="1" sz="3200">
          <a:solidFill>
            <a:srgbClr val="663300"/>
          </a:solidFill>
          <a:latin typeface="Galatia SIL" pitchFamily="2" charset="0"/>
          <a:ea typeface="新細明體" pitchFamily="18" charset="-120"/>
        </a:defRPr>
      </a:lvl6pPr>
      <a:lvl7pPr marL="914400" algn="l" rtl="0" fontAlgn="base">
        <a:spcBef>
          <a:spcPct val="0"/>
        </a:spcBef>
        <a:spcAft>
          <a:spcPct val="0"/>
        </a:spcAft>
        <a:defRPr kumimoji="1" sz="3200">
          <a:solidFill>
            <a:srgbClr val="663300"/>
          </a:solidFill>
          <a:latin typeface="Galatia SIL" pitchFamily="2" charset="0"/>
          <a:ea typeface="新細明體" pitchFamily="18" charset="-120"/>
        </a:defRPr>
      </a:lvl7pPr>
      <a:lvl8pPr marL="1371600" algn="l" rtl="0" fontAlgn="base">
        <a:spcBef>
          <a:spcPct val="0"/>
        </a:spcBef>
        <a:spcAft>
          <a:spcPct val="0"/>
        </a:spcAft>
        <a:defRPr kumimoji="1" sz="3200">
          <a:solidFill>
            <a:srgbClr val="663300"/>
          </a:solidFill>
          <a:latin typeface="Galatia SIL" pitchFamily="2" charset="0"/>
          <a:ea typeface="新細明體" pitchFamily="18" charset="-120"/>
        </a:defRPr>
      </a:lvl8pPr>
      <a:lvl9pPr marL="1828800" algn="l" rtl="0" fontAlgn="base">
        <a:spcBef>
          <a:spcPct val="0"/>
        </a:spcBef>
        <a:spcAft>
          <a:spcPct val="0"/>
        </a:spcAft>
        <a:defRPr kumimoji="1" sz="3200">
          <a:solidFill>
            <a:srgbClr val="663300"/>
          </a:solidFill>
          <a:latin typeface="Galatia SIL" pitchFamily="2" charset="0"/>
          <a:ea typeface="新細明體" pitchFamily="18" charset="-120"/>
        </a:defRPr>
      </a:lvl9pPr>
    </p:titleStyle>
    <p:bodyStyle>
      <a:lvl1pPr marL="342900" indent="-342900" algn="l" rtl="0" eaLnBrk="0" fontAlgn="base" hangingPunct="0">
        <a:spcBef>
          <a:spcPct val="20000"/>
        </a:spcBef>
        <a:spcAft>
          <a:spcPct val="0"/>
        </a:spcAft>
        <a:buChar char="•"/>
        <a:defRPr kumimoji="1" sz="2800">
          <a:solidFill>
            <a:srgbClr val="663300"/>
          </a:solidFill>
          <a:latin typeface="+mn-lt"/>
          <a:ea typeface="PMingLiU" pitchFamily="18" charset="-120"/>
          <a:cs typeface="PMingLiU" pitchFamily="18" charset="-120"/>
        </a:defRPr>
      </a:lvl1pPr>
      <a:lvl2pPr marL="742950" indent="-285750" algn="l" rtl="0" eaLnBrk="0" fontAlgn="base" hangingPunct="0">
        <a:spcBef>
          <a:spcPct val="20000"/>
        </a:spcBef>
        <a:spcAft>
          <a:spcPct val="0"/>
        </a:spcAft>
        <a:buChar char="–"/>
        <a:defRPr kumimoji="1" sz="2400">
          <a:solidFill>
            <a:srgbClr val="663300"/>
          </a:solidFill>
          <a:latin typeface="+mn-lt"/>
          <a:ea typeface="PMingLiU" pitchFamily="18" charset="-120"/>
          <a:cs typeface="PMingLiU" pitchFamily="18" charset="-120"/>
        </a:defRPr>
      </a:lvl2pPr>
      <a:lvl3pPr marL="1143000" indent="-228600" algn="l" rtl="0" eaLnBrk="0" fontAlgn="base" hangingPunct="0">
        <a:spcBef>
          <a:spcPct val="20000"/>
        </a:spcBef>
        <a:spcAft>
          <a:spcPct val="0"/>
        </a:spcAft>
        <a:buChar char="•"/>
        <a:defRPr kumimoji="1" sz="2000">
          <a:solidFill>
            <a:srgbClr val="663300"/>
          </a:solidFill>
          <a:latin typeface="+mn-lt"/>
          <a:ea typeface="PMingLiU" pitchFamily="18" charset="-120"/>
          <a:cs typeface="PMingLiU" pitchFamily="18" charset="-120"/>
        </a:defRPr>
      </a:lvl3pPr>
      <a:lvl4pPr marL="1600200" indent="-228600" algn="l" rtl="0" eaLnBrk="0" fontAlgn="base" hangingPunct="0">
        <a:spcBef>
          <a:spcPct val="20000"/>
        </a:spcBef>
        <a:spcAft>
          <a:spcPct val="0"/>
        </a:spcAft>
        <a:buChar char="–"/>
        <a:defRPr kumimoji="1">
          <a:solidFill>
            <a:srgbClr val="663300"/>
          </a:solidFill>
          <a:latin typeface="+mn-lt"/>
          <a:ea typeface="PMingLiU" pitchFamily="18" charset="-120"/>
          <a:cs typeface="PMingLiU" pitchFamily="18" charset="-120"/>
        </a:defRPr>
      </a:lvl4pPr>
      <a:lvl5pPr marL="2057400" indent="-228600" algn="l" rtl="0" eaLnBrk="0" fontAlgn="base" hangingPunct="0">
        <a:spcBef>
          <a:spcPct val="20000"/>
        </a:spcBef>
        <a:spcAft>
          <a:spcPct val="0"/>
        </a:spcAft>
        <a:buChar char="»"/>
        <a:defRPr kumimoji="1" sz="1600">
          <a:solidFill>
            <a:srgbClr val="663300"/>
          </a:solidFill>
          <a:latin typeface="+mn-lt"/>
          <a:ea typeface="PMingLiU" pitchFamily="18" charset="-120"/>
          <a:cs typeface="PMingLiU" pitchFamily="18" charset="-120"/>
        </a:defRPr>
      </a:lvl5pPr>
      <a:lvl6pPr marL="2514600" indent="-228600" algn="l" rtl="0" fontAlgn="base">
        <a:spcBef>
          <a:spcPct val="20000"/>
        </a:spcBef>
        <a:spcAft>
          <a:spcPct val="0"/>
        </a:spcAft>
        <a:buChar char="»"/>
        <a:defRPr kumimoji="1" sz="1600">
          <a:solidFill>
            <a:srgbClr val="663300"/>
          </a:solidFill>
          <a:latin typeface="+mn-lt"/>
          <a:ea typeface="+mn-ea"/>
        </a:defRPr>
      </a:lvl6pPr>
      <a:lvl7pPr marL="2971800" indent="-228600" algn="l" rtl="0" fontAlgn="base">
        <a:spcBef>
          <a:spcPct val="20000"/>
        </a:spcBef>
        <a:spcAft>
          <a:spcPct val="0"/>
        </a:spcAft>
        <a:buChar char="»"/>
        <a:defRPr kumimoji="1" sz="1600">
          <a:solidFill>
            <a:srgbClr val="663300"/>
          </a:solidFill>
          <a:latin typeface="+mn-lt"/>
          <a:ea typeface="+mn-ea"/>
        </a:defRPr>
      </a:lvl7pPr>
      <a:lvl8pPr marL="3429000" indent="-228600" algn="l" rtl="0" fontAlgn="base">
        <a:spcBef>
          <a:spcPct val="20000"/>
        </a:spcBef>
        <a:spcAft>
          <a:spcPct val="0"/>
        </a:spcAft>
        <a:buChar char="»"/>
        <a:defRPr kumimoji="1" sz="1600">
          <a:solidFill>
            <a:srgbClr val="663300"/>
          </a:solidFill>
          <a:latin typeface="+mn-lt"/>
          <a:ea typeface="+mn-ea"/>
        </a:defRPr>
      </a:lvl8pPr>
      <a:lvl9pPr marL="3886200" indent="-228600" algn="l" rtl="0" fontAlgn="base">
        <a:spcBef>
          <a:spcPct val="20000"/>
        </a:spcBef>
        <a:spcAft>
          <a:spcPct val="0"/>
        </a:spcAft>
        <a:buChar char="»"/>
        <a:defRPr kumimoji="1" sz="1600">
          <a:solidFill>
            <a:srgbClr val="6633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6387"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521816" r:id="rId1"/>
    <p:sldLayoutId id="2147521817" r:id="rId2"/>
    <p:sldLayoutId id="2147521818" r:id="rId3"/>
    <p:sldLayoutId id="2147521819" r:id="rId4"/>
    <p:sldLayoutId id="2147521820" r:id="rId5"/>
    <p:sldLayoutId id="2147521821" r:id="rId6"/>
    <p:sldLayoutId id="2147521822" r:id="rId7"/>
    <p:sldLayoutId id="2147521823" r:id="rId8"/>
    <p:sldLayoutId id="2147521824" r:id="rId9"/>
    <p:sldLayoutId id="2147521825" r:id="rId10"/>
    <p:sldLayoutId id="2147521826"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kumimoji="1" sz="3200">
          <a:solidFill>
            <a:srgbClr val="663300"/>
          </a:solidFill>
          <a:latin typeface="+mj-lt"/>
          <a:ea typeface="PMingLiU" pitchFamily="18" charset="-120"/>
          <a:cs typeface="+mj-cs"/>
        </a:defRPr>
      </a:lvl1pPr>
      <a:lvl2pPr algn="l" rtl="0" eaLnBrk="0" fontAlgn="base" hangingPunct="0">
        <a:spcBef>
          <a:spcPct val="0"/>
        </a:spcBef>
        <a:spcAft>
          <a:spcPct val="0"/>
        </a:spcAft>
        <a:defRPr kumimoji="1" sz="3200">
          <a:solidFill>
            <a:srgbClr val="663300"/>
          </a:solidFill>
          <a:latin typeface="Galatia SIL" pitchFamily="2" charset="0"/>
          <a:ea typeface="PMingLiU" pitchFamily="18" charset="-120"/>
          <a:cs typeface="Arial" charset="0"/>
        </a:defRPr>
      </a:lvl2pPr>
      <a:lvl3pPr algn="l" rtl="0" eaLnBrk="0" fontAlgn="base" hangingPunct="0">
        <a:spcBef>
          <a:spcPct val="0"/>
        </a:spcBef>
        <a:spcAft>
          <a:spcPct val="0"/>
        </a:spcAft>
        <a:defRPr kumimoji="1" sz="3200">
          <a:solidFill>
            <a:srgbClr val="663300"/>
          </a:solidFill>
          <a:latin typeface="Galatia SIL" pitchFamily="2" charset="0"/>
          <a:ea typeface="PMingLiU" pitchFamily="18" charset="-120"/>
          <a:cs typeface="Arial" charset="0"/>
        </a:defRPr>
      </a:lvl3pPr>
      <a:lvl4pPr algn="l" rtl="0" eaLnBrk="0" fontAlgn="base" hangingPunct="0">
        <a:spcBef>
          <a:spcPct val="0"/>
        </a:spcBef>
        <a:spcAft>
          <a:spcPct val="0"/>
        </a:spcAft>
        <a:defRPr kumimoji="1" sz="3200">
          <a:solidFill>
            <a:srgbClr val="663300"/>
          </a:solidFill>
          <a:latin typeface="Galatia SIL" pitchFamily="2" charset="0"/>
          <a:ea typeface="PMingLiU" pitchFamily="18" charset="-120"/>
          <a:cs typeface="Arial" charset="0"/>
        </a:defRPr>
      </a:lvl4pPr>
      <a:lvl5pPr algn="l" rtl="0" eaLnBrk="0" fontAlgn="base" hangingPunct="0">
        <a:spcBef>
          <a:spcPct val="0"/>
        </a:spcBef>
        <a:spcAft>
          <a:spcPct val="0"/>
        </a:spcAft>
        <a:defRPr kumimoji="1" sz="3200">
          <a:solidFill>
            <a:srgbClr val="663300"/>
          </a:solidFill>
          <a:latin typeface="Galatia SIL" pitchFamily="2" charset="0"/>
          <a:ea typeface="PMingLiU" pitchFamily="18" charset="-120"/>
          <a:cs typeface="Arial" charset="0"/>
        </a:defRPr>
      </a:lvl5pPr>
      <a:lvl6pPr marL="457200" algn="l" rtl="0" fontAlgn="base">
        <a:spcBef>
          <a:spcPct val="0"/>
        </a:spcBef>
        <a:spcAft>
          <a:spcPct val="0"/>
        </a:spcAft>
        <a:defRPr kumimoji="1" sz="3200">
          <a:solidFill>
            <a:srgbClr val="663300"/>
          </a:solidFill>
          <a:latin typeface="Galatia SIL" pitchFamily="2" charset="0"/>
          <a:ea typeface="新細明體" pitchFamily="18" charset="-120"/>
          <a:cs typeface="Arial" charset="0"/>
        </a:defRPr>
      </a:lvl6pPr>
      <a:lvl7pPr marL="914400" algn="l" rtl="0" fontAlgn="base">
        <a:spcBef>
          <a:spcPct val="0"/>
        </a:spcBef>
        <a:spcAft>
          <a:spcPct val="0"/>
        </a:spcAft>
        <a:defRPr kumimoji="1" sz="3200">
          <a:solidFill>
            <a:srgbClr val="663300"/>
          </a:solidFill>
          <a:latin typeface="Galatia SIL" pitchFamily="2" charset="0"/>
          <a:ea typeface="新細明體" pitchFamily="18" charset="-120"/>
          <a:cs typeface="Arial" charset="0"/>
        </a:defRPr>
      </a:lvl7pPr>
      <a:lvl8pPr marL="1371600" algn="l" rtl="0" fontAlgn="base">
        <a:spcBef>
          <a:spcPct val="0"/>
        </a:spcBef>
        <a:spcAft>
          <a:spcPct val="0"/>
        </a:spcAft>
        <a:defRPr kumimoji="1" sz="3200">
          <a:solidFill>
            <a:srgbClr val="663300"/>
          </a:solidFill>
          <a:latin typeface="Galatia SIL" pitchFamily="2" charset="0"/>
          <a:ea typeface="新細明體" pitchFamily="18" charset="-120"/>
          <a:cs typeface="Arial" charset="0"/>
        </a:defRPr>
      </a:lvl8pPr>
      <a:lvl9pPr marL="1828800" algn="l" rtl="0" fontAlgn="base">
        <a:spcBef>
          <a:spcPct val="0"/>
        </a:spcBef>
        <a:spcAft>
          <a:spcPct val="0"/>
        </a:spcAft>
        <a:defRPr kumimoji="1" sz="3200">
          <a:solidFill>
            <a:srgbClr val="663300"/>
          </a:solidFill>
          <a:latin typeface="Galatia SIL" pitchFamily="2" charset="0"/>
          <a:ea typeface="新細明體" pitchFamily="18" charset="-120"/>
          <a:cs typeface="Arial" charset="0"/>
        </a:defRPr>
      </a:lvl9pPr>
    </p:titleStyle>
    <p:bodyStyle>
      <a:lvl1pPr marL="342900" indent="-342900" algn="l" rtl="0" eaLnBrk="0" fontAlgn="base" hangingPunct="0">
        <a:spcBef>
          <a:spcPct val="20000"/>
        </a:spcBef>
        <a:spcAft>
          <a:spcPct val="0"/>
        </a:spcAft>
        <a:buChar char="•"/>
        <a:defRPr kumimoji="1" sz="2800">
          <a:solidFill>
            <a:srgbClr val="663300"/>
          </a:solidFill>
          <a:latin typeface="+mn-lt"/>
          <a:ea typeface="PMingLiU" pitchFamily="18" charset="-120"/>
          <a:cs typeface="+mn-cs"/>
        </a:defRPr>
      </a:lvl1pPr>
      <a:lvl2pPr marL="742950" indent="-285750" algn="l" rtl="0" eaLnBrk="0" fontAlgn="base" hangingPunct="0">
        <a:spcBef>
          <a:spcPct val="20000"/>
        </a:spcBef>
        <a:spcAft>
          <a:spcPct val="0"/>
        </a:spcAft>
        <a:buChar char="–"/>
        <a:defRPr kumimoji="1" sz="2400">
          <a:solidFill>
            <a:srgbClr val="663300"/>
          </a:solidFill>
          <a:latin typeface="+mn-lt"/>
          <a:ea typeface="PMingLiU" pitchFamily="18" charset="-120"/>
          <a:cs typeface="+mn-cs"/>
        </a:defRPr>
      </a:lvl2pPr>
      <a:lvl3pPr marL="1143000" indent="-228600" algn="l" rtl="0" eaLnBrk="0" fontAlgn="base" hangingPunct="0">
        <a:spcBef>
          <a:spcPct val="20000"/>
        </a:spcBef>
        <a:spcAft>
          <a:spcPct val="0"/>
        </a:spcAft>
        <a:buChar char="•"/>
        <a:defRPr kumimoji="1" sz="2000">
          <a:solidFill>
            <a:srgbClr val="663300"/>
          </a:solidFill>
          <a:latin typeface="+mn-lt"/>
          <a:ea typeface="PMingLiU" pitchFamily="18" charset="-120"/>
          <a:cs typeface="+mn-cs"/>
        </a:defRPr>
      </a:lvl3pPr>
      <a:lvl4pPr marL="1600200" indent="-228600" algn="l" rtl="0" eaLnBrk="0" fontAlgn="base" hangingPunct="0">
        <a:spcBef>
          <a:spcPct val="20000"/>
        </a:spcBef>
        <a:spcAft>
          <a:spcPct val="0"/>
        </a:spcAft>
        <a:buChar char="–"/>
        <a:defRPr kumimoji="1">
          <a:solidFill>
            <a:srgbClr val="663300"/>
          </a:solidFill>
          <a:latin typeface="+mn-lt"/>
          <a:ea typeface="PMingLiU" pitchFamily="18" charset="-120"/>
          <a:cs typeface="+mn-cs"/>
        </a:defRPr>
      </a:lvl4pPr>
      <a:lvl5pPr marL="2057400" indent="-228600" algn="l" rtl="0" eaLnBrk="0" fontAlgn="base" hangingPunct="0">
        <a:spcBef>
          <a:spcPct val="20000"/>
        </a:spcBef>
        <a:spcAft>
          <a:spcPct val="0"/>
        </a:spcAft>
        <a:buChar char="»"/>
        <a:defRPr kumimoji="1" sz="1600">
          <a:solidFill>
            <a:srgbClr val="663300"/>
          </a:solidFill>
          <a:latin typeface="+mn-lt"/>
          <a:ea typeface="PMingLiU" pitchFamily="18" charset="-120"/>
          <a:cs typeface="+mn-cs"/>
        </a:defRPr>
      </a:lvl5pPr>
      <a:lvl6pPr marL="2514600" indent="-228600" algn="l" rtl="0" fontAlgn="base">
        <a:spcBef>
          <a:spcPct val="20000"/>
        </a:spcBef>
        <a:spcAft>
          <a:spcPct val="0"/>
        </a:spcAft>
        <a:buChar char="»"/>
        <a:defRPr kumimoji="1" sz="1600">
          <a:solidFill>
            <a:srgbClr val="663300"/>
          </a:solidFill>
          <a:latin typeface="+mn-lt"/>
          <a:ea typeface="+mn-ea"/>
          <a:cs typeface="+mn-cs"/>
        </a:defRPr>
      </a:lvl6pPr>
      <a:lvl7pPr marL="2971800" indent="-228600" algn="l" rtl="0" fontAlgn="base">
        <a:spcBef>
          <a:spcPct val="20000"/>
        </a:spcBef>
        <a:spcAft>
          <a:spcPct val="0"/>
        </a:spcAft>
        <a:buChar char="»"/>
        <a:defRPr kumimoji="1" sz="1600">
          <a:solidFill>
            <a:srgbClr val="663300"/>
          </a:solidFill>
          <a:latin typeface="+mn-lt"/>
          <a:ea typeface="+mn-ea"/>
          <a:cs typeface="+mn-cs"/>
        </a:defRPr>
      </a:lvl7pPr>
      <a:lvl8pPr marL="3429000" indent="-228600" algn="l" rtl="0" fontAlgn="base">
        <a:spcBef>
          <a:spcPct val="20000"/>
        </a:spcBef>
        <a:spcAft>
          <a:spcPct val="0"/>
        </a:spcAft>
        <a:buChar char="»"/>
        <a:defRPr kumimoji="1" sz="1600">
          <a:solidFill>
            <a:srgbClr val="663300"/>
          </a:solidFill>
          <a:latin typeface="+mn-lt"/>
          <a:ea typeface="+mn-ea"/>
          <a:cs typeface="+mn-cs"/>
        </a:defRPr>
      </a:lvl8pPr>
      <a:lvl9pPr marL="3886200" indent="-228600" algn="l" rtl="0" fontAlgn="base">
        <a:spcBef>
          <a:spcPct val="20000"/>
        </a:spcBef>
        <a:spcAft>
          <a:spcPct val="0"/>
        </a:spcAft>
        <a:buChar char="»"/>
        <a:defRPr kumimoji="1" sz="1600">
          <a:solidFill>
            <a:srgbClr val="6633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7411"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17412"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795" r:id="rId1"/>
    <p:sldLayoutId id="2147521827" r:id="rId2"/>
    <p:sldLayoutId id="2147521828" r:id="rId3"/>
    <p:sldLayoutId id="2147521829" r:id="rId4"/>
    <p:sldLayoutId id="2147521830" r:id="rId5"/>
    <p:sldLayoutId id="2147521831" r:id="rId6"/>
    <p:sldLayoutId id="2147521832" r:id="rId7"/>
    <p:sldLayoutId id="2147521833" r:id="rId8"/>
    <p:sldLayoutId id="2147521834" r:id="rId9"/>
    <p:sldLayoutId id="2147521835" r:id="rId10"/>
    <p:sldLayoutId id="2147521836" r:id="rId11"/>
  </p:sldLayoutIdLst>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2pPr>
      <a:lvl3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3pPr>
      <a:lvl4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4pPr>
      <a:lvl5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5pPr>
      <a:lvl6pPr marL="457200" algn="l" rtl="0" fontAlgn="base">
        <a:spcBef>
          <a:spcPct val="0"/>
        </a:spcBef>
        <a:spcAft>
          <a:spcPct val="0"/>
        </a:spcAft>
        <a:defRPr sz="3200">
          <a:solidFill>
            <a:srgbClr val="663300"/>
          </a:solidFill>
          <a:latin typeface="Galatia SIL" pitchFamily="2" charset="0"/>
          <a:cs typeface="Arial" charset="0"/>
        </a:defRPr>
      </a:lvl6pPr>
      <a:lvl7pPr marL="914400" algn="l" rtl="0" fontAlgn="base">
        <a:spcBef>
          <a:spcPct val="0"/>
        </a:spcBef>
        <a:spcAft>
          <a:spcPct val="0"/>
        </a:spcAft>
        <a:defRPr sz="3200">
          <a:solidFill>
            <a:srgbClr val="663300"/>
          </a:solidFill>
          <a:latin typeface="Galatia SIL" pitchFamily="2" charset="0"/>
          <a:cs typeface="Arial" charset="0"/>
        </a:defRPr>
      </a:lvl7pPr>
      <a:lvl8pPr marL="1371600" algn="l" rtl="0" fontAlgn="base">
        <a:spcBef>
          <a:spcPct val="0"/>
        </a:spcBef>
        <a:spcAft>
          <a:spcPct val="0"/>
        </a:spcAft>
        <a:defRPr sz="3200">
          <a:solidFill>
            <a:srgbClr val="663300"/>
          </a:solidFill>
          <a:latin typeface="Galatia SIL" pitchFamily="2" charset="0"/>
          <a:cs typeface="Arial" charset="0"/>
        </a:defRPr>
      </a:lvl8pPr>
      <a:lvl9pPr marL="1828800" algn="l" rtl="0" fontAlgn="base">
        <a:spcBef>
          <a:spcPct val="0"/>
        </a:spcBef>
        <a:spcAft>
          <a:spcPct val="0"/>
        </a:spcAft>
        <a:defRPr sz="3200">
          <a:solidFill>
            <a:srgbClr val="663300"/>
          </a:solidFill>
          <a:latin typeface="Galatia SIL" pitchFamily="2" charset="0"/>
          <a:cs typeface="Arial"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35" name="Rectangle 3"/>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6" name="Rectangle 4"/>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74629" name="Rectangle 5"/>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2074630" name="Rectangle 6"/>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46E7897B-F1F9-4D7A-A87A-DA4126A733D9}" type="slidenum">
              <a:rPr lang="en-US"/>
              <a:pPr>
                <a:defRPr/>
              </a:pPr>
              <a:t>‹#›</a:t>
            </a:fld>
            <a:endParaRPr lang="en-US"/>
          </a:p>
        </p:txBody>
      </p:sp>
      <p:pic>
        <p:nvPicPr>
          <p:cNvPr id="18439" name="Picture 7" descr="mt_mini_032209"/>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796" r:id="rId1"/>
    <p:sldLayoutId id="2147521837" r:id="rId2"/>
    <p:sldLayoutId id="2147521838" r:id="rId3"/>
    <p:sldLayoutId id="2147521839" r:id="rId4"/>
    <p:sldLayoutId id="2147521840" r:id="rId5"/>
    <p:sldLayoutId id="2147521841" r:id="rId6"/>
    <p:sldLayoutId id="2147521842" r:id="rId7"/>
    <p:sldLayoutId id="2147521843" r:id="rId8"/>
    <p:sldLayoutId id="2147521844" r:id="rId9"/>
    <p:sldLayoutId id="2147521845" r:id="rId10"/>
    <p:sldLayoutId id="2147521846"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Arial" pitchFamily="-84" charset="0"/>
          <a:cs typeface="+mj-cs"/>
        </a:defRPr>
      </a:lvl1pPr>
      <a:lvl2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2pPr>
      <a:lvl3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3pPr>
      <a:lvl4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4pPr>
      <a:lvl5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5pPr>
      <a:lvl6pPr marL="457200" algn="ctr" rtl="0" fontAlgn="base">
        <a:spcBef>
          <a:spcPct val="0"/>
        </a:spcBef>
        <a:spcAft>
          <a:spcPct val="0"/>
        </a:spcAft>
        <a:defRPr sz="3200" b="1">
          <a:solidFill>
            <a:schemeClr val="bg1"/>
          </a:solidFill>
          <a:latin typeface="Tahoma" pitchFamily="34" charset="0"/>
          <a:cs typeface="Arial" charset="0"/>
        </a:defRPr>
      </a:lvl6pPr>
      <a:lvl7pPr marL="914400" algn="ctr" rtl="0" fontAlgn="base">
        <a:spcBef>
          <a:spcPct val="0"/>
        </a:spcBef>
        <a:spcAft>
          <a:spcPct val="0"/>
        </a:spcAft>
        <a:defRPr sz="3200" b="1">
          <a:solidFill>
            <a:schemeClr val="bg1"/>
          </a:solidFill>
          <a:latin typeface="Tahoma" pitchFamily="34" charset="0"/>
          <a:cs typeface="Arial" charset="0"/>
        </a:defRPr>
      </a:lvl7pPr>
      <a:lvl8pPr marL="1371600" algn="ctr" rtl="0" fontAlgn="base">
        <a:spcBef>
          <a:spcPct val="0"/>
        </a:spcBef>
        <a:spcAft>
          <a:spcPct val="0"/>
        </a:spcAft>
        <a:defRPr sz="3200" b="1">
          <a:solidFill>
            <a:schemeClr val="bg1"/>
          </a:solidFill>
          <a:latin typeface="Tahoma" pitchFamily="34" charset="0"/>
          <a:cs typeface="Arial" charset="0"/>
        </a:defRPr>
      </a:lvl8pPr>
      <a:lvl9pPr marL="1828800" algn="ctr" rtl="0" fontAlgn="base">
        <a:spcBef>
          <a:spcPct val="0"/>
        </a:spcBef>
        <a:spcAft>
          <a:spcPct val="0"/>
        </a:spcAft>
        <a:defRPr sz="3200" b="1">
          <a:solidFill>
            <a:schemeClr val="bg1"/>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24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4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sz="2400">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sz="2400">
          <a:solidFill>
            <a:srgbClr val="000066"/>
          </a:solidFill>
          <a:latin typeface="+mn-lt"/>
          <a:ea typeface="Arial" pitchFamily="-84" charset="0"/>
          <a:cs typeface="+mn-cs"/>
        </a:defRPr>
      </a:lvl5pPr>
      <a:lvl6pPr marL="2514600" indent="-228600" algn="l" rtl="0" fontAlgn="base">
        <a:spcBef>
          <a:spcPct val="20000"/>
        </a:spcBef>
        <a:spcAft>
          <a:spcPct val="0"/>
        </a:spcAft>
        <a:buChar char="»"/>
        <a:defRPr sz="2400">
          <a:solidFill>
            <a:srgbClr val="000066"/>
          </a:solidFill>
          <a:latin typeface="+mn-lt"/>
          <a:cs typeface="+mn-cs"/>
        </a:defRPr>
      </a:lvl6pPr>
      <a:lvl7pPr marL="2971800" indent="-228600" algn="l" rtl="0" fontAlgn="base">
        <a:spcBef>
          <a:spcPct val="20000"/>
        </a:spcBef>
        <a:spcAft>
          <a:spcPct val="0"/>
        </a:spcAft>
        <a:buChar char="»"/>
        <a:defRPr sz="2400">
          <a:solidFill>
            <a:srgbClr val="000066"/>
          </a:solidFill>
          <a:latin typeface="+mn-lt"/>
          <a:cs typeface="+mn-cs"/>
        </a:defRPr>
      </a:lvl7pPr>
      <a:lvl8pPr marL="3429000" indent="-228600" algn="l" rtl="0" fontAlgn="base">
        <a:spcBef>
          <a:spcPct val="20000"/>
        </a:spcBef>
        <a:spcAft>
          <a:spcPct val="0"/>
        </a:spcAft>
        <a:buChar char="»"/>
        <a:defRPr sz="2400">
          <a:solidFill>
            <a:srgbClr val="000066"/>
          </a:solidFill>
          <a:latin typeface="+mn-lt"/>
          <a:cs typeface="+mn-cs"/>
        </a:defRPr>
      </a:lvl8pPr>
      <a:lvl9pPr marL="3886200" indent="-228600" algn="l" rtl="0" fontAlgn="base">
        <a:spcBef>
          <a:spcPct val="20000"/>
        </a:spcBef>
        <a:spcAft>
          <a:spcPct val="0"/>
        </a:spcAft>
        <a:buChar char="»"/>
        <a:defRPr sz="24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9459"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522797" r:id="rId1"/>
    <p:sldLayoutId id="2147521847" r:id="rId2"/>
    <p:sldLayoutId id="2147521848" r:id="rId3"/>
    <p:sldLayoutId id="2147521849" r:id="rId4"/>
    <p:sldLayoutId id="2147521850" r:id="rId5"/>
    <p:sldLayoutId id="2147521851" r:id="rId6"/>
    <p:sldLayoutId id="2147521852" r:id="rId7"/>
    <p:sldLayoutId id="2147521853" r:id="rId8"/>
    <p:sldLayoutId id="2147521854" r:id="rId9"/>
    <p:sldLayoutId id="2147521855" r:id="rId10"/>
    <p:sldLayoutId id="2147521856" r:id="rId11"/>
  </p:sldLayoutIdLst>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2pPr>
      <a:lvl3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3pPr>
      <a:lvl4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4pPr>
      <a:lvl5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5pPr>
      <a:lvl6pPr marL="457200" algn="l" rtl="0" fontAlgn="base">
        <a:spcBef>
          <a:spcPct val="0"/>
        </a:spcBef>
        <a:spcAft>
          <a:spcPct val="0"/>
        </a:spcAft>
        <a:defRPr sz="3200">
          <a:solidFill>
            <a:srgbClr val="663300"/>
          </a:solidFill>
          <a:latin typeface="Galatia SIL" pitchFamily="2" charset="0"/>
          <a:cs typeface="Arial" charset="0"/>
        </a:defRPr>
      </a:lvl6pPr>
      <a:lvl7pPr marL="914400" algn="l" rtl="0" fontAlgn="base">
        <a:spcBef>
          <a:spcPct val="0"/>
        </a:spcBef>
        <a:spcAft>
          <a:spcPct val="0"/>
        </a:spcAft>
        <a:defRPr sz="3200">
          <a:solidFill>
            <a:srgbClr val="663300"/>
          </a:solidFill>
          <a:latin typeface="Galatia SIL" pitchFamily="2" charset="0"/>
          <a:cs typeface="Arial" charset="0"/>
        </a:defRPr>
      </a:lvl7pPr>
      <a:lvl8pPr marL="1371600" algn="l" rtl="0" fontAlgn="base">
        <a:spcBef>
          <a:spcPct val="0"/>
        </a:spcBef>
        <a:spcAft>
          <a:spcPct val="0"/>
        </a:spcAft>
        <a:defRPr sz="3200">
          <a:solidFill>
            <a:srgbClr val="663300"/>
          </a:solidFill>
          <a:latin typeface="Galatia SIL" pitchFamily="2" charset="0"/>
          <a:cs typeface="Arial" charset="0"/>
        </a:defRPr>
      </a:lvl8pPr>
      <a:lvl9pPr marL="1828800" algn="l" rtl="0" fontAlgn="base">
        <a:spcBef>
          <a:spcPct val="0"/>
        </a:spcBef>
        <a:spcAft>
          <a:spcPct val="0"/>
        </a:spcAft>
        <a:defRPr sz="3200">
          <a:solidFill>
            <a:srgbClr val="663300"/>
          </a:solidFill>
          <a:latin typeface="Galatia SIL" pitchFamily="2" charset="0"/>
          <a:cs typeface="Arial"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51" name="Rectangle 3"/>
          <p:cNvSpPr>
            <a:spLocks noGrp="1" noChangeArrowheads="1"/>
          </p:cNvSpPr>
          <p:nvPr>
            <p:ph type="title"/>
          </p:nvPr>
        </p:nvSpPr>
        <p:spPr bwMode="auto">
          <a:xfrm>
            <a:off x="1371600" y="0"/>
            <a:ext cx="74771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5717" name="Rectangle 5"/>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Engravers MT" pitchFamily="18" charset="0"/>
                <a:ea typeface="+mn-ea"/>
                <a:cs typeface="Tahoma" pitchFamily="34" charset="0"/>
              </a:defRPr>
            </a:lvl1pPr>
          </a:lstStyle>
          <a:p>
            <a:pPr>
              <a:defRPr/>
            </a:pPr>
            <a:endParaRPr lang="en-US"/>
          </a:p>
        </p:txBody>
      </p:sp>
      <p:sp>
        <p:nvSpPr>
          <p:cNvPr id="115718" name="Rectangle 6"/>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Engravers MT" pitchFamily="-1" charset="0"/>
                <a:cs typeface="Tahoma" pitchFamily="-1" charset="0"/>
              </a:defRPr>
            </a:lvl1pPr>
          </a:lstStyle>
          <a:p>
            <a:pPr>
              <a:defRPr/>
            </a:pPr>
            <a:fld id="{D8C89615-847F-459C-B647-A0741D45A91B}" type="slidenum">
              <a:rPr lang="en-US"/>
              <a:pPr>
                <a:defRPr/>
              </a:pPr>
              <a:t>‹#›</a:t>
            </a:fld>
            <a:endParaRPr lang="en-US"/>
          </a:p>
        </p:txBody>
      </p:sp>
      <p:pic>
        <p:nvPicPr>
          <p:cNvPr id="2055" name="Picture 7" descr="mt_mini_032209"/>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788" r:id="rId1"/>
    <p:sldLayoutId id="2147521668" r:id="rId2"/>
    <p:sldLayoutId id="2147521669" r:id="rId3"/>
    <p:sldLayoutId id="2147521670" r:id="rId4"/>
    <p:sldLayoutId id="2147521671" r:id="rId5"/>
    <p:sldLayoutId id="2147521672" r:id="rId6"/>
    <p:sldLayoutId id="2147521673" r:id="rId7"/>
    <p:sldLayoutId id="2147521674" r:id="rId8"/>
    <p:sldLayoutId id="2147521675" r:id="rId9"/>
    <p:sldLayoutId id="2147521676" r:id="rId10"/>
    <p:sldLayoutId id="2147521677"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MS PGothic" pitchFamily="34" charset="-128"/>
          <a:cs typeface="ＭＳ Ｐゴシック" pitchFamily="-1" charset="-128"/>
        </a:defRPr>
      </a:lvl1pPr>
      <a:lvl2pPr algn="ctr"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pitchFamily="-1" charset="-128"/>
        </a:defRPr>
      </a:lvl2pPr>
      <a:lvl3pPr algn="ctr"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pitchFamily="-1" charset="-128"/>
        </a:defRPr>
      </a:lvl3pPr>
      <a:lvl4pPr algn="ctr"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pitchFamily="-1" charset="-128"/>
        </a:defRPr>
      </a:lvl4pPr>
      <a:lvl5pPr algn="ctr"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pitchFamily="-1" charset="-128"/>
        </a:defRPr>
      </a:lvl5pPr>
      <a:lvl6pPr marL="457200" algn="ctr" rtl="0" fontAlgn="base">
        <a:spcBef>
          <a:spcPct val="0"/>
        </a:spcBef>
        <a:spcAft>
          <a:spcPct val="0"/>
        </a:spcAft>
        <a:defRPr sz="3200" b="1">
          <a:solidFill>
            <a:schemeClr val="bg1"/>
          </a:solidFill>
          <a:latin typeface="Tahoma" pitchFamily="34" charset="0"/>
        </a:defRPr>
      </a:lvl6pPr>
      <a:lvl7pPr marL="914400" algn="ctr" rtl="0" fontAlgn="base">
        <a:spcBef>
          <a:spcPct val="0"/>
        </a:spcBef>
        <a:spcAft>
          <a:spcPct val="0"/>
        </a:spcAft>
        <a:defRPr sz="3200" b="1">
          <a:solidFill>
            <a:schemeClr val="bg1"/>
          </a:solidFill>
          <a:latin typeface="Tahoma" pitchFamily="34" charset="0"/>
        </a:defRPr>
      </a:lvl7pPr>
      <a:lvl8pPr marL="1371600" algn="ctr" rtl="0" fontAlgn="base">
        <a:spcBef>
          <a:spcPct val="0"/>
        </a:spcBef>
        <a:spcAft>
          <a:spcPct val="0"/>
        </a:spcAft>
        <a:defRPr sz="3200" b="1">
          <a:solidFill>
            <a:schemeClr val="bg1"/>
          </a:solidFill>
          <a:latin typeface="Tahoma" pitchFamily="34" charset="0"/>
        </a:defRPr>
      </a:lvl8pPr>
      <a:lvl9pPr marL="1828800" algn="ctr" rtl="0" fontAlgn="base">
        <a:spcBef>
          <a:spcPct val="0"/>
        </a:spcBef>
        <a:spcAft>
          <a:spcPct val="0"/>
        </a:spcAft>
        <a:defRPr sz="32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800">
          <a:solidFill>
            <a:srgbClr val="000066"/>
          </a:solidFill>
          <a:latin typeface="+mn-lt"/>
          <a:ea typeface="MS PGothic" pitchFamily="34" charset="-128"/>
        </a:defRPr>
      </a:lvl2pPr>
      <a:lvl3pPr marL="1143000" indent="-228600" algn="l" rtl="0" eaLnBrk="0" fontAlgn="base" hangingPunct="0">
        <a:spcBef>
          <a:spcPct val="20000"/>
        </a:spcBef>
        <a:spcAft>
          <a:spcPct val="0"/>
        </a:spcAft>
        <a:buChar char="•"/>
        <a:defRPr sz="2800">
          <a:solidFill>
            <a:srgbClr val="000066"/>
          </a:solidFill>
          <a:latin typeface="+mn-lt"/>
          <a:ea typeface="MS PGothic" pitchFamily="34" charset="-128"/>
        </a:defRPr>
      </a:lvl3pPr>
      <a:lvl4pPr marL="1600200" indent="-228600" algn="l" rtl="0" eaLnBrk="0" fontAlgn="base" hangingPunct="0">
        <a:spcBef>
          <a:spcPct val="20000"/>
        </a:spcBef>
        <a:spcAft>
          <a:spcPct val="0"/>
        </a:spcAft>
        <a:buChar char="–"/>
        <a:defRPr sz="2800">
          <a:solidFill>
            <a:srgbClr val="000066"/>
          </a:solidFill>
          <a:latin typeface="+mn-lt"/>
          <a:ea typeface="MS PGothic" pitchFamily="34" charset="-128"/>
        </a:defRPr>
      </a:lvl4pPr>
      <a:lvl5pPr marL="2057400" indent="-228600" algn="l" rtl="0" eaLnBrk="0" fontAlgn="base" hangingPunct="0">
        <a:spcBef>
          <a:spcPct val="20000"/>
        </a:spcBef>
        <a:spcAft>
          <a:spcPct val="0"/>
        </a:spcAft>
        <a:buChar char="»"/>
        <a:defRPr sz="2800">
          <a:solidFill>
            <a:srgbClr val="000066"/>
          </a:solidFill>
          <a:latin typeface="+mn-lt"/>
          <a:ea typeface="MS PGothic" pitchFamily="34" charset="-128"/>
        </a:defRPr>
      </a:lvl5pPr>
      <a:lvl6pPr marL="2514600" indent="-228600" algn="l" rtl="0" fontAlgn="base">
        <a:spcBef>
          <a:spcPct val="20000"/>
        </a:spcBef>
        <a:spcAft>
          <a:spcPct val="0"/>
        </a:spcAft>
        <a:buChar char="»"/>
        <a:defRPr sz="2800">
          <a:solidFill>
            <a:srgbClr val="000066"/>
          </a:solidFill>
          <a:latin typeface="+mn-lt"/>
        </a:defRPr>
      </a:lvl6pPr>
      <a:lvl7pPr marL="2971800" indent="-228600" algn="l" rtl="0" fontAlgn="base">
        <a:spcBef>
          <a:spcPct val="20000"/>
        </a:spcBef>
        <a:spcAft>
          <a:spcPct val="0"/>
        </a:spcAft>
        <a:buChar char="»"/>
        <a:defRPr sz="2800">
          <a:solidFill>
            <a:srgbClr val="000066"/>
          </a:solidFill>
          <a:latin typeface="+mn-lt"/>
        </a:defRPr>
      </a:lvl7pPr>
      <a:lvl8pPr marL="3429000" indent="-228600" algn="l" rtl="0" fontAlgn="base">
        <a:spcBef>
          <a:spcPct val="20000"/>
        </a:spcBef>
        <a:spcAft>
          <a:spcPct val="0"/>
        </a:spcAft>
        <a:buChar char="»"/>
        <a:defRPr sz="2800">
          <a:solidFill>
            <a:srgbClr val="000066"/>
          </a:solidFill>
          <a:latin typeface="+mn-lt"/>
        </a:defRPr>
      </a:lvl8pPr>
      <a:lvl9pPr marL="3886200" indent="-228600" algn="l" rtl="0" fontAlgn="base">
        <a:spcBef>
          <a:spcPct val="20000"/>
        </a:spcBef>
        <a:spcAft>
          <a:spcPct val="0"/>
        </a:spcAft>
        <a:buChar char="»"/>
        <a:defRPr sz="28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1066800" y="762000"/>
            <a:ext cx="54848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1066800" y="1828800"/>
            <a:ext cx="548481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521857" r:id="rId1"/>
    <p:sldLayoutId id="2147521858" r:id="rId2"/>
    <p:sldLayoutId id="2147521859" r:id="rId3"/>
    <p:sldLayoutId id="2147521860" r:id="rId4"/>
    <p:sldLayoutId id="2147521861" r:id="rId5"/>
    <p:sldLayoutId id="2147521862" r:id="rId6"/>
    <p:sldLayoutId id="2147521863" r:id="rId7"/>
    <p:sldLayoutId id="2147521864" r:id="rId8"/>
    <p:sldLayoutId id="2147521865" r:id="rId9"/>
    <p:sldLayoutId id="2147521866" r:id="rId10"/>
    <p:sldLayoutId id="2147521867" r:id="rId11"/>
  </p:sldLayoutIdLst>
  <p:txStyles>
    <p:titleStyle>
      <a:lvl1pPr algn="l" rtl="0" eaLnBrk="0" fontAlgn="base" hangingPunct="0">
        <a:spcBef>
          <a:spcPct val="0"/>
        </a:spcBef>
        <a:spcAft>
          <a:spcPct val="0"/>
        </a:spcAft>
        <a:defRPr sz="3200">
          <a:solidFill>
            <a:srgbClr val="79551B"/>
          </a:solidFill>
          <a:latin typeface="+mj-lt"/>
          <a:ea typeface="MS PGothic" pitchFamily="34" charset="-128"/>
          <a:cs typeface="ＭＳ Ｐゴシック" pitchFamily="-1" charset="-128"/>
        </a:defRPr>
      </a:lvl1pPr>
      <a:lvl2pPr algn="l" rtl="0" eaLnBrk="0" fontAlgn="base" hangingPunct="0">
        <a:spcBef>
          <a:spcPct val="0"/>
        </a:spcBef>
        <a:spcAft>
          <a:spcPct val="0"/>
        </a:spcAft>
        <a:defRPr sz="3200">
          <a:solidFill>
            <a:srgbClr val="79551B"/>
          </a:solidFill>
          <a:latin typeface="Galatia SIL" pitchFamily="2" charset="0"/>
          <a:ea typeface="MS PGothic" pitchFamily="34" charset="-128"/>
          <a:cs typeface="ＭＳ Ｐゴシック" pitchFamily="-1" charset="-128"/>
        </a:defRPr>
      </a:lvl2pPr>
      <a:lvl3pPr algn="l" rtl="0" eaLnBrk="0" fontAlgn="base" hangingPunct="0">
        <a:spcBef>
          <a:spcPct val="0"/>
        </a:spcBef>
        <a:spcAft>
          <a:spcPct val="0"/>
        </a:spcAft>
        <a:defRPr sz="3200">
          <a:solidFill>
            <a:srgbClr val="79551B"/>
          </a:solidFill>
          <a:latin typeface="Galatia SIL" pitchFamily="2" charset="0"/>
          <a:ea typeface="MS PGothic" pitchFamily="34" charset="-128"/>
          <a:cs typeface="ＭＳ Ｐゴシック" pitchFamily="-1" charset="-128"/>
        </a:defRPr>
      </a:lvl3pPr>
      <a:lvl4pPr algn="l" rtl="0" eaLnBrk="0" fontAlgn="base" hangingPunct="0">
        <a:spcBef>
          <a:spcPct val="0"/>
        </a:spcBef>
        <a:spcAft>
          <a:spcPct val="0"/>
        </a:spcAft>
        <a:defRPr sz="3200">
          <a:solidFill>
            <a:srgbClr val="79551B"/>
          </a:solidFill>
          <a:latin typeface="Galatia SIL" pitchFamily="2" charset="0"/>
          <a:ea typeface="MS PGothic" pitchFamily="34" charset="-128"/>
          <a:cs typeface="ＭＳ Ｐゴシック" pitchFamily="-1" charset="-128"/>
        </a:defRPr>
      </a:lvl4pPr>
      <a:lvl5pPr algn="l" rtl="0" eaLnBrk="0" fontAlgn="base" hangingPunct="0">
        <a:spcBef>
          <a:spcPct val="0"/>
        </a:spcBef>
        <a:spcAft>
          <a:spcPct val="0"/>
        </a:spcAft>
        <a:defRPr sz="3200">
          <a:solidFill>
            <a:srgbClr val="79551B"/>
          </a:solidFill>
          <a:latin typeface="Galatia SIL" pitchFamily="2" charset="0"/>
          <a:ea typeface="MS PGothic" pitchFamily="34" charset="-128"/>
          <a:cs typeface="ＭＳ Ｐゴシック" pitchFamily="-1" charset="-128"/>
        </a:defRPr>
      </a:lvl5pPr>
      <a:lvl6pPr marL="457200" algn="l" rtl="0" fontAlgn="base">
        <a:spcBef>
          <a:spcPct val="0"/>
        </a:spcBef>
        <a:spcAft>
          <a:spcPct val="0"/>
        </a:spcAft>
        <a:defRPr sz="3200">
          <a:solidFill>
            <a:srgbClr val="79551B"/>
          </a:solidFill>
          <a:latin typeface="Galatia SIL" pitchFamily="2" charset="0"/>
        </a:defRPr>
      </a:lvl6pPr>
      <a:lvl7pPr marL="914400" algn="l" rtl="0" fontAlgn="base">
        <a:spcBef>
          <a:spcPct val="0"/>
        </a:spcBef>
        <a:spcAft>
          <a:spcPct val="0"/>
        </a:spcAft>
        <a:defRPr sz="3200">
          <a:solidFill>
            <a:srgbClr val="79551B"/>
          </a:solidFill>
          <a:latin typeface="Galatia SIL" pitchFamily="2" charset="0"/>
        </a:defRPr>
      </a:lvl7pPr>
      <a:lvl8pPr marL="1371600" algn="l" rtl="0" fontAlgn="base">
        <a:spcBef>
          <a:spcPct val="0"/>
        </a:spcBef>
        <a:spcAft>
          <a:spcPct val="0"/>
        </a:spcAft>
        <a:defRPr sz="3200">
          <a:solidFill>
            <a:srgbClr val="79551B"/>
          </a:solidFill>
          <a:latin typeface="Galatia SIL" pitchFamily="2" charset="0"/>
        </a:defRPr>
      </a:lvl8pPr>
      <a:lvl9pPr marL="1828800" algn="l" rtl="0" fontAlgn="base">
        <a:spcBef>
          <a:spcPct val="0"/>
        </a:spcBef>
        <a:spcAft>
          <a:spcPct val="0"/>
        </a:spcAft>
        <a:defRPr sz="3200">
          <a:solidFill>
            <a:srgbClr val="79551B"/>
          </a:solidFill>
          <a:latin typeface="Galatia SIL" pitchFamily="2" charset="0"/>
        </a:defRPr>
      </a:lvl9pPr>
    </p:titleStyle>
    <p:bodyStyle>
      <a:lvl1pPr marL="342900" indent="-342900" algn="l" rtl="0" eaLnBrk="0" fontAlgn="base" hangingPunct="0">
        <a:spcBef>
          <a:spcPct val="20000"/>
        </a:spcBef>
        <a:spcAft>
          <a:spcPct val="0"/>
        </a:spcAft>
        <a:buChar char="•"/>
        <a:defRPr sz="2800">
          <a:solidFill>
            <a:srgbClr val="79551B"/>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400">
          <a:solidFill>
            <a:srgbClr val="79551B"/>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rgbClr val="79551B"/>
          </a:solidFill>
          <a:latin typeface="+mn-lt"/>
          <a:ea typeface="MS PGothic" pitchFamily="34" charset="-128"/>
        </a:defRPr>
      </a:lvl3pPr>
      <a:lvl4pPr marL="1600200" indent="-228600" algn="l" rtl="0" eaLnBrk="0" fontAlgn="base" hangingPunct="0">
        <a:spcBef>
          <a:spcPct val="20000"/>
        </a:spcBef>
        <a:spcAft>
          <a:spcPct val="0"/>
        </a:spcAft>
        <a:buChar char="–"/>
        <a:defRPr>
          <a:solidFill>
            <a:srgbClr val="79551B"/>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rgbClr val="79551B"/>
          </a:solidFill>
          <a:latin typeface="+mn-lt"/>
          <a:ea typeface="MS PGothic" pitchFamily="34" charset="-128"/>
        </a:defRPr>
      </a:lvl5pPr>
      <a:lvl6pPr marL="2514600" indent="-228600" algn="l" rtl="0" fontAlgn="base">
        <a:spcBef>
          <a:spcPct val="20000"/>
        </a:spcBef>
        <a:spcAft>
          <a:spcPct val="0"/>
        </a:spcAft>
        <a:buChar char="»"/>
        <a:defRPr sz="1600">
          <a:solidFill>
            <a:srgbClr val="79551B"/>
          </a:solidFill>
          <a:latin typeface="+mn-lt"/>
        </a:defRPr>
      </a:lvl6pPr>
      <a:lvl7pPr marL="2971800" indent="-228600" algn="l" rtl="0" fontAlgn="base">
        <a:spcBef>
          <a:spcPct val="20000"/>
        </a:spcBef>
        <a:spcAft>
          <a:spcPct val="0"/>
        </a:spcAft>
        <a:buChar char="»"/>
        <a:defRPr sz="1600">
          <a:solidFill>
            <a:srgbClr val="79551B"/>
          </a:solidFill>
          <a:latin typeface="+mn-lt"/>
        </a:defRPr>
      </a:lvl7pPr>
      <a:lvl8pPr marL="3429000" indent="-228600" algn="l" rtl="0" fontAlgn="base">
        <a:spcBef>
          <a:spcPct val="20000"/>
        </a:spcBef>
        <a:spcAft>
          <a:spcPct val="0"/>
        </a:spcAft>
        <a:buChar char="»"/>
        <a:defRPr sz="1600">
          <a:solidFill>
            <a:srgbClr val="79551B"/>
          </a:solidFill>
          <a:latin typeface="+mn-lt"/>
        </a:defRPr>
      </a:lvl8pPr>
      <a:lvl9pPr marL="3886200" indent="-228600" algn="l" rtl="0" fontAlgn="base">
        <a:spcBef>
          <a:spcPct val="20000"/>
        </a:spcBef>
        <a:spcAft>
          <a:spcPct val="0"/>
        </a:spcAft>
        <a:buChar char="»"/>
        <a:defRPr sz="1600">
          <a:solidFill>
            <a:srgbClr val="79551B"/>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21507"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21508"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798" r:id="rId1"/>
    <p:sldLayoutId id="2147521868" r:id="rId2"/>
    <p:sldLayoutId id="2147521869" r:id="rId3"/>
    <p:sldLayoutId id="2147521870" r:id="rId4"/>
    <p:sldLayoutId id="2147521871" r:id="rId5"/>
    <p:sldLayoutId id="2147521872" r:id="rId6"/>
    <p:sldLayoutId id="2147521873" r:id="rId7"/>
    <p:sldLayoutId id="2147521874" r:id="rId8"/>
    <p:sldLayoutId id="2147521875" r:id="rId9"/>
    <p:sldLayoutId id="2147521876" r:id="rId10"/>
    <p:sldLayoutId id="2147521877" r:id="rId11"/>
  </p:sldLayoutIdLst>
  <p:txStyles>
    <p:titleStyle>
      <a:lvl1pPr algn="l" rtl="0" eaLnBrk="0" fontAlgn="base" hangingPunct="0">
        <a:spcBef>
          <a:spcPct val="0"/>
        </a:spcBef>
        <a:spcAft>
          <a:spcPct val="0"/>
        </a:spcAft>
        <a:defRPr sz="3200">
          <a:solidFill>
            <a:srgbClr val="663300"/>
          </a:solidFill>
          <a:latin typeface="+mj-lt"/>
          <a:ea typeface="MS PGothic" pitchFamily="34" charset="-128"/>
          <a:cs typeface="ＭＳ Ｐゴシック" pitchFamily="-1" charset="-128"/>
        </a:defRPr>
      </a:lvl1pPr>
      <a:lvl2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2pPr>
      <a:lvl3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3pPr>
      <a:lvl4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4pPr>
      <a:lvl5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5pPr>
      <a:lvl6pPr marL="457200" algn="l" rtl="0" fontAlgn="base">
        <a:spcBef>
          <a:spcPct val="0"/>
        </a:spcBef>
        <a:spcAft>
          <a:spcPct val="0"/>
        </a:spcAft>
        <a:defRPr sz="3200">
          <a:solidFill>
            <a:srgbClr val="663300"/>
          </a:solidFill>
          <a:latin typeface="Galatia SIL" pitchFamily="2" charset="0"/>
        </a:defRPr>
      </a:lvl6pPr>
      <a:lvl7pPr marL="914400" algn="l" rtl="0" fontAlgn="base">
        <a:spcBef>
          <a:spcPct val="0"/>
        </a:spcBef>
        <a:spcAft>
          <a:spcPct val="0"/>
        </a:spcAft>
        <a:defRPr sz="3200">
          <a:solidFill>
            <a:srgbClr val="663300"/>
          </a:solidFill>
          <a:latin typeface="Galatia SIL" pitchFamily="2" charset="0"/>
        </a:defRPr>
      </a:lvl7pPr>
      <a:lvl8pPr marL="1371600" algn="l" rtl="0" fontAlgn="base">
        <a:spcBef>
          <a:spcPct val="0"/>
        </a:spcBef>
        <a:spcAft>
          <a:spcPct val="0"/>
        </a:spcAft>
        <a:defRPr sz="3200">
          <a:solidFill>
            <a:srgbClr val="663300"/>
          </a:solidFill>
          <a:latin typeface="Galatia SIL" pitchFamily="2" charset="0"/>
        </a:defRPr>
      </a:lvl8pPr>
      <a:lvl9pPr marL="1828800" algn="l" rtl="0" fontAlgn="base">
        <a:spcBef>
          <a:spcPct val="0"/>
        </a:spcBef>
        <a:spcAft>
          <a:spcPct val="0"/>
        </a:spcAft>
        <a:defRPr sz="3200">
          <a:solidFill>
            <a:srgbClr val="663300"/>
          </a:solidFill>
          <a:latin typeface="Galatia SIL" pitchFamily="2"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400">
          <a:solidFill>
            <a:srgbClr val="663300"/>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rgbClr val="663300"/>
          </a:solidFill>
          <a:latin typeface="+mn-lt"/>
          <a:ea typeface="MS PGothic" pitchFamily="34" charset="-128"/>
        </a:defRPr>
      </a:lvl3pPr>
      <a:lvl4pPr marL="1600200" indent="-228600" algn="l" rtl="0" eaLnBrk="0" fontAlgn="base" hangingPunct="0">
        <a:spcBef>
          <a:spcPct val="20000"/>
        </a:spcBef>
        <a:spcAft>
          <a:spcPct val="0"/>
        </a:spcAft>
        <a:buChar char="–"/>
        <a:defRPr>
          <a:solidFill>
            <a:srgbClr val="663300"/>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rgbClr val="663300"/>
          </a:solidFill>
          <a:latin typeface="+mn-lt"/>
          <a:ea typeface="MS PGothic" pitchFamily="34" charset="-128"/>
        </a:defRPr>
      </a:lvl5pPr>
      <a:lvl6pPr marL="2514600" indent="-228600" algn="l" rtl="0" fontAlgn="base">
        <a:spcBef>
          <a:spcPct val="20000"/>
        </a:spcBef>
        <a:spcAft>
          <a:spcPct val="0"/>
        </a:spcAft>
        <a:buChar char="»"/>
        <a:defRPr sz="1600">
          <a:solidFill>
            <a:srgbClr val="663300"/>
          </a:solidFill>
          <a:latin typeface="+mn-lt"/>
        </a:defRPr>
      </a:lvl6pPr>
      <a:lvl7pPr marL="2971800" indent="-228600" algn="l" rtl="0" fontAlgn="base">
        <a:spcBef>
          <a:spcPct val="20000"/>
        </a:spcBef>
        <a:spcAft>
          <a:spcPct val="0"/>
        </a:spcAft>
        <a:buChar char="»"/>
        <a:defRPr sz="1600">
          <a:solidFill>
            <a:srgbClr val="663300"/>
          </a:solidFill>
          <a:latin typeface="+mn-lt"/>
        </a:defRPr>
      </a:lvl7pPr>
      <a:lvl8pPr marL="3429000" indent="-228600" algn="l" rtl="0" fontAlgn="base">
        <a:spcBef>
          <a:spcPct val="20000"/>
        </a:spcBef>
        <a:spcAft>
          <a:spcPct val="0"/>
        </a:spcAft>
        <a:buChar char="»"/>
        <a:defRPr sz="1600">
          <a:solidFill>
            <a:srgbClr val="663300"/>
          </a:solidFill>
          <a:latin typeface="+mn-lt"/>
        </a:defRPr>
      </a:lvl8pPr>
      <a:lvl9pPr marL="3886200" indent="-228600" algn="l" rtl="0" fontAlgn="base">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22531"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22532"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1878" r:id="rId1"/>
    <p:sldLayoutId id="2147521879" r:id="rId2"/>
    <p:sldLayoutId id="2147521880" r:id="rId3"/>
    <p:sldLayoutId id="2147521881" r:id="rId4"/>
    <p:sldLayoutId id="2147521882" r:id="rId5"/>
    <p:sldLayoutId id="2147521883" r:id="rId6"/>
    <p:sldLayoutId id="2147521884" r:id="rId7"/>
    <p:sldLayoutId id="2147521885" r:id="rId8"/>
    <p:sldLayoutId id="2147521886" r:id="rId9"/>
    <p:sldLayoutId id="2147521887" r:id="rId10"/>
    <p:sldLayoutId id="2147521888"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kumimoji="1" sz="3200">
          <a:solidFill>
            <a:srgbClr val="663300"/>
          </a:solidFill>
          <a:latin typeface="+mj-lt"/>
          <a:ea typeface="PMingLiU" pitchFamily="18" charset="-120"/>
          <a:cs typeface="PMingLiU" pitchFamily="18" charset="-120"/>
        </a:defRPr>
      </a:lvl1pPr>
      <a:lvl2pPr algn="l" rtl="0" eaLnBrk="0" fontAlgn="base" hangingPunct="0">
        <a:spcBef>
          <a:spcPct val="0"/>
        </a:spcBef>
        <a:spcAft>
          <a:spcPct val="0"/>
        </a:spcAft>
        <a:defRPr kumimoji="1" sz="3200">
          <a:solidFill>
            <a:srgbClr val="663300"/>
          </a:solidFill>
          <a:latin typeface="Galatia SIL" pitchFamily="2" charset="0"/>
          <a:ea typeface="PMingLiU" pitchFamily="18" charset="-120"/>
          <a:cs typeface="PMingLiU" pitchFamily="18" charset="-120"/>
        </a:defRPr>
      </a:lvl2pPr>
      <a:lvl3pPr algn="l" rtl="0" eaLnBrk="0" fontAlgn="base" hangingPunct="0">
        <a:spcBef>
          <a:spcPct val="0"/>
        </a:spcBef>
        <a:spcAft>
          <a:spcPct val="0"/>
        </a:spcAft>
        <a:defRPr kumimoji="1" sz="3200">
          <a:solidFill>
            <a:srgbClr val="663300"/>
          </a:solidFill>
          <a:latin typeface="Galatia SIL" pitchFamily="2" charset="0"/>
          <a:ea typeface="PMingLiU" pitchFamily="18" charset="-120"/>
          <a:cs typeface="PMingLiU" pitchFamily="18" charset="-120"/>
        </a:defRPr>
      </a:lvl3pPr>
      <a:lvl4pPr algn="l" rtl="0" eaLnBrk="0" fontAlgn="base" hangingPunct="0">
        <a:spcBef>
          <a:spcPct val="0"/>
        </a:spcBef>
        <a:spcAft>
          <a:spcPct val="0"/>
        </a:spcAft>
        <a:defRPr kumimoji="1" sz="3200">
          <a:solidFill>
            <a:srgbClr val="663300"/>
          </a:solidFill>
          <a:latin typeface="Galatia SIL" pitchFamily="2" charset="0"/>
          <a:ea typeface="PMingLiU" pitchFamily="18" charset="-120"/>
          <a:cs typeface="PMingLiU" pitchFamily="18" charset="-120"/>
        </a:defRPr>
      </a:lvl4pPr>
      <a:lvl5pPr algn="l" rtl="0" eaLnBrk="0" fontAlgn="base" hangingPunct="0">
        <a:spcBef>
          <a:spcPct val="0"/>
        </a:spcBef>
        <a:spcAft>
          <a:spcPct val="0"/>
        </a:spcAft>
        <a:defRPr kumimoji="1" sz="3200">
          <a:solidFill>
            <a:srgbClr val="663300"/>
          </a:solidFill>
          <a:latin typeface="Galatia SIL" pitchFamily="2" charset="0"/>
          <a:ea typeface="PMingLiU" pitchFamily="18" charset="-120"/>
          <a:cs typeface="PMingLiU" pitchFamily="18" charset="-120"/>
        </a:defRPr>
      </a:lvl5pPr>
      <a:lvl6pPr marL="457200" algn="l" rtl="0" fontAlgn="base">
        <a:spcBef>
          <a:spcPct val="0"/>
        </a:spcBef>
        <a:spcAft>
          <a:spcPct val="0"/>
        </a:spcAft>
        <a:defRPr kumimoji="1" sz="3200">
          <a:solidFill>
            <a:srgbClr val="663300"/>
          </a:solidFill>
          <a:latin typeface="Galatia SIL" pitchFamily="2" charset="0"/>
          <a:ea typeface="新細明體" pitchFamily="18" charset="-120"/>
        </a:defRPr>
      </a:lvl6pPr>
      <a:lvl7pPr marL="914400" algn="l" rtl="0" fontAlgn="base">
        <a:spcBef>
          <a:spcPct val="0"/>
        </a:spcBef>
        <a:spcAft>
          <a:spcPct val="0"/>
        </a:spcAft>
        <a:defRPr kumimoji="1" sz="3200">
          <a:solidFill>
            <a:srgbClr val="663300"/>
          </a:solidFill>
          <a:latin typeface="Galatia SIL" pitchFamily="2" charset="0"/>
          <a:ea typeface="新細明體" pitchFamily="18" charset="-120"/>
        </a:defRPr>
      </a:lvl7pPr>
      <a:lvl8pPr marL="1371600" algn="l" rtl="0" fontAlgn="base">
        <a:spcBef>
          <a:spcPct val="0"/>
        </a:spcBef>
        <a:spcAft>
          <a:spcPct val="0"/>
        </a:spcAft>
        <a:defRPr kumimoji="1" sz="3200">
          <a:solidFill>
            <a:srgbClr val="663300"/>
          </a:solidFill>
          <a:latin typeface="Galatia SIL" pitchFamily="2" charset="0"/>
          <a:ea typeface="新細明體" pitchFamily="18" charset="-120"/>
        </a:defRPr>
      </a:lvl8pPr>
      <a:lvl9pPr marL="1828800" algn="l" rtl="0" fontAlgn="base">
        <a:spcBef>
          <a:spcPct val="0"/>
        </a:spcBef>
        <a:spcAft>
          <a:spcPct val="0"/>
        </a:spcAft>
        <a:defRPr kumimoji="1" sz="3200">
          <a:solidFill>
            <a:srgbClr val="663300"/>
          </a:solidFill>
          <a:latin typeface="Galatia SIL" pitchFamily="2" charset="0"/>
          <a:ea typeface="新細明體" pitchFamily="18" charset="-120"/>
        </a:defRPr>
      </a:lvl9pPr>
    </p:titleStyle>
    <p:bodyStyle>
      <a:lvl1pPr marL="342900" indent="-342900" algn="l" rtl="0" eaLnBrk="0" fontAlgn="base" hangingPunct="0">
        <a:spcBef>
          <a:spcPct val="20000"/>
        </a:spcBef>
        <a:spcAft>
          <a:spcPct val="0"/>
        </a:spcAft>
        <a:buChar char="•"/>
        <a:defRPr kumimoji="1" sz="2800">
          <a:solidFill>
            <a:srgbClr val="663300"/>
          </a:solidFill>
          <a:latin typeface="+mn-lt"/>
          <a:ea typeface="PMingLiU" pitchFamily="18" charset="-120"/>
          <a:cs typeface="PMingLiU" pitchFamily="18" charset="-120"/>
        </a:defRPr>
      </a:lvl1pPr>
      <a:lvl2pPr marL="742950" indent="-285750" algn="l" rtl="0" eaLnBrk="0" fontAlgn="base" hangingPunct="0">
        <a:spcBef>
          <a:spcPct val="20000"/>
        </a:spcBef>
        <a:spcAft>
          <a:spcPct val="0"/>
        </a:spcAft>
        <a:buChar char="–"/>
        <a:defRPr kumimoji="1" sz="2400">
          <a:solidFill>
            <a:srgbClr val="663300"/>
          </a:solidFill>
          <a:latin typeface="+mn-lt"/>
          <a:ea typeface="PMingLiU" pitchFamily="18" charset="-120"/>
          <a:cs typeface="PMingLiU" pitchFamily="18" charset="-120"/>
        </a:defRPr>
      </a:lvl2pPr>
      <a:lvl3pPr marL="1143000" indent="-228600" algn="l" rtl="0" eaLnBrk="0" fontAlgn="base" hangingPunct="0">
        <a:spcBef>
          <a:spcPct val="20000"/>
        </a:spcBef>
        <a:spcAft>
          <a:spcPct val="0"/>
        </a:spcAft>
        <a:buChar char="•"/>
        <a:defRPr kumimoji="1" sz="2000">
          <a:solidFill>
            <a:srgbClr val="663300"/>
          </a:solidFill>
          <a:latin typeface="+mn-lt"/>
          <a:ea typeface="PMingLiU" pitchFamily="18" charset="-120"/>
          <a:cs typeface="PMingLiU" pitchFamily="18" charset="-120"/>
        </a:defRPr>
      </a:lvl3pPr>
      <a:lvl4pPr marL="1600200" indent="-228600" algn="l" rtl="0" eaLnBrk="0" fontAlgn="base" hangingPunct="0">
        <a:spcBef>
          <a:spcPct val="20000"/>
        </a:spcBef>
        <a:spcAft>
          <a:spcPct val="0"/>
        </a:spcAft>
        <a:buChar char="–"/>
        <a:defRPr kumimoji="1">
          <a:solidFill>
            <a:srgbClr val="663300"/>
          </a:solidFill>
          <a:latin typeface="+mn-lt"/>
          <a:ea typeface="PMingLiU" pitchFamily="18" charset="-120"/>
          <a:cs typeface="PMingLiU" pitchFamily="18" charset="-120"/>
        </a:defRPr>
      </a:lvl4pPr>
      <a:lvl5pPr marL="2057400" indent="-228600" algn="l" rtl="0" eaLnBrk="0" fontAlgn="base" hangingPunct="0">
        <a:spcBef>
          <a:spcPct val="20000"/>
        </a:spcBef>
        <a:spcAft>
          <a:spcPct val="0"/>
        </a:spcAft>
        <a:buChar char="»"/>
        <a:defRPr kumimoji="1" sz="1600">
          <a:solidFill>
            <a:srgbClr val="663300"/>
          </a:solidFill>
          <a:latin typeface="+mn-lt"/>
          <a:ea typeface="PMingLiU" pitchFamily="18" charset="-120"/>
          <a:cs typeface="PMingLiU" pitchFamily="18" charset="-120"/>
        </a:defRPr>
      </a:lvl5pPr>
      <a:lvl6pPr marL="2514600" indent="-228600" algn="l" rtl="0" fontAlgn="base">
        <a:spcBef>
          <a:spcPct val="20000"/>
        </a:spcBef>
        <a:spcAft>
          <a:spcPct val="0"/>
        </a:spcAft>
        <a:buChar char="»"/>
        <a:defRPr kumimoji="1" sz="1600">
          <a:solidFill>
            <a:srgbClr val="663300"/>
          </a:solidFill>
          <a:latin typeface="+mn-lt"/>
          <a:ea typeface="+mn-ea"/>
        </a:defRPr>
      </a:lvl6pPr>
      <a:lvl7pPr marL="2971800" indent="-228600" algn="l" rtl="0" fontAlgn="base">
        <a:spcBef>
          <a:spcPct val="20000"/>
        </a:spcBef>
        <a:spcAft>
          <a:spcPct val="0"/>
        </a:spcAft>
        <a:buChar char="»"/>
        <a:defRPr kumimoji="1" sz="1600">
          <a:solidFill>
            <a:srgbClr val="663300"/>
          </a:solidFill>
          <a:latin typeface="+mn-lt"/>
          <a:ea typeface="+mn-ea"/>
        </a:defRPr>
      </a:lvl7pPr>
      <a:lvl8pPr marL="3429000" indent="-228600" algn="l" rtl="0" fontAlgn="base">
        <a:spcBef>
          <a:spcPct val="20000"/>
        </a:spcBef>
        <a:spcAft>
          <a:spcPct val="0"/>
        </a:spcAft>
        <a:buChar char="»"/>
        <a:defRPr kumimoji="1" sz="1600">
          <a:solidFill>
            <a:srgbClr val="663300"/>
          </a:solidFill>
          <a:latin typeface="+mn-lt"/>
          <a:ea typeface="+mn-ea"/>
        </a:defRPr>
      </a:lvl8pPr>
      <a:lvl9pPr marL="3886200" indent="-228600" algn="l" rtl="0" fontAlgn="base">
        <a:spcBef>
          <a:spcPct val="20000"/>
        </a:spcBef>
        <a:spcAft>
          <a:spcPct val="0"/>
        </a:spcAft>
        <a:buChar char="»"/>
        <a:defRPr kumimoji="1" sz="1600">
          <a:solidFill>
            <a:srgbClr val="6633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23555"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23556"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1889" r:id="rId1"/>
    <p:sldLayoutId id="2147521890" r:id="rId2"/>
    <p:sldLayoutId id="2147521891" r:id="rId3"/>
    <p:sldLayoutId id="2147521892" r:id="rId4"/>
    <p:sldLayoutId id="2147521893" r:id="rId5"/>
    <p:sldLayoutId id="2147521894" r:id="rId6"/>
    <p:sldLayoutId id="2147521895" r:id="rId7"/>
    <p:sldLayoutId id="2147521896" r:id="rId8"/>
    <p:sldLayoutId id="2147521897" r:id="rId9"/>
    <p:sldLayoutId id="2147521898" r:id="rId10"/>
    <p:sldLayoutId id="2147521899"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kumimoji="1" sz="3200">
          <a:solidFill>
            <a:srgbClr val="663300"/>
          </a:solidFill>
          <a:latin typeface="+mj-lt"/>
          <a:ea typeface="PMingLiU" pitchFamily="18" charset="-120"/>
          <a:cs typeface="PMingLiU" pitchFamily="18" charset="-120"/>
        </a:defRPr>
      </a:lvl1pPr>
      <a:lvl2pPr algn="l" rtl="0" eaLnBrk="0" fontAlgn="base" hangingPunct="0">
        <a:spcBef>
          <a:spcPct val="0"/>
        </a:spcBef>
        <a:spcAft>
          <a:spcPct val="0"/>
        </a:spcAft>
        <a:defRPr kumimoji="1" sz="3200">
          <a:solidFill>
            <a:srgbClr val="663300"/>
          </a:solidFill>
          <a:latin typeface="Galatia SIL" pitchFamily="2" charset="0"/>
          <a:ea typeface="PMingLiU" pitchFamily="18" charset="-120"/>
          <a:cs typeface="PMingLiU" pitchFamily="18" charset="-120"/>
        </a:defRPr>
      </a:lvl2pPr>
      <a:lvl3pPr algn="l" rtl="0" eaLnBrk="0" fontAlgn="base" hangingPunct="0">
        <a:spcBef>
          <a:spcPct val="0"/>
        </a:spcBef>
        <a:spcAft>
          <a:spcPct val="0"/>
        </a:spcAft>
        <a:defRPr kumimoji="1" sz="3200">
          <a:solidFill>
            <a:srgbClr val="663300"/>
          </a:solidFill>
          <a:latin typeface="Galatia SIL" pitchFamily="2" charset="0"/>
          <a:ea typeface="PMingLiU" pitchFamily="18" charset="-120"/>
          <a:cs typeface="PMingLiU" pitchFamily="18" charset="-120"/>
        </a:defRPr>
      </a:lvl3pPr>
      <a:lvl4pPr algn="l" rtl="0" eaLnBrk="0" fontAlgn="base" hangingPunct="0">
        <a:spcBef>
          <a:spcPct val="0"/>
        </a:spcBef>
        <a:spcAft>
          <a:spcPct val="0"/>
        </a:spcAft>
        <a:defRPr kumimoji="1" sz="3200">
          <a:solidFill>
            <a:srgbClr val="663300"/>
          </a:solidFill>
          <a:latin typeface="Galatia SIL" pitchFamily="2" charset="0"/>
          <a:ea typeface="PMingLiU" pitchFamily="18" charset="-120"/>
          <a:cs typeface="PMingLiU" pitchFamily="18" charset="-120"/>
        </a:defRPr>
      </a:lvl4pPr>
      <a:lvl5pPr algn="l" rtl="0" eaLnBrk="0" fontAlgn="base" hangingPunct="0">
        <a:spcBef>
          <a:spcPct val="0"/>
        </a:spcBef>
        <a:spcAft>
          <a:spcPct val="0"/>
        </a:spcAft>
        <a:defRPr kumimoji="1" sz="3200">
          <a:solidFill>
            <a:srgbClr val="663300"/>
          </a:solidFill>
          <a:latin typeface="Galatia SIL" pitchFamily="2" charset="0"/>
          <a:ea typeface="PMingLiU" pitchFamily="18" charset="-120"/>
          <a:cs typeface="PMingLiU" pitchFamily="18" charset="-120"/>
        </a:defRPr>
      </a:lvl5pPr>
      <a:lvl6pPr marL="457200" algn="l" rtl="0" fontAlgn="base">
        <a:spcBef>
          <a:spcPct val="0"/>
        </a:spcBef>
        <a:spcAft>
          <a:spcPct val="0"/>
        </a:spcAft>
        <a:defRPr kumimoji="1" sz="3200">
          <a:solidFill>
            <a:srgbClr val="663300"/>
          </a:solidFill>
          <a:latin typeface="Galatia SIL" pitchFamily="2" charset="0"/>
          <a:ea typeface="新細明體" pitchFamily="18" charset="-120"/>
        </a:defRPr>
      </a:lvl6pPr>
      <a:lvl7pPr marL="914400" algn="l" rtl="0" fontAlgn="base">
        <a:spcBef>
          <a:spcPct val="0"/>
        </a:spcBef>
        <a:spcAft>
          <a:spcPct val="0"/>
        </a:spcAft>
        <a:defRPr kumimoji="1" sz="3200">
          <a:solidFill>
            <a:srgbClr val="663300"/>
          </a:solidFill>
          <a:latin typeface="Galatia SIL" pitchFamily="2" charset="0"/>
          <a:ea typeface="新細明體" pitchFamily="18" charset="-120"/>
        </a:defRPr>
      </a:lvl7pPr>
      <a:lvl8pPr marL="1371600" algn="l" rtl="0" fontAlgn="base">
        <a:spcBef>
          <a:spcPct val="0"/>
        </a:spcBef>
        <a:spcAft>
          <a:spcPct val="0"/>
        </a:spcAft>
        <a:defRPr kumimoji="1" sz="3200">
          <a:solidFill>
            <a:srgbClr val="663300"/>
          </a:solidFill>
          <a:latin typeface="Galatia SIL" pitchFamily="2" charset="0"/>
          <a:ea typeface="新細明體" pitchFamily="18" charset="-120"/>
        </a:defRPr>
      </a:lvl8pPr>
      <a:lvl9pPr marL="1828800" algn="l" rtl="0" fontAlgn="base">
        <a:spcBef>
          <a:spcPct val="0"/>
        </a:spcBef>
        <a:spcAft>
          <a:spcPct val="0"/>
        </a:spcAft>
        <a:defRPr kumimoji="1" sz="3200">
          <a:solidFill>
            <a:srgbClr val="663300"/>
          </a:solidFill>
          <a:latin typeface="Galatia SIL" pitchFamily="2" charset="0"/>
          <a:ea typeface="新細明體" pitchFamily="18" charset="-120"/>
        </a:defRPr>
      </a:lvl9pPr>
    </p:titleStyle>
    <p:bodyStyle>
      <a:lvl1pPr marL="342900" indent="-342900" algn="l" rtl="0" eaLnBrk="0" fontAlgn="base" hangingPunct="0">
        <a:spcBef>
          <a:spcPct val="20000"/>
        </a:spcBef>
        <a:spcAft>
          <a:spcPct val="0"/>
        </a:spcAft>
        <a:buChar char="•"/>
        <a:defRPr kumimoji="1" sz="2800">
          <a:solidFill>
            <a:srgbClr val="663300"/>
          </a:solidFill>
          <a:latin typeface="+mn-lt"/>
          <a:ea typeface="PMingLiU" pitchFamily="18" charset="-120"/>
          <a:cs typeface="PMingLiU" pitchFamily="18" charset="-120"/>
        </a:defRPr>
      </a:lvl1pPr>
      <a:lvl2pPr marL="742950" indent="-285750" algn="l" rtl="0" eaLnBrk="0" fontAlgn="base" hangingPunct="0">
        <a:spcBef>
          <a:spcPct val="20000"/>
        </a:spcBef>
        <a:spcAft>
          <a:spcPct val="0"/>
        </a:spcAft>
        <a:buChar char="–"/>
        <a:defRPr kumimoji="1" sz="2400">
          <a:solidFill>
            <a:srgbClr val="663300"/>
          </a:solidFill>
          <a:latin typeface="+mn-lt"/>
          <a:ea typeface="PMingLiU" pitchFamily="18" charset="-120"/>
          <a:cs typeface="PMingLiU" pitchFamily="18" charset="-120"/>
        </a:defRPr>
      </a:lvl2pPr>
      <a:lvl3pPr marL="1143000" indent="-228600" algn="l" rtl="0" eaLnBrk="0" fontAlgn="base" hangingPunct="0">
        <a:spcBef>
          <a:spcPct val="20000"/>
        </a:spcBef>
        <a:spcAft>
          <a:spcPct val="0"/>
        </a:spcAft>
        <a:buChar char="•"/>
        <a:defRPr kumimoji="1" sz="2000">
          <a:solidFill>
            <a:srgbClr val="663300"/>
          </a:solidFill>
          <a:latin typeface="+mn-lt"/>
          <a:ea typeface="PMingLiU" pitchFamily="18" charset="-120"/>
          <a:cs typeface="PMingLiU" pitchFamily="18" charset="-120"/>
        </a:defRPr>
      </a:lvl3pPr>
      <a:lvl4pPr marL="1600200" indent="-228600" algn="l" rtl="0" eaLnBrk="0" fontAlgn="base" hangingPunct="0">
        <a:spcBef>
          <a:spcPct val="20000"/>
        </a:spcBef>
        <a:spcAft>
          <a:spcPct val="0"/>
        </a:spcAft>
        <a:buChar char="–"/>
        <a:defRPr kumimoji="1">
          <a:solidFill>
            <a:srgbClr val="663300"/>
          </a:solidFill>
          <a:latin typeface="+mn-lt"/>
          <a:ea typeface="PMingLiU" pitchFamily="18" charset="-120"/>
          <a:cs typeface="PMingLiU" pitchFamily="18" charset="-120"/>
        </a:defRPr>
      </a:lvl4pPr>
      <a:lvl5pPr marL="2057400" indent="-228600" algn="l" rtl="0" eaLnBrk="0" fontAlgn="base" hangingPunct="0">
        <a:spcBef>
          <a:spcPct val="20000"/>
        </a:spcBef>
        <a:spcAft>
          <a:spcPct val="0"/>
        </a:spcAft>
        <a:buChar char="»"/>
        <a:defRPr kumimoji="1" sz="1600">
          <a:solidFill>
            <a:srgbClr val="663300"/>
          </a:solidFill>
          <a:latin typeface="+mn-lt"/>
          <a:ea typeface="PMingLiU" pitchFamily="18" charset="-120"/>
          <a:cs typeface="PMingLiU" pitchFamily="18" charset="-120"/>
        </a:defRPr>
      </a:lvl5pPr>
      <a:lvl6pPr marL="2514600" indent="-228600" algn="l" rtl="0" fontAlgn="base">
        <a:spcBef>
          <a:spcPct val="20000"/>
        </a:spcBef>
        <a:spcAft>
          <a:spcPct val="0"/>
        </a:spcAft>
        <a:buChar char="»"/>
        <a:defRPr kumimoji="1" sz="1600">
          <a:solidFill>
            <a:srgbClr val="663300"/>
          </a:solidFill>
          <a:latin typeface="+mn-lt"/>
          <a:ea typeface="+mn-ea"/>
        </a:defRPr>
      </a:lvl6pPr>
      <a:lvl7pPr marL="2971800" indent="-228600" algn="l" rtl="0" fontAlgn="base">
        <a:spcBef>
          <a:spcPct val="20000"/>
        </a:spcBef>
        <a:spcAft>
          <a:spcPct val="0"/>
        </a:spcAft>
        <a:buChar char="»"/>
        <a:defRPr kumimoji="1" sz="1600">
          <a:solidFill>
            <a:srgbClr val="663300"/>
          </a:solidFill>
          <a:latin typeface="+mn-lt"/>
          <a:ea typeface="+mn-ea"/>
        </a:defRPr>
      </a:lvl7pPr>
      <a:lvl8pPr marL="3429000" indent="-228600" algn="l" rtl="0" fontAlgn="base">
        <a:spcBef>
          <a:spcPct val="20000"/>
        </a:spcBef>
        <a:spcAft>
          <a:spcPct val="0"/>
        </a:spcAft>
        <a:buChar char="»"/>
        <a:defRPr kumimoji="1" sz="1600">
          <a:solidFill>
            <a:srgbClr val="663300"/>
          </a:solidFill>
          <a:latin typeface="+mn-lt"/>
          <a:ea typeface="+mn-ea"/>
        </a:defRPr>
      </a:lvl8pPr>
      <a:lvl9pPr marL="3886200" indent="-228600" algn="l" rtl="0" fontAlgn="base">
        <a:spcBef>
          <a:spcPct val="20000"/>
        </a:spcBef>
        <a:spcAft>
          <a:spcPct val="0"/>
        </a:spcAft>
        <a:buChar char="»"/>
        <a:defRPr kumimoji="1" sz="1600">
          <a:solidFill>
            <a:srgbClr val="6633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24579"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24580" name="Picture 4" descr="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2400" y="5562600"/>
            <a:ext cx="685800" cy="6746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799" r:id="rId1"/>
    <p:sldLayoutId id="2147521900" r:id="rId2"/>
    <p:sldLayoutId id="2147521901" r:id="rId3"/>
    <p:sldLayoutId id="2147521902" r:id="rId4"/>
    <p:sldLayoutId id="2147521903" r:id="rId5"/>
    <p:sldLayoutId id="2147521904" r:id="rId6"/>
    <p:sldLayoutId id="2147521905" r:id="rId7"/>
    <p:sldLayoutId id="2147521906" r:id="rId8"/>
    <p:sldLayoutId id="2147521907" r:id="rId9"/>
    <p:sldLayoutId id="2147521908" r:id="rId10"/>
    <p:sldLayoutId id="2147521909" r:id="rId11"/>
  </p:sldLayoutIdLst>
  <p:txStyles>
    <p:titleStyle>
      <a:lvl1pPr algn="l" rtl="0" eaLnBrk="0" fontAlgn="base" hangingPunct="0">
        <a:spcBef>
          <a:spcPct val="0"/>
        </a:spcBef>
        <a:spcAft>
          <a:spcPct val="0"/>
        </a:spcAft>
        <a:defRPr sz="3200">
          <a:solidFill>
            <a:srgbClr val="663300"/>
          </a:solidFill>
          <a:latin typeface="+mj-lt"/>
          <a:ea typeface="MS PGothic" pitchFamily="34" charset="-128"/>
          <a:cs typeface="ＭＳ Ｐゴシック" pitchFamily="-1" charset="-128"/>
        </a:defRPr>
      </a:lvl1pPr>
      <a:lvl2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2pPr>
      <a:lvl3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3pPr>
      <a:lvl4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4pPr>
      <a:lvl5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5pPr>
      <a:lvl6pPr marL="457200" algn="l" rtl="0" fontAlgn="base">
        <a:spcBef>
          <a:spcPct val="0"/>
        </a:spcBef>
        <a:spcAft>
          <a:spcPct val="0"/>
        </a:spcAft>
        <a:defRPr sz="3200">
          <a:solidFill>
            <a:srgbClr val="663300"/>
          </a:solidFill>
          <a:latin typeface="Galatia SIL" pitchFamily="2" charset="0"/>
        </a:defRPr>
      </a:lvl6pPr>
      <a:lvl7pPr marL="914400" algn="l" rtl="0" fontAlgn="base">
        <a:spcBef>
          <a:spcPct val="0"/>
        </a:spcBef>
        <a:spcAft>
          <a:spcPct val="0"/>
        </a:spcAft>
        <a:defRPr sz="3200">
          <a:solidFill>
            <a:srgbClr val="663300"/>
          </a:solidFill>
          <a:latin typeface="Galatia SIL" pitchFamily="2" charset="0"/>
        </a:defRPr>
      </a:lvl7pPr>
      <a:lvl8pPr marL="1371600" algn="l" rtl="0" fontAlgn="base">
        <a:spcBef>
          <a:spcPct val="0"/>
        </a:spcBef>
        <a:spcAft>
          <a:spcPct val="0"/>
        </a:spcAft>
        <a:defRPr sz="3200">
          <a:solidFill>
            <a:srgbClr val="663300"/>
          </a:solidFill>
          <a:latin typeface="Galatia SIL" pitchFamily="2" charset="0"/>
        </a:defRPr>
      </a:lvl8pPr>
      <a:lvl9pPr marL="1828800" algn="l" rtl="0" fontAlgn="base">
        <a:spcBef>
          <a:spcPct val="0"/>
        </a:spcBef>
        <a:spcAft>
          <a:spcPct val="0"/>
        </a:spcAft>
        <a:defRPr sz="3200">
          <a:solidFill>
            <a:srgbClr val="663300"/>
          </a:solidFill>
          <a:latin typeface="Galatia SIL" pitchFamily="2"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400">
          <a:solidFill>
            <a:srgbClr val="663300"/>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rgbClr val="663300"/>
          </a:solidFill>
          <a:latin typeface="+mn-lt"/>
          <a:ea typeface="MS PGothic" pitchFamily="34" charset="-128"/>
        </a:defRPr>
      </a:lvl3pPr>
      <a:lvl4pPr marL="1600200" indent="-228600" algn="l" rtl="0" eaLnBrk="0" fontAlgn="base" hangingPunct="0">
        <a:spcBef>
          <a:spcPct val="20000"/>
        </a:spcBef>
        <a:spcAft>
          <a:spcPct val="0"/>
        </a:spcAft>
        <a:buChar char="–"/>
        <a:defRPr>
          <a:solidFill>
            <a:srgbClr val="663300"/>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rgbClr val="663300"/>
          </a:solidFill>
          <a:latin typeface="+mn-lt"/>
          <a:ea typeface="MS PGothic" pitchFamily="34" charset="-128"/>
        </a:defRPr>
      </a:lvl5pPr>
      <a:lvl6pPr marL="2514600" indent="-228600" algn="l" rtl="0" fontAlgn="base">
        <a:spcBef>
          <a:spcPct val="20000"/>
        </a:spcBef>
        <a:spcAft>
          <a:spcPct val="0"/>
        </a:spcAft>
        <a:buChar char="»"/>
        <a:defRPr sz="1600">
          <a:solidFill>
            <a:srgbClr val="663300"/>
          </a:solidFill>
          <a:latin typeface="+mn-lt"/>
        </a:defRPr>
      </a:lvl6pPr>
      <a:lvl7pPr marL="2971800" indent="-228600" algn="l" rtl="0" fontAlgn="base">
        <a:spcBef>
          <a:spcPct val="20000"/>
        </a:spcBef>
        <a:spcAft>
          <a:spcPct val="0"/>
        </a:spcAft>
        <a:buChar char="»"/>
        <a:defRPr sz="1600">
          <a:solidFill>
            <a:srgbClr val="663300"/>
          </a:solidFill>
          <a:latin typeface="+mn-lt"/>
        </a:defRPr>
      </a:lvl7pPr>
      <a:lvl8pPr marL="3429000" indent="-228600" algn="l" rtl="0" fontAlgn="base">
        <a:spcBef>
          <a:spcPct val="20000"/>
        </a:spcBef>
        <a:spcAft>
          <a:spcPct val="0"/>
        </a:spcAft>
        <a:buChar char="»"/>
        <a:defRPr sz="1600">
          <a:solidFill>
            <a:srgbClr val="663300"/>
          </a:solidFill>
          <a:latin typeface="+mn-lt"/>
        </a:defRPr>
      </a:lvl8pPr>
      <a:lvl9pPr marL="3886200" indent="-228600" algn="l" rtl="0" fontAlgn="base">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5604"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1910" r:id="rId1"/>
    <p:sldLayoutId id="2147521911" r:id="rId2"/>
    <p:sldLayoutId id="2147521912" r:id="rId3"/>
    <p:sldLayoutId id="2147521913" r:id="rId4"/>
    <p:sldLayoutId id="2147521914" r:id="rId5"/>
    <p:sldLayoutId id="2147521915" r:id="rId6"/>
    <p:sldLayoutId id="2147521916" r:id="rId7"/>
    <p:sldLayoutId id="2147521917" r:id="rId8"/>
    <p:sldLayoutId id="2147521918" r:id="rId9"/>
    <p:sldLayoutId id="2147521919" r:id="rId10"/>
    <p:sldLayoutId id="2147521920"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MS PGothic" pitchFamily="34" charset="-128"/>
          <a:cs typeface="ＭＳ Ｐゴシック" pitchFamily="-1" charset="-128"/>
        </a:defRPr>
      </a:lvl1pPr>
      <a:lvl2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2pPr>
      <a:lvl3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3pPr>
      <a:lvl4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4pPr>
      <a:lvl5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5pPr>
      <a:lvl6pPr marL="457200" algn="l" rtl="0" fontAlgn="base">
        <a:spcBef>
          <a:spcPct val="0"/>
        </a:spcBef>
        <a:spcAft>
          <a:spcPct val="0"/>
        </a:spcAft>
        <a:defRPr sz="3200">
          <a:solidFill>
            <a:srgbClr val="663300"/>
          </a:solidFill>
          <a:latin typeface="Galatia SIL" pitchFamily="2" charset="0"/>
        </a:defRPr>
      </a:lvl6pPr>
      <a:lvl7pPr marL="914400" algn="l" rtl="0" fontAlgn="base">
        <a:spcBef>
          <a:spcPct val="0"/>
        </a:spcBef>
        <a:spcAft>
          <a:spcPct val="0"/>
        </a:spcAft>
        <a:defRPr sz="3200">
          <a:solidFill>
            <a:srgbClr val="663300"/>
          </a:solidFill>
          <a:latin typeface="Galatia SIL" pitchFamily="2" charset="0"/>
        </a:defRPr>
      </a:lvl7pPr>
      <a:lvl8pPr marL="1371600" algn="l" rtl="0" fontAlgn="base">
        <a:spcBef>
          <a:spcPct val="0"/>
        </a:spcBef>
        <a:spcAft>
          <a:spcPct val="0"/>
        </a:spcAft>
        <a:defRPr sz="3200">
          <a:solidFill>
            <a:srgbClr val="663300"/>
          </a:solidFill>
          <a:latin typeface="Galatia SIL" pitchFamily="2" charset="0"/>
        </a:defRPr>
      </a:lvl8pPr>
      <a:lvl9pPr marL="1828800" algn="l" rtl="0" fontAlgn="base">
        <a:spcBef>
          <a:spcPct val="0"/>
        </a:spcBef>
        <a:spcAft>
          <a:spcPct val="0"/>
        </a:spcAft>
        <a:defRPr sz="3200">
          <a:solidFill>
            <a:srgbClr val="663300"/>
          </a:solidFill>
          <a:latin typeface="Galatia SIL" pitchFamily="2"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400">
          <a:solidFill>
            <a:srgbClr val="663300"/>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rgbClr val="663300"/>
          </a:solidFill>
          <a:latin typeface="+mn-lt"/>
          <a:ea typeface="MS PGothic" pitchFamily="34" charset="-128"/>
        </a:defRPr>
      </a:lvl3pPr>
      <a:lvl4pPr marL="1600200" indent="-228600" algn="l" rtl="0" eaLnBrk="0" fontAlgn="base" hangingPunct="0">
        <a:spcBef>
          <a:spcPct val="20000"/>
        </a:spcBef>
        <a:spcAft>
          <a:spcPct val="0"/>
        </a:spcAft>
        <a:buChar char="–"/>
        <a:defRPr>
          <a:solidFill>
            <a:srgbClr val="663300"/>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rgbClr val="663300"/>
          </a:solidFill>
          <a:latin typeface="+mn-lt"/>
          <a:ea typeface="MS PGothic" pitchFamily="34" charset="-128"/>
        </a:defRPr>
      </a:lvl5pPr>
      <a:lvl6pPr marL="2514600" indent="-228600" algn="l" rtl="0" fontAlgn="base">
        <a:spcBef>
          <a:spcPct val="20000"/>
        </a:spcBef>
        <a:spcAft>
          <a:spcPct val="0"/>
        </a:spcAft>
        <a:buChar char="»"/>
        <a:defRPr sz="1600">
          <a:solidFill>
            <a:srgbClr val="663300"/>
          </a:solidFill>
          <a:latin typeface="+mn-lt"/>
        </a:defRPr>
      </a:lvl6pPr>
      <a:lvl7pPr marL="2971800" indent="-228600" algn="l" rtl="0" fontAlgn="base">
        <a:spcBef>
          <a:spcPct val="20000"/>
        </a:spcBef>
        <a:spcAft>
          <a:spcPct val="0"/>
        </a:spcAft>
        <a:buChar char="»"/>
        <a:defRPr sz="1600">
          <a:solidFill>
            <a:srgbClr val="663300"/>
          </a:solidFill>
          <a:latin typeface="+mn-lt"/>
        </a:defRPr>
      </a:lvl7pPr>
      <a:lvl8pPr marL="3429000" indent="-228600" algn="l" rtl="0" fontAlgn="base">
        <a:spcBef>
          <a:spcPct val="20000"/>
        </a:spcBef>
        <a:spcAft>
          <a:spcPct val="0"/>
        </a:spcAft>
        <a:buChar char="»"/>
        <a:defRPr sz="1600">
          <a:solidFill>
            <a:srgbClr val="663300"/>
          </a:solidFill>
          <a:latin typeface="+mn-lt"/>
        </a:defRPr>
      </a:lvl8pPr>
      <a:lvl9pPr marL="3886200" indent="-228600" algn="l" rtl="0" fontAlgn="base">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26627"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522800" r:id="rId1"/>
    <p:sldLayoutId id="2147521921" r:id="rId2"/>
    <p:sldLayoutId id="2147521922" r:id="rId3"/>
    <p:sldLayoutId id="2147521923" r:id="rId4"/>
    <p:sldLayoutId id="2147521924" r:id="rId5"/>
    <p:sldLayoutId id="2147521925" r:id="rId6"/>
    <p:sldLayoutId id="2147521926" r:id="rId7"/>
    <p:sldLayoutId id="2147521927" r:id="rId8"/>
    <p:sldLayoutId id="2147521928" r:id="rId9"/>
    <p:sldLayoutId id="2147521929" r:id="rId10"/>
    <p:sldLayoutId id="2147521930" r:id="rId11"/>
  </p:sldLayoutIdLst>
  <p:timing>
    <p:tnLst>
      <p:par>
        <p:cTn id="1" dur="indefinite" restart="never" nodeType="tmRoot"/>
      </p:par>
    </p:tnLst>
  </p:timing>
  <p:txStyles>
    <p:titleStyle>
      <a:lvl1pPr algn="l" rtl="0" eaLnBrk="0" fontAlgn="base" hangingPunct="0">
        <a:spcBef>
          <a:spcPct val="0"/>
        </a:spcBef>
        <a:spcAft>
          <a:spcPct val="0"/>
        </a:spcAft>
        <a:defRPr kumimoji="1" sz="3200">
          <a:solidFill>
            <a:srgbClr val="663300"/>
          </a:solidFill>
          <a:latin typeface="+mj-lt"/>
          <a:ea typeface="PMingLiU" pitchFamily="18" charset="-120"/>
          <a:cs typeface="PMingLiU" pitchFamily="18" charset="-120"/>
        </a:defRPr>
      </a:lvl1pPr>
      <a:lvl2pPr algn="l" rtl="0" eaLnBrk="0" fontAlgn="base" hangingPunct="0">
        <a:spcBef>
          <a:spcPct val="0"/>
        </a:spcBef>
        <a:spcAft>
          <a:spcPct val="0"/>
        </a:spcAft>
        <a:defRPr kumimoji="1" sz="3200">
          <a:solidFill>
            <a:srgbClr val="663300"/>
          </a:solidFill>
          <a:latin typeface="Galatia SIL" pitchFamily="2" charset="0"/>
          <a:ea typeface="PMingLiU" pitchFamily="18" charset="-120"/>
          <a:cs typeface="PMingLiU" pitchFamily="18" charset="-120"/>
        </a:defRPr>
      </a:lvl2pPr>
      <a:lvl3pPr algn="l" rtl="0" eaLnBrk="0" fontAlgn="base" hangingPunct="0">
        <a:spcBef>
          <a:spcPct val="0"/>
        </a:spcBef>
        <a:spcAft>
          <a:spcPct val="0"/>
        </a:spcAft>
        <a:defRPr kumimoji="1" sz="3200">
          <a:solidFill>
            <a:srgbClr val="663300"/>
          </a:solidFill>
          <a:latin typeface="Galatia SIL" pitchFamily="2" charset="0"/>
          <a:ea typeface="PMingLiU" pitchFamily="18" charset="-120"/>
          <a:cs typeface="PMingLiU" pitchFamily="18" charset="-120"/>
        </a:defRPr>
      </a:lvl3pPr>
      <a:lvl4pPr algn="l" rtl="0" eaLnBrk="0" fontAlgn="base" hangingPunct="0">
        <a:spcBef>
          <a:spcPct val="0"/>
        </a:spcBef>
        <a:spcAft>
          <a:spcPct val="0"/>
        </a:spcAft>
        <a:defRPr kumimoji="1" sz="3200">
          <a:solidFill>
            <a:srgbClr val="663300"/>
          </a:solidFill>
          <a:latin typeface="Galatia SIL" pitchFamily="2" charset="0"/>
          <a:ea typeface="PMingLiU" pitchFamily="18" charset="-120"/>
          <a:cs typeface="PMingLiU" pitchFamily="18" charset="-120"/>
        </a:defRPr>
      </a:lvl4pPr>
      <a:lvl5pPr algn="l" rtl="0" eaLnBrk="0" fontAlgn="base" hangingPunct="0">
        <a:spcBef>
          <a:spcPct val="0"/>
        </a:spcBef>
        <a:spcAft>
          <a:spcPct val="0"/>
        </a:spcAft>
        <a:defRPr kumimoji="1" sz="3200">
          <a:solidFill>
            <a:srgbClr val="663300"/>
          </a:solidFill>
          <a:latin typeface="Galatia SIL" pitchFamily="2" charset="0"/>
          <a:ea typeface="PMingLiU" pitchFamily="18" charset="-120"/>
          <a:cs typeface="PMingLiU" pitchFamily="18" charset="-120"/>
        </a:defRPr>
      </a:lvl5pPr>
      <a:lvl6pPr marL="457200" algn="l" rtl="0" fontAlgn="base">
        <a:spcBef>
          <a:spcPct val="0"/>
        </a:spcBef>
        <a:spcAft>
          <a:spcPct val="0"/>
        </a:spcAft>
        <a:defRPr kumimoji="1" sz="3200">
          <a:solidFill>
            <a:srgbClr val="663300"/>
          </a:solidFill>
          <a:latin typeface="Galatia SIL" pitchFamily="2" charset="0"/>
          <a:ea typeface="新細明體" pitchFamily="18" charset="-120"/>
        </a:defRPr>
      </a:lvl6pPr>
      <a:lvl7pPr marL="914400" algn="l" rtl="0" fontAlgn="base">
        <a:spcBef>
          <a:spcPct val="0"/>
        </a:spcBef>
        <a:spcAft>
          <a:spcPct val="0"/>
        </a:spcAft>
        <a:defRPr kumimoji="1" sz="3200">
          <a:solidFill>
            <a:srgbClr val="663300"/>
          </a:solidFill>
          <a:latin typeface="Galatia SIL" pitchFamily="2" charset="0"/>
          <a:ea typeface="新細明體" pitchFamily="18" charset="-120"/>
        </a:defRPr>
      </a:lvl7pPr>
      <a:lvl8pPr marL="1371600" algn="l" rtl="0" fontAlgn="base">
        <a:spcBef>
          <a:spcPct val="0"/>
        </a:spcBef>
        <a:spcAft>
          <a:spcPct val="0"/>
        </a:spcAft>
        <a:defRPr kumimoji="1" sz="3200">
          <a:solidFill>
            <a:srgbClr val="663300"/>
          </a:solidFill>
          <a:latin typeface="Galatia SIL" pitchFamily="2" charset="0"/>
          <a:ea typeface="新細明體" pitchFamily="18" charset="-120"/>
        </a:defRPr>
      </a:lvl8pPr>
      <a:lvl9pPr marL="1828800" algn="l" rtl="0" fontAlgn="base">
        <a:spcBef>
          <a:spcPct val="0"/>
        </a:spcBef>
        <a:spcAft>
          <a:spcPct val="0"/>
        </a:spcAft>
        <a:defRPr kumimoji="1" sz="3200">
          <a:solidFill>
            <a:srgbClr val="663300"/>
          </a:solidFill>
          <a:latin typeface="Galatia SIL" pitchFamily="2" charset="0"/>
          <a:ea typeface="新細明體" pitchFamily="18" charset="-120"/>
        </a:defRPr>
      </a:lvl9pPr>
    </p:titleStyle>
    <p:bodyStyle>
      <a:lvl1pPr marL="342900" indent="-342900" algn="l" rtl="0" eaLnBrk="0" fontAlgn="base" hangingPunct="0">
        <a:spcBef>
          <a:spcPct val="20000"/>
        </a:spcBef>
        <a:spcAft>
          <a:spcPct val="0"/>
        </a:spcAft>
        <a:buChar char="•"/>
        <a:defRPr kumimoji="1" sz="2800">
          <a:solidFill>
            <a:srgbClr val="663300"/>
          </a:solidFill>
          <a:latin typeface="+mn-lt"/>
          <a:ea typeface="PMingLiU" pitchFamily="18" charset="-120"/>
          <a:cs typeface="PMingLiU" pitchFamily="18" charset="-120"/>
        </a:defRPr>
      </a:lvl1pPr>
      <a:lvl2pPr marL="742950" indent="-285750" algn="l" rtl="0" eaLnBrk="0" fontAlgn="base" hangingPunct="0">
        <a:spcBef>
          <a:spcPct val="20000"/>
        </a:spcBef>
        <a:spcAft>
          <a:spcPct val="0"/>
        </a:spcAft>
        <a:buChar char="–"/>
        <a:defRPr kumimoji="1" sz="2400">
          <a:solidFill>
            <a:srgbClr val="663300"/>
          </a:solidFill>
          <a:latin typeface="+mn-lt"/>
          <a:ea typeface="PMingLiU" pitchFamily="18" charset="-120"/>
          <a:cs typeface="PMingLiU" pitchFamily="18" charset="-120"/>
        </a:defRPr>
      </a:lvl2pPr>
      <a:lvl3pPr marL="1143000" indent="-228600" algn="l" rtl="0" eaLnBrk="0" fontAlgn="base" hangingPunct="0">
        <a:spcBef>
          <a:spcPct val="20000"/>
        </a:spcBef>
        <a:spcAft>
          <a:spcPct val="0"/>
        </a:spcAft>
        <a:buChar char="•"/>
        <a:defRPr kumimoji="1" sz="2000">
          <a:solidFill>
            <a:srgbClr val="663300"/>
          </a:solidFill>
          <a:latin typeface="+mn-lt"/>
          <a:ea typeface="PMingLiU" pitchFamily="18" charset="-120"/>
          <a:cs typeface="PMingLiU" pitchFamily="18" charset="-120"/>
        </a:defRPr>
      </a:lvl3pPr>
      <a:lvl4pPr marL="1600200" indent="-228600" algn="l" rtl="0" eaLnBrk="0" fontAlgn="base" hangingPunct="0">
        <a:spcBef>
          <a:spcPct val="20000"/>
        </a:spcBef>
        <a:spcAft>
          <a:spcPct val="0"/>
        </a:spcAft>
        <a:buChar char="–"/>
        <a:defRPr kumimoji="1">
          <a:solidFill>
            <a:srgbClr val="663300"/>
          </a:solidFill>
          <a:latin typeface="+mn-lt"/>
          <a:ea typeface="PMingLiU" pitchFamily="18" charset="-120"/>
          <a:cs typeface="PMingLiU" pitchFamily="18" charset="-120"/>
        </a:defRPr>
      </a:lvl4pPr>
      <a:lvl5pPr marL="2057400" indent="-228600" algn="l" rtl="0" eaLnBrk="0" fontAlgn="base" hangingPunct="0">
        <a:spcBef>
          <a:spcPct val="20000"/>
        </a:spcBef>
        <a:spcAft>
          <a:spcPct val="0"/>
        </a:spcAft>
        <a:buChar char="»"/>
        <a:defRPr kumimoji="1" sz="1600">
          <a:solidFill>
            <a:srgbClr val="663300"/>
          </a:solidFill>
          <a:latin typeface="+mn-lt"/>
          <a:ea typeface="PMingLiU" pitchFamily="18" charset="-120"/>
          <a:cs typeface="PMingLiU" pitchFamily="18" charset="-120"/>
        </a:defRPr>
      </a:lvl5pPr>
      <a:lvl6pPr marL="2514600" indent="-228600" algn="l" rtl="0" fontAlgn="base">
        <a:spcBef>
          <a:spcPct val="20000"/>
        </a:spcBef>
        <a:spcAft>
          <a:spcPct val="0"/>
        </a:spcAft>
        <a:buChar char="»"/>
        <a:defRPr kumimoji="1" sz="1600">
          <a:solidFill>
            <a:srgbClr val="663300"/>
          </a:solidFill>
          <a:latin typeface="+mn-lt"/>
          <a:ea typeface="+mn-ea"/>
        </a:defRPr>
      </a:lvl6pPr>
      <a:lvl7pPr marL="2971800" indent="-228600" algn="l" rtl="0" fontAlgn="base">
        <a:spcBef>
          <a:spcPct val="20000"/>
        </a:spcBef>
        <a:spcAft>
          <a:spcPct val="0"/>
        </a:spcAft>
        <a:buChar char="»"/>
        <a:defRPr kumimoji="1" sz="1600">
          <a:solidFill>
            <a:srgbClr val="663300"/>
          </a:solidFill>
          <a:latin typeface="+mn-lt"/>
          <a:ea typeface="+mn-ea"/>
        </a:defRPr>
      </a:lvl7pPr>
      <a:lvl8pPr marL="3429000" indent="-228600" algn="l" rtl="0" fontAlgn="base">
        <a:spcBef>
          <a:spcPct val="20000"/>
        </a:spcBef>
        <a:spcAft>
          <a:spcPct val="0"/>
        </a:spcAft>
        <a:buChar char="»"/>
        <a:defRPr kumimoji="1" sz="1600">
          <a:solidFill>
            <a:srgbClr val="663300"/>
          </a:solidFill>
          <a:latin typeface="+mn-lt"/>
          <a:ea typeface="+mn-ea"/>
        </a:defRPr>
      </a:lvl8pPr>
      <a:lvl9pPr marL="3886200" indent="-228600" algn="l" rtl="0" fontAlgn="base">
        <a:spcBef>
          <a:spcPct val="20000"/>
        </a:spcBef>
        <a:spcAft>
          <a:spcPct val="0"/>
        </a:spcAft>
        <a:buChar char="»"/>
        <a:defRPr kumimoji="1" sz="1600">
          <a:solidFill>
            <a:srgbClr val="6633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27651"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521931" r:id="rId1"/>
    <p:sldLayoutId id="2147521932" r:id="rId2"/>
    <p:sldLayoutId id="2147521933" r:id="rId3"/>
    <p:sldLayoutId id="2147521934" r:id="rId4"/>
    <p:sldLayoutId id="2147521935" r:id="rId5"/>
    <p:sldLayoutId id="2147521936" r:id="rId6"/>
    <p:sldLayoutId id="2147521937" r:id="rId7"/>
    <p:sldLayoutId id="2147521938" r:id="rId8"/>
    <p:sldLayoutId id="2147521939" r:id="rId9"/>
    <p:sldLayoutId id="2147521940" r:id="rId10"/>
    <p:sldLayoutId id="2147521941"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MS PGothic" pitchFamily="34" charset="-128"/>
          <a:cs typeface="ＭＳ Ｐゴシック" pitchFamily="-1" charset="-128"/>
        </a:defRPr>
      </a:lvl1pPr>
      <a:lvl2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2pPr>
      <a:lvl3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3pPr>
      <a:lvl4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4pPr>
      <a:lvl5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5pPr>
      <a:lvl6pPr marL="457200" algn="l" rtl="0" fontAlgn="base">
        <a:spcBef>
          <a:spcPct val="0"/>
        </a:spcBef>
        <a:spcAft>
          <a:spcPct val="0"/>
        </a:spcAft>
        <a:defRPr sz="3200">
          <a:solidFill>
            <a:srgbClr val="663300"/>
          </a:solidFill>
          <a:latin typeface="Galatia SIL" pitchFamily="2" charset="0"/>
        </a:defRPr>
      </a:lvl6pPr>
      <a:lvl7pPr marL="914400" algn="l" rtl="0" fontAlgn="base">
        <a:spcBef>
          <a:spcPct val="0"/>
        </a:spcBef>
        <a:spcAft>
          <a:spcPct val="0"/>
        </a:spcAft>
        <a:defRPr sz="3200">
          <a:solidFill>
            <a:srgbClr val="663300"/>
          </a:solidFill>
          <a:latin typeface="Galatia SIL" pitchFamily="2" charset="0"/>
        </a:defRPr>
      </a:lvl7pPr>
      <a:lvl8pPr marL="1371600" algn="l" rtl="0" fontAlgn="base">
        <a:spcBef>
          <a:spcPct val="0"/>
        </a:spcBef>
        <a:spcAft>
          <a:spcPct val="0"/>
        </a:spcAft>
        <a:defRPr sz="3200">
          <a:solidFill>
            <a:srgbClr val="663300"/>
          </a:solidFill>
          <a:latin typeface="Galatia SIL" pitchFamily="2" charset="0"/>
        </a:defRPr>
      </a:lvl8pPr>
      <a:lvl9pPr marL="1828800" algn="l" rtl="0" fontAlgn="base">
        <a:spcBef>
          <a:spcPct val="0"/>
        </a:spcBef>
        <a:spcAft>
          <a:spcPct val="0"/>
        </a:spcAft>
        <a:defRPr sz="3200">
          <a:solidFill>
            <a:srgbClr val="663300"/>
          </a:solidFill>
          <a:latin typeface="Galatia SIL" pitchFamily="2"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400">
          <a:solidFill>
            <a:srgbClr val="663300"/>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rgbClr val="663300"/>
          </a:solidFill>
          <a:latin typeface="+mn-lt"/>
          <a:ea typeface="MS PGothic" pitchFamily="34" charset="-128"/>
        </a:defRPr>
      </a:lvl3pPr>
      <a:lvl4pPr marL="1600200" indent="-228600" algn="l" rtl="0" eaLnBrk="0" fontAlgn="base" hangingPunct="0">
        <a:spcBef>
          <a:spcPct val="20000"/>
        </a:spcBef>
        <a:spcAft>
          <a:spcPct val="0"/>
        </a:spcAft>
        <a:buChar char="–"/>
        <a:defRPr>
          <a:solidFill>
            <a:srgbClr val="663300"/>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rgbClr val="663300"/>
          </a:solidFill>
          <a:latin typeface="+mn-lt"/>
          <a:ea typeface="MS PGothic" pitchFamily="34" charset="-128"/>
        </a:defRPr>
      </a:lvl5pPr>
      <a:lvl6pPr marL="2514600" indent="-228600" algn="l" rtl="0" fontAlgn="base">
        <a:spcBef>
          <a:spcPct val="20000"/>
        </a:spcBef>
        <a:spcAft>
          <a:spcPct val="0"/>
        </a:spcAft>
        <a:buChar char="»"/>
        <a:defRPr sz="1600">
          <a:solidFill>
            <a:srgbClr val="663300"/>
          </a:solidFill>
          <a:latin typeface="+mn-lt"/>
        </a:defRPr>
      </a:lvl6pPr>
      <a:lvl7pPr marL="2971800" indent="-228600" algn="l" rtl="0" fontAlgn="base">
        <a:spcBef>
          <a:spcPct val="20000"/>
        </a:spcBef>
        <a:spcAft>
          <a:spcPct val="0"/>
        </a:spcAft>
        <a:buChar char="»"/>
        <a:defRPr sz="1600">
          <a:solidFill>
            <a:srgbClr val="663300"/>
          </a:solidFill>
          <a:latin typeface="+mn-lt"/>
        </a:defRPr>
      </a:lvl7pPr>
      <a:lvl8pPr marL="3429000" indent="-228600" algn="l" rtl="0" fontAlgn="base">
        <a:spcBef>
          <a:spcPct val="20000"/>
        </a:spcBef>
        <a:spcAft>
          <a:spcPct val="0"/>
        </a:spcAft>
        <a:buChar char="»"/>
        <a:defRPr sz="1600">
          <a:solidFill>
            <a:srgbClr val="663300"/>
          </a:solidFill>
          <a:latin typeface="+mn-lt"/>
        </a:defRPr>
      </a:lvl8pPr>
      <a:lvl9pPr marL="3886200" indent="-228600" algn="l" rtl="0" fontAlgn="base">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28675"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521942" r:id="rId1"/>
    <p:sldLayoutId id="2147521943" r:id="rId2"/>
    <p:sldLayoutId id="2147521944" r:id="rId3"/>
    <p:sldLayoutId id="2147521945" r:id="rId4"/>
    <p:sldLayoutId id="2147521946" r:id="rId5"/>
    <p:sldLayoutId id="2147521947" r:id="rId6"/>
    <p:sldLayoutId id="2147521948" r:id="rId7"/>
    <p:sldLayoutId id="2147521949" r:id="rId8"/>
    <p:sldLayoutId id="2147521950" r:id="rId9"/>
    <p:sldLayoutId id="2147521951" r:id="rId10"/>
    <p:sldLayoutId id="2147521952"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2pPr>
      <a:lvl3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3pPr>
      <a:lvl4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4pPr>
      <a:lvl5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5pPr>
      <a:lvl6pPr marL="457200" algn="l" rtl="0" fontAlgn="base">
        <a:spcBef>
          <a:spcPct val="0"/>
        </a:spcBef>
        <a:spcAft>
          <a:spcPct val="0"/>
        </a:spcAft>
        <a:defRPr sz="3200">
          <a:solidFill>
            <a:srgbClr val="663300"/>
          </a:solidFill>
          <a:latin typeface="Galatia SIL" pitchFamily="2" charset="0"/>
          <a:cs typeface="Arial" charset="0"/>
        </a:defRPr>
      </a:lvl6pPr>
      <a:lvl7pPr marL="914400" algn="l" rtl="0" fontAlgn="base">
        <a:spcBef>
          <a:spcPct val="0"/>
        </a:spcBef>
        <a:spcAft>
          <a:spcPct val="0"/>
        </a:spcAft>
        <a:defRPr sz="3200">
          <a:solidFill>
            <a:srgbClr val="663300"/>
          </a:solidFill>
          <a:latin typeface="Galatia SIL" pitchFamily="2" charset="0"/>
          <a:cs typeface="Arial" charset="0"/>
        </a:defRPr>
      </a:lvl7pPr>
      <a:lvl8pPr marL="1371600" algn="l" rtl="0" fontAlgn="base">
        <a:spcBef>
          <a:spcPct val="0"/>
        </a:spcBef>
        <a:spcAft>
          <a:spcPct val="0"/>
        </a:spcAft>
        <a:defRPr sz="3200">
          <a:solidFill>
            <a:srgbClr val="663300"/>
          </a:solidFill>
          <a:latin typeface="Galatia SIL" pitchFamily="2" charset="0"/>
          <a:cs typeface="Arial" charset="0"/>
        </a:defRPr>
      </a:lvl8pPr>
      <a:lvl9pPr marL="1828800" algn="l" rtl="0" fontAlgn="base">
        <a:spcBef>
          <a:spcPct val="0"/>
        </a:spcBef>
        <a:spcAft>
          <a:spcPct val="0"/>
        </a:spcAft>
        <a:defRPr sz="3200">
          <a:solidFill>
            <a:srgbClr val="663300"/>
          </a:solidFill>
          <a:latin typeface="Galatia SIL" pitchFamily="2" charset="0"/>
          <a:cs typeface="Arial"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29699"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522801" r:id="rId1"/>
    <p:sldLayoutId id="2147521953" r:id="rId2"/>
    <p:sldLayoutId id="2147521954" r:id="rId3"/>
    <p:sldLayoutId id="2147521955" r:id="rId4"/>
    <p:sldLayoutId id="2147521956" r:id="rId5"/>
    <p:sldLayoutId id="2147521957" r:id="rId6"/>
    <p:sldLayoutId id="2147521958" r:id="rId7"/>
    <p:sldLayoutId id="2147521959" r:id="rId8"/>
    <p:sldLayoutId id="2147521960" r:id="rId9"/>
    <p:sldLayoutId id="2147521961" r:id="rId10"/>
    <p:sldLayoutId id="2147521962" r:id="rId11"/>
  </p:sldLayoutIdLst>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MS PGothic" pitchFamily="34" charset="-128"/>
          <a:cs typeface="ＭＳ Ｐゴシック" pitchFamily="-1" charset="-128"/>
        </a:defRPr>
      </a:lvl1pPr>
      <a:lvl2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2pPr>
      <a:lvl3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3pPr>
      <a:lvl4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4pPr>
      <a:lvl5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5pPr>
      <a:lvl6pPr marL="457200" algn="l" rtl="0" fontAlgn="base">
        <a:spcBef>
          <a:spcPct val="0"/>
        </a:spcBef>
        <a:spcAft>
          <a:spcPct val="0"/>
        </a:spcAft>
        <a:defRPr sz="3200">
          <a:solidFill>
            <a:srgbClr val="663300"/>
          </a:solidFill>
          <a:latin typeface="Galatia SIL" pitchFamily="2" charset="0"/>
        </a:defRPr>
      </a:lvl6pPr>
      <a:lvl7pPr marL="914400" algn="l" rtl="0" fontAlgn="base">
        <a:spcBef>
          <a:spcPct val="0"/>
        </a:spcBef>
        <a:spcAft>
          <a:spcPct val="0"/>
        </a:spcAft>
        <a:defRPr sz="3200">
          <a:solidFill>
            <a:srgbClr val="663300"/>
          </a:solidFill>
          <a:latin typeface="Galatia SIL" pitchFamily="2" charset="0"/>
        </a:defRPr>
      </a:lvl7pPr>
      <a:lvl8pPr marL="1371600" algn="l" rtl="0" fontAlgn="base">
        <a:spcBef>
          <a:spcPct val="0"/>
        </a:spcBef>
        <a:spcAft>
          <a:spcPct val="0"/>
        </a:spcAft>
        <a:defRPr sz="3200">
          <a:solidFill>
            <a:srgbClr val="663300"/>
          </a:solidFill>
          <a:latin typeface="Galatia SIL" pitchFamily="2" charset="0"/>
        </a:defRPr>
      </a:lvl8pPr>
      <a:lvl9pPr marL="1828800" algn="l" rtl="0" fontAlgn="base">
        <a:spcBef>
          <a:spcPct val="0"/>
        </a:spcBef>
        <a:spcAft>
          <a:spcPct val="0"/>
        </a:spcAft>
        <a:defRPr sz="3200">
          <a:solidFill>
            <a:srgbClr val="663300"/>
          </a:solidFill>
          <a:latin typeface="Galatia SIL" pitchFamily="2"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400">
          <a:solidFill>
            <a:srgbClr val="663300"/>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rgbClr val="663300"/>
          </a:solidFill>
          <a:latin typeface="+mn-lt"/>
          <a:ea typeface="MS PGothic" pitchFamily="34" charset="-128"/>
        </a:defRPr>
      </a:lvl3pPr>
      <a:lvl4pPr marL="1600200" indent="-228600" algn="l" rtl="0" eaLnBrk="0" fontAlgn="base" hangingPunct="0">
        <a:spcBef>
          <a:spcPct val="20000"/>
        </a:spcBef>
        <a:spcAft>
          <a:spcPct val="0"/>
        </a:spcAft>
        <a:buChar char="–"/>
        <a:defRPr>
          <a:solidFill>
            <a:srgbClr val="663300"/>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rgbClr val="663300"/>
          </a:solidFill>
          <a:latin typeface="+mn-lt"/>
          <a:ea typeface="MS PGothic" pitchFamily="34" charset="-128"/>
        </a:defRPr>
      </a:lvl5pPr>
      <a:lvl6pPr marL="2514600" indent="-228600" algn="l" rtl="0" fontAlgn="base">
        <a:spcBef>
          <a:spcPct val="20000"/>
        </a:spcBef>
        <a:spcAft>
          <a:spcPct val="0"/>
        </a:spcAft>
        <a:buChar char="»"/>
        <a:defRPr sz="1600">
          <a:solidFill>
            <a:srgbClr val="663300"/>
          </a:solidFill>
          <a:latin typeface="+mn-lt"/>
        </a:defRPr>
      </a:lvl6pPr>
      <a:lvl7pPr marL="2971800" indent="-228600" algn="l" rtl="0" fontAlgn="base">
        <a:spcBef>
          <a:spcPct val="20000"/>
        </a:spcBef>
        <a:spcAft>
          <a:spcPct val="0"/>
        </a:spcAft>
        <a:buChar char="»"/>
        <a:defRPr sz="1600">
          <a:solidFill>
            <a:srgbClr val="663300"/>
          </a:solidFill>
          <a:latin typeface="+mn-lt"/>
        </a:defRPr>
      </a:lvl7pPr>
      <a:lvl8pPr marL="3429000" indent="-228600" algn="l" rtl="0" fontAlgn="base">
        <a:spcBef>
          <a:spcPct val="20000"/>
        </a:spcBef>
        <a:spcAft>
          <a:spcPct val="0"/>
        </a:spcAft>
        <a:buChar char="»"/>
        <a:defRPr sz="1600">
          <a:solidFill>
            <a:srgbClr val="663300"/>
          </a:solidFill>
          <a:latin typeface="+mn-lt"/>
        </a:defRPr>
      </a:lvl8pPr>
      <a:lvl9pPr marL="3886200" indent="-228600" algn="l" rtl="0" fontAlgn="base">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3074" name="Picture 8" descr="caution tap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0" y="0"/>
            <a:ext cx="9144000" cy="1066800"/>
          </a:xfrm>
          <a:prstGeom prst="rect">
            <a:avLst/>
          </a:prstGeom>
          <a:solidFill>
            <a:srgbClr val="0000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body" idx="1"/>
          </p:nvPr>
        </p:nvSpPr>
        <p:spPr bwMode="auto">
          <a:xfrm>
            <a:off x="1108075" y="3690938"/>
            <a:ext cx="788352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22789" r:id="rId1"/>
    <p:sldLayoutId id="2147521678" r:id="rId2"/>
    <p:sldLayoutId id="2147521679" r:id="rId3"/>
    <p:sldLayoutId id="2147521680" r:id="rId4"/>
    <p:sldLayoutId id="2147521681" r:id="rId5"/>
    <p:sldLayoutId id="2147521682" r:id="rId6"/>
    <p:sldLayoutId id="2147521683" r:id="rId7"/>
    <p:sldLayoutId id="2147521684" r:id="rId8"/>
    <p:sldLayoutId id="2147521685" r:id="rId9"/>
    <p:sldLayoutId id="2147521686" r:id="rId10"/>
    <p:sldLayoutId id="2147521687" r:id="rId11"/>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S PGothic" pitchFamily="34" charset="-128"/>
          <a:cs typeface="ＭＳ Ｐゴシック" pitchFamily="-1" charset="-128"/>
        </a:defRPr>
      </a:lvl1pPr>
      <a:lvl2pPr algn="l"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pitchFamily="-1" charset="-128"/>
        </a:defRPr>
      </a:lvl2pPr>
      <a:lvl3pPr algn="l"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pitchFamily="-1" charset="-128"/>
        </a:defRPr>
      </a:lvl3pPr>
      <a:lvl4pPr algn="l"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pitchFamily="-1" charset="-128"/>
        </a:defRPr>
      </a:lvl4pPr>
      <a:lvl5pPr algn="l"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pitchFamily="-1" charset="-128"/>
        </a:defRPr>
      </a:lvl5pPr>
      <a:lvl6pPr marL="457200" algn="l" rtl="0" fontAlgn="base">
        <a:spcBef>
          <a:spcPct val="0"/>
        </a:spcBef>
        <a:spcAft>
          <a:spcPct val="0"/>
        </a:spcAft>
        <a:defRPr sz="3200" b="1">
          <a:solidFill>
            <a:schemeClr val="bg1"/>
          </a:solidFill>
          <a:latin typeface="Tahoma" pitchFamily="34" charset="0"/>
        </a:defRPr>
      </a:lvl6pPr>
      <a:lvl7pPr marL="914400" algn="l" rtl="0" fontAlgn="base">
        <a:spcBef>
          <a:spcPct val="0"/>
        </a:spcBef>
        <a:spcAft>
          <a:spcPct val="0"/>
        </a:spcAft>
        <a:defRPr sz="3200" b="1">
          <a:solidFill>
            <a:schemeClr val="bg1"/>
          </a:solidFill>
          <a:latin typeface="Tahoma" pitchFamily="34" charset="0"/>
        </a:defRPr>
      </a:lvl7pPr>
      <a:lvl8pPr marL="1371600" algn="l" rtl="0" fontAlgn="base">
        <a:spcBef>
          <a:spcPct val="0"/>
        </a:spcBef>
        <a:spcAft>
          <a:spcPct val="0"/>
        </a:spcAft>
        <a:defRPr sz="3200" b="1">
          <a:solidFill>
            <a:schemeClr val="bg1"/>
          </a:solidFill>
          <a:latin typeface="Tahoma" pitchFamily="34" charset="0"/>
        </a:defRPr>
      </a:lvl8pPr>
      <a:lvl9pPr marL="1828800" algn="l" rtl="0" fontAlgn="base">
        <a:spcBef>
          <a:spcPct val="0"/>
        </a:spcBef>
        <a:spcAft>
          <a:spcPct val="0"/>
        </a:spcAft>
        <a:defRPr sz="3200" b="1">
          <a:solidFill>
            <a:schemeClr val="bg1"/>
          </a:solidFill>
          <a:latin typeface="Tahoma" pitchFamily="34" charset="0"/>
        </a:defRPr>
      </a:lvl9pPr>
    </p:titleStyle>
    <p:bodyStyle>
      <a:lvl1pPr marL="342900" indent="-342900" algn="l" rtl="0" eaLnBrk="0" fontAlgn="base" hangingPunct="0">
        <a:spcBef>
          <a:spcPct val="20000"/>
        </a:spcBef>
        <a:spcAft>
          <a:spcPct val="0"/>
        </a:spcAft>
        <a:defRPr sz="2400">
          <a:solidFill>
            <a:schemeClr val="bg1"/>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defRPr sz="2400">
          <a:solidFill>
            <a:schemeClr val="bg1"/>
          </a:solidFill>
          <a:latin typeface="+mn-lt"/>
          <a:ea typeface="MS PGothic" pitchFamily="34" charset="-128"/>
        </a:defRPr>
      </a:lvl2pPr>
      <a:lvl3pPr marL="1143000" indent="-228600" algn="l" rtl="0" eaLnBrk="0" fontAlgn="base" hangingPunct="0">
        <a:spcBef>
          <a:spcPct val="20000"/>
        </a:spcBef>
        <a:spcAft>
          <a:spcPct val="0"/>
        </a:spcAft>
        <a:defRPr sz="2400">
          <a:solidFill>
            <a:schemeClr val="bg1"/>
          </a:solidFill>
          <a:latin typeface="+mn-lt"/>
          <a:ea typeface="MS PGothic" pitchFamily="34" charset="-128"/>
        </a:defRPr>
      </a:lvl3pPr>
      <a:lvl4pPr marL="1600200" indent="-228600" algn="l" rtl="0" eaLnBrk="0" fontAlgn="base" hangingPunct="0">
        <a:spcBef>
          <a:spcPct val="20000"/>
        </a:spcBef>
        <a:spcAft>
          <a:spcPct val="0"/>
        </a:spcAft>
        <a:defRPr sz="2400">
          <a:solidFill>
            <a:schemeClr val="bg1"/>
          </a:solidFill>
          <a:latin typeface="+mn-lt"/>
          <a:ea typeface="MS PGothic" pitchFamily="34" charset="-128"/>
        </a:defRPr>
      </a:lvl4pPr>
      <a:lvl5pPr marL="2057400" indent="-228600" algn="l" rtl="0" eaLnBrk="0" fontAlgn="base" hangingPunct="0">
        <a:spcBef>
          <a:spcPct val="20000"/>
        </a:spcBef>
        <a:spcAft>
          <a:spcPct val="0"/>
        </a:spcAft>
        <a:defRPr sz="2400">
          <a:solidFill>
            <a:schemeClr val="bg1"/>
          </a:solidFill>
          <a:latin typeface="+mn-lt"/>
          <a:ea typeface="MS PGothic" pitchFamily="34" charset="-128"/>
        </a:defRPr>
      </a:lvl5pPr>
      <a:lvl6pPr marL="2514600" indent="-228600" algn="l" rtl="0" fontAlgn="base">
        <a:spcBef>
          <a:spcPct val="20000"/>
        </a:spcBef>
        <a:spcAft>
          <a:spcPct val="0"/>
        </a:spcAft>
        <a:defRPr sz="2400">
          <a:solidFill>
            <a:schemeClr val="bg1"/>
          </a:solidFill>
          <a:latin typeface="+mn-lt"/>
        </a:defRPr>
      </a:lvl6pPr>
      <a:lvl7pPr marL="2971800" indent="-228600" algn="l" rtl="0" fontAlgn="base">
        <a:spcBef>
          <a:spcPct val="20000"/>
        </a:spcBef>
        <a:spcAft>
          <a:spcPct val="0"/>
        </a:spcAft>
        <a:defRPr sz="2400">
          <a:solidFill>
            <a:schemeClr val="bg1"/>
          </a:solidFill>
          <a:latin typeface="+mn-lt"/>
        </a:defRPr>
      </a:lvl7pPr>
      <a:lvl8pPr marL="3429000" indent="-228600" algn="l" rtl="0" fontAlgn="base">
        <a:spcBef>
          <a:spcPct val="20000"/>
        </a:spcBef>
        <a:spcAft>
          <a:spcPct val="0"/>
        </a:spcAft>
        <a:defRPr sz="2400">
          <a:solidFill>
            <a:schemeClr val="bg1"/>
          </a:solidFill>
          <a:latin typeface="+mn-lt"/>
        </a:defRPr>
      </a:lvl8pPr>
      <a:lvl9pPr marL="3886200" indent="-228600" algn="l" rtl="0" fontAlgn="base">
        <a:spcBef>
          <a:spcPct val="20000"/>
        </a:spcBef>
        <a:spcAft>
          <a:spcPct val="0"/>
        </a:spcAft>
        <a:defRPr sz="2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21963" r:id="rId1"/>
    <p:sldLayoutId id="2147521964" r:id="rId2"/>
    <p:sldLayoutId id="2147521965" r:id="rId3"/>
    <p:sldLayoutId id="2147521966" r:id="rId4"/>
    <p:sldLayoutId id="2147521967" r:id="rId5"/>
    <p:sldLayoutId id="2147521968" r:id="rId6"/>
    <p:sldLayoutId id="2147521969" r:id="rId7"/>
    <p:sldLayoutId id="2147521970" r:id="rId8"/>
    <p:sldLayoutId id="2147521971" r:id="rId9"/>
    <p:sldLayoutId id="2147521972" r:id="rId10"/>
    <p:sldLayoutId id="2147521973" r:id="rId11"/>
    <p:sldLayoutId id="2147521974" r:id="rId12"/>
    <p:sldLayoutId id="2147521975" r:id="rId13"/>
  </p:sldLayoutIdLst>
  <p:txStyles>
    <p:titleStyle>
      <a:lvl1pPr algn="ctr" rtl="0" eaLnBrk="0" fontAlgn="base" hangingPunct="0">
        <a:spcBef>
          <a:spcPct val="0"/>
        </a:spcBef>
        <a:spcAft>
          <a:spcPct val="0"/>
        </a:spcAft>
        <a:defRPr sz="3200">
          <a:solidFill>
            <a:schemeClr val="bg1"/>
          </a:solidFill>
          <a:latin typeface="+mj-lt"/>
          <a:ea typeface="MS PGothic" pitchFamily="34" charset="-128"/>
          <a:cs typeface="ＭＳ Ｐゴシック" pitchFamily="-1" charset="-128"/>
        </a:defRPr>
      </a:lvl1pPr>
      <a:lvl2pPr algn="ctr" rtl="0" eaLnBrk="0" fontAlgn="base" hangingPunct="0">
        <a:spcBef>
          <a:spcPct val="0"/>
        </a:spcBef>
        <a:spcAft>
          <a:spcPct val="0"/>
        </a:spcAft>
        <a:defRPr sz="3200">
          <a:solidFill>
            <a:schemeClr val="bg1"/>
          </a:solidFill>
          <a:latin typeface="Tahoma" pitchFamily="34" charset="0"/>
          <a:ea typeface="MS PGothic" pitchFamily="34" charset="-128"/>
          <a:cs typeface="ＭＳ Ｐゴシック" pitchFamily="-1" charset="-128"/>
        </a:defRPr>
      </a:lvl2pPr>
      <a:lvl3pPr algn="ctr" rtl="0" eaLnBrk="0" fontAlgn="base" hangingPunct="0">
        <a:spcBef>
          <a:spcPct val="0"/>
        </a:spcBef>
        <a:spcAft>
          <a:spcPct val="0"/>
        </a:spcAft>
        <a:defRPr sz="3200">
          <a:solidFill>
            <a:schemeClr val="bg1"/>
          </a:solidFill>
          <a:latin typeface="Tahoma" pitchFamily="34" charset="0"/>
          <a:ea typeface="MS PGothic" pitchFamily="34" charset="-128"/>
          <a:cs typeface="ＭＳ Ｐゴシック" pitchFamily="-1" charset="-128"/>
        </a:defRPr>
      </a:lvl3pPr>
      <a:lvl4pPr algn="ctr" rtl="0" eaLnBrk="0" fontAlgn="base" hangingPunct="0">
        <a:spcBef>
          <a:spcPct val="0"/>
        </a:spcBef>
        <a:spcAft>
          <a:spcPct val="0"/>
        </a:spcAft>
        <a:defRPr sz="3200">
          <a:solidFill>
            <a:schemeClr val="bg1"/>
          </a:solidFill>
          <a:latin typeface="Tahoma" pitchFamily="34" charset="0"/>
          <a:ea typeface="MS PGothic" pitchFamily="34" charset="-128"/>
          <a:cs typeface="ＭＳ Ｐゴシック" pitchFamily="-1" charset="-128"/>
        </a:defRPr>
      </a:lvl4pPr>
      <a:lvl5pPr algn="ctr" rtl="0" eaLnBrk="0" fontAlgn="base" hangingPunct="0">
        <a:spcBef>
          <a:spcPct val="0"/>
        </a:spcBef>
        <a:spcAft>
          <a:spcPct val="0"/>
        </a:spcAft>
        <a:defRPr sz="3200">
          <a:solidFill>
            <a:schemeClr val="bg1"/>
          </a:solidFill>
          <a:latin typeface="Tahoma" pitchFamily="34" charset="0"/>
          <a:ea typeface="MS PGothic" pitchFamily="34" charset="-128"/>
          <a:cs typeface="ＭＳ Ｐゴシック" pitchFamily="-1" charset="-128"/>
        </a:defRPr>
      </a:lvl5pPr>
      <a:lvl6pPr marL="457200" algn="ctr" rtl="0" fontAlgn="base">
        <a:spcBef>
          <a:spcPct val="0"/>
        </a:spcBef>
        <a:spcAft>
          <a:spcPct val="0"/>
        </a:spcAft>
        <a:defRPr sz="3200">
          <a:solidFill>
            <a:schemeClr val="bg1"/>
          </a:solidFill>
          <a:latin typeface="Tahoma" pitchFamily="34" charset="0"/>
        </a:defRPr>
      </a:lvl6pPr>
      <a:lvl7pPr marL="914400" algn="ctr" rtl="0" fontAlgn="base">
        <a:spcBef>
          <a:spcPct val="0"/>
        </a:spcBef>
        <a:spcAft>
          <a:spcPct val="0"/>
        </a:spcAft>
        <a:defRPr sz="3200">
          <a:solidFill>
            <a:schemeClr val="bg1"/>
          </a:solidFill>
          <a:latin typeface="Tahoma" pitchFamily="34" charset="0"/>
        </a:defRPr>
      </a:lvl7pPr>
      <a:lvl8pPr marL="1371600" algn="ctr" rtl="0" fontAlgn="base">
        <a:spcBef>
          <a:spcPct val="0"/>
        </a:spcBef>
        <a:spcAft>
          <a:spcPct val="0"/>
        </a:spcAft>
        <a:defRPr sz="3200">
          <a:solidFill>
            <a:schemeClr val="bg1"/>
          </a:solidFill>
          <a:latin typeface="Tahoma" pitchFamily="34" charset="0"/>
        </a:defRPr>
      </a:lvl8pPr>
      <a:lvl9pPr marL="1828800" algn="ctr" rtl="0" fontAlgn="base">
        <a:spcBef>
          <a:spcPct val="0"/>
        </a:spcBef>
        <a:spcAft>
          <a:spcPct val="0"/>
        </a:spcAft>
        <a:defRPr sz="3200">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bg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bg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bg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bg1"/>
          </a:solidFill>
          <a:latin typeface="+mn-lt"/>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17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21976" r:id="rId1"/>
    <p:sldLayoutId id="2147521977" r:id="rId2"/>
    <p:sldLayoutId id="2147521978" r:id="rId3"/>
    <p:sldLayoutId id="2147521979" r:id="rId4"/>
    <p:sldLayoutId id="2147521980" r:id="rId5"/>
    <p:sldLayoutId id="2147521981" r:id="rId6"/>
    <p:sldLayoutId id="2147521982" r:id="rId7"/>
    <p:sldLayoutId id="2147521983" r:id="rId8"/>
    <p:sldLayoutId id="2147521984" r:id="rId9"/>
    <p:sldLayoutId id="2147521985" r:id="rId10"/>
    <p:sldLayoutId id="2147521986" r:id="rId11"/>
    <p:sldLayoutId id="2147521987" r:id="rId12"/>
  </p:sldLayoutIdLst>
  <p:txStyles>
    <p:titleStyle>
      <a:lvl1pPr algn="ctr" rtl="0" eaLnBrk="0" fontAlgn="base" hangingPunct="0">
        <a:spcBef>
          <a:spcPct val="0"/>
        </a:spcBef>
        <a:spcAft>
          <a:spcPct val="0"/>
        </a:spcAft>
        <a:defRPr sz="3200">
          <a:solidFill>
            <a:schemeClr val="bg1"/>
          </a:solidFill>
          <a:latin typeface="+mj-lt"/>
          <a:ea typeface="Arial" pitchFamily="-84" charset="0"/>
          <a:cs typeface="+mj-cs"/>
        </a:defRPr>
      </a:lvl1pPr>
      <a:lvl2pPr algn="ctr" rtl="0" eaLnBrk="0" fontAlgn="base" hangingPunct="0">
        <a:spcBef>
          <a:spcPct val="0"/>
        </a:spcBef>
        <a:spcAft>
          <a:spcPct val="0"/>
        </a:spcAft>
        <a:defRPr sz="3200">
          <a:solidFill>
            <a:schemeClr val="bg1"/>
          </a:solidFill>
          <a:latin typeface="Tahoma" pitchFamily="34" charset="0"/>
          <a:ea typeface="Arial" pitchFamily="-84" charset="0"/>
          <a:cs typeface="Arial" charset="0"/>
        </a:defRPr>
      </a:lvl2pPr>
      <a:lvl3pPr algn="ctr" rtl="0" eaLnBrk="0" fontAlgn="base" hangingPunct="0">
        <a:spcBef>
          <a:spcPct val="0"/>
        </a:spcBef>
        <a:spcAft>
          <a:spcPct val="0"/>
        </a:spcAft>
        <a:defRPr sz="3200">
          <a:solidFill>
            <a:schemeClr val="bg1"/>
          </a:solidFill>
          <a:latin typeface="Tahoma" pitchFamily="34" charset="0"/>
          <a:ea typeface="Arial" pitchFamily="-84" charset="0"/>
          <a:cs typeface="Arial" charset="0"/>
        </a:defRPr>
      </a:lvl3pPr>
      <a:lvl4pPr algn="ctr" rtl="0" eaLnBrk="0" fontAlgn="base" hangingPunct="0">
        <a:spcBef>
          <a:spcPct val="0"/>
        </a:spcBef>
        <a:spcAft>
          <a:spcPct val="0"/>
        </a:spcAft>
        <a:defRPr sz="3200">
          <a:solidFill>
            <a:schemeClr val="bg1"/>
          </a:solidFill>
          <a:latin typeface="Tahoma" pitchFamily="34" charset="0"/>
          <a:ea typeface="Arial" pitchFamily="-84" charset="0"/>
          <a:cs typeface="Arial" charset="0"/>
        </a:defRPr>
      </a:lvl4pPr>
      <a:lvl5pPr algn="ctr" rtl="0" eaLnBrk="0" fontAlgn="base" hangingPunct="0">
        <a:spcBef>
          <a:spcPct val="0"/>
        </a:spcBef>
        <a:spcAft>
          <a:spcPct val="0"/>
        </a:spcAft>
        <a:defRPr sz="3200">
          <a:solidFill>
            <a:schemeClr val="bg1"/>
          </a:solidFill>
          <a:latin typeface="Tahoma" pitchFamily="34" charset="0"/>
          <a:ea typeface="Arial" pitchFamily="-84" charset="0"/>
          <a:cs typeface="Arial" charset="0"/>
        </a:defRPr>
      </a:lvl5pPr>
      <a:lvl6pPr marL="457200" algn="ctr" rtl="0" fontAlgn="base">
        <a:spcBef>
          <a:spcPct val="0"/>
        </a:spcBef>
        <a:spcAft>
          <a:spcPct val="0"/>
        </a:spcAft>
        <a:defRPr sz="3200">
          <a:solidFill>
            <a:schemeClr val="bg1"/>
          </a:solidFill>
          <a:latin typeface="Tahoma" pitchFamily="34" charset="0"/>
          <a:cs typeface="Arial" charset="0"/>
        </a:defRPr>
      </a:lvl6pPr>
      <a:lvl7pPr marL="914400" algn="ctr" rtl="0" fontAlgn="base">
        <a:spcBef>
          <a:spcPct val="0"/>
        </a:spcBef>
        <a:spcAft>
          <a:spcPct val="0"/>
        </a:spcAft>
        <a:defRPr sz="3200">
          <a:solidFill>
            <a:schemeClr val="bg1"/>
          </a:solidFill>
          <a:latin typeface="Tahoma" pitchFamily="34" charset="0"/>
          <a:cs typeface="Arial" charset="0"/>
        </a:defRPr>
      </a:lvl7pPr>
      <a:lvl8pPr marL="1371600" algn="ctr" rtl="0" fontAlgn="base">
        <a:spcBef>
          <a:spcPct val="0"/>
        </a:spcBef>
        <a:spcAft>
          <a:spcPct val="0"/>
        </a:spcAft>
        <a:defRPr sz="3200">
          <a:solidFill>
            <a:schemeClr val="bg1"/>
          </a:solidFill>
          <a:latin typeface="Tahoma" pitchFamily="34" charset="0"/>
          <a:cs typeface="Arial" charset="0"/>
        </a:defRPr>
      </a:lvl8pPr>
      <a:lvl9pPr marL="1828800" algn="ctr" rtl="0" fontAlgn="base">
        <a:spcBef>
          <a:spcPct val="0"/>
        </a:spcBef>
        <a:spcAft>
          <a:spcPct val="0"/>
        </a:spcAft>
        <a:defRPr sz="3200">
          <a:solidFill>
            <a:schemeClr val="bg1"/>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Arial" pitchFamily="-84" charset="0"/>
          <a:cs typeface="+mn-cs"/>
        </a:defRPr>
      </a:lvl1pPr>
      <a:lvl2pPr marL="742950" indent="-285750" algn="l" rtl="0" eaLnBrk="0" fontAlgn="base" hangingPunct="0">
        <a:spcBef>
          <a:spcPct val="20000"/>
        </a:spcBef>
        <a:spcAft>
          <a:spcPct val="0"/>
        </a:spcAft>
        <a:buChar char="–"/>
        <a:defRPr sz="2800">
          <a:solidFill>
            <a:schemeClr val="bg1"/>
          </a:solidFill>
          <a:latin typeface="+mn-lt"/>
          <a:ea typeface="Arial" pitchFamily="-84" charset="0"/>
          <a:cs typeface="+mn-cs"/>
        </a:defRPr>
      </a:lvl2pPr>
      <a:lvl3pPr marL="1143000" indent="-228600" algn="l" rtl="0" eaLnBrk="0" fontAlgn="base" hangingPunct="0">
        <a:spcBef>
          <a:spcPct val="20000"/>
        </a:spcBef>
        <a:spcAft>
          <a:spcPct val="0"/>
        </a:spcAft>
        <a:buChar char="•"/>
        <a:defRPr sz="2400">
          <a:solidFill>
            <a:schemeClr val="bg1"/>
          </a:solidFill>
          <a:latin typeface="+mn-lt"/>
          <a:ea typeface="Arial" pitchFamily="-84" charset="0"/>
          <a:cs typeface="+mn-cs"/>
        </a:defRPr>
      </a:lvl3pPr>
      <a:lvl4pPr marL="1600200" indent="-228600" algn="l" rtl="0" eaLnBrk="0" fontAlgn="base" hangingPunct="0">
        <a:spcBef>
          <a:spcPct val="20000"/>
        </a:spcBef>
        <a:spcAft>
          <a:spcPct val="0"/>
        </a:spcAft>
        <a:buChar char="–"/>
        <a:defRPr sz="2000">
          <a:solidFill>
            <a:schemeClr val="bg1"/>
          </a:solidFill>
          <a:latin typeface="+mn-lt"/>
          <a:ea typeface="Arial" pitchFamily="-84" charset="0"/>
          <a:cs typeface="+mn-cs"/>
        </a:defRPr>
      </a:lvl4pPr>
      <a:lvl5pPr marL="2057400" indent="-228600" algn="l" rtl="0" eaLnBrk="0" fontAlgn="base" hangingPunct="0">
        <a:spcBef>
          <a:spcPct val="20000"/>
        </a:spcBef>
        <a:spcAft>
          <a:spcPct val="0"/>
        </a:spcAft>
        <a:buChar char="»"/>
        <a:defRPr sz="2000">
          <a:solidFill>
            <a:schemeClr val="bg1"/>
          </a:solidFill>
          <a:latin typeface="+mn-lt"/>
          <a:ea typeface="Arial" pitchFamily="-84" charset="0"/>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32771"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522802" r:id="rId1"/>
    <p:sldLayoutId id="2147521988" r:id="rId2"/>
    <p:sldLayoutId id="2147521989" r:id="rId3"/>
    <p:sldLayoutId id="2147521990" r:id="rId4"/>
    <p:sldLayoutId id="2147521991" r:id="rId5"/>
    <p:sldLayoutId id="2147521992" r:id="rId6"/>
    <p:sldLayoutId id="2147521993" r:id="rId7"/>
    <p:sldLayoutId id="2147521994" r:id="rId8"/>
    <p:sldLayoutId id="2147521995" r:id="rId9"/>
    <p:sldLayoutId id="2147521996" r:id="rId10"/>
    <p:sldLayoutId id="2147521997" r:id="rId11"/>
  </p:sldLayoutIdLst>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2pPr>
      <a:lvl3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3pPr>
      <a:lvl4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4pPr>
      <a:lvl5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5pPr>
      <a:lvl6pPr marL="457200" algn="l" rtl="0" fontAlgn="base">
        <a:spcBef>
          <a:spcPct val="0"/>
        </a:spcBef>
        <a:spcAft>
          <a:spcPct val="0"/>
        </a:spcAft>
        <a:defRPr sz="3200">
          <a:solidFill>
            <a:srgbClr val="663300"/>
          </a:solidFill>
          <a:latin typeface="Galatia SIL" pitchFamily="2" charset="0"/>
          <a:cs typeface="Arial" charset="0"/>
        </a:defRPr>
      </a:lvl6pPr>
      <a:lvl7pPr marL="914400" algn="l" rtl="0" fontAlgn="base">
        <a:spcBef>
          <a:spcPct val="0"/>
        </a:spcBef>
        <a:spcAft>
          <a:spcPct val="0"/>
        </a:spcAft>
        <a:defRPr sz="3200">
          <a:solidFill>
            <a:srgbClr val="663300"/>
          </a:solidFill>
          <a:latin typeface="Galatia SIL" pitchFamily="2" charset="0"/>
          <a:cs typeface="Arial" charset="0"/>
        </a:defRPr>
      </a:lvl7pPr>
      <a:lvl8pPr marL="1371600" algn="l" rtl="0" fontAlgn="base">
        <a:spcBef>
          <a:spcPct val="0"/>
        </a:spcBef>
        <a:spcAft>
          <a:spcPct val="0"/>
        </a:spcAft>
        <a:defRPr sz="3200">
          <a:solidFill>
            <a:srgbClr val="663300"/>
          </a:solidFill>
          <a:latin typeface="Galatia SIL" pitchFamily="2" charset="0"/>
          <a:cs typeface="Arial" charset="0"/>
        </a:defRPr>
      </a:lvl8pPr>
      <a:lvl9pPr marL="1828800" algn="l" rtl="0" fontAlgn="base">
        <a:spcBef>
          <a:spcPct val="0"/>
        </a:spcBef>
        <a:spcAft>
          <a:spcPct val="0"/>
        </a:spcAft>
        <a:defRPr sz="3200">
          <a:solidFill>
            <a:srgbClr val="663300"/>
          </a:solidFill>
          <a:latin typeface="Galatia SIL" pitchFamily="2" charset="0"/>
          <a:cs typeface="Arial"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3794" name="Picture 2"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3796"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797"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75622"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775623"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ED89E3DD-213A-4B86-90E3-46C0D5BF46FE}" type="slidenum">
              <a:rPr lang="en-US"/>
              <a:pPr>
                <a:defRPr/>
              </a:pPr>
              <a:t>‹#›</a:t>
            </a:fld>
            <a:endParaRPr lang="en-US"/>
          </a:p>
        </p:txBody>
      </p:sp>
      <p:pic>
        <p:nvPicPr>
          <p:cNvPr id="33800"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803" r:id="rId1"/>
    <p:sldLayoutId id="2147521998" r:id="rId2"/>
    <p:sldLayoutId id="2147521999" r:id="rId3"/>
    <p:sldLayoutId id="2147522000" r:id="rId4"/>
    <p:sldLayoutId id="2147522001" r:id="rId5"/>
    <p:sldLayoutId id="2147522002" r:id="rId6"/>
    <p:sldLayoutId id="2147522003" r:id="rId7"/>
    <p:sldLayoutId id="2147522004" r:id="rId8"/>
    <p:sldLayoutId id="2147522005" r:id="rId9"/>
    <p:sldLayoutId id="2147522006" r:id="rId10"/>
    <p:sldLayoutId id="2147522007"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34819"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522804" r:id="rId1"/>
    <p:sldLayoutId id="2147522008" r:id="rId2"/>
    <p:sldLayoutId id="2147522009" r:id="rId3"/>
    <p:sldLayoutId id="2147522010" r:id="rId4"/>
    <p:sldLayoutId id="2147522011" r:id="rId5"/>
    <p:sldLayoutId id="2147522012" r:id="rId6"/>
    <p:sldLayoutId id="2147522013" r:id="rId7"/>
    <p:sldLayoutId id="2147522014" r:id="rId8"/>
    <p:sldLayoutId id="2147522015" r:id="rId9"/>
    <p:sldLayoutId id="2147522016" r:id="rId10"/>
    <p:sldLayoutId id="2147522017" r:id="rId11"/>
  </p:sldLayoutIdLst>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2pPr>
      <a:lvl3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3pPr>
      <a:lvl4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4pPr>
      <a:lvl5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5pPr>
      <a:lvl6pPr marL="457200" algn="l" rtl="0" fontAlgn="base">
        <a:spcBef>
          <a:spcPct val="0"/>
        </a:spcBef>
        <a:spcAft>
          <a:spcPct val="0"/>
        </a:spcAft>
        <a:defRPr sz="3200">
          <a:solidFill>
            <a:srgbClr val="663300"/>
          </a:solidFill>
          <a:latin typeface="Galatia SIL" pitchFamily="2" charset="0"/>
          <a:cs typeface="Arial" charset="0"/>
        </a:defRPr>
      </a:lvl6pPr>
      <a:lvl7pPr marL="914400" algn="l" rtl="0" fontAlgn="base">
        <a:spcBef>
          <a:spcPct val="0"/>
        </a:spcBef>
        <a:spcAft>
          <a:spcPct val="0"/>
        </a:spcAft>
        <a:defRPr sz="3200">
          <a:solidFill>
            <a:srgbClr val="663300"/>
          </a:solidFill>
          <a:latin typeface="Galatia SIL" pitchFamily="2" charset="0"/>
          <a:cs typeface="Arial" charset="0"/>
        </a:defRPr>
      </a:lvl7pPr>
      <a:lvl8pPr marL="1371600" algn="l" rtl="0" fontAlgn="base">
        <a:spcBef>
          <a:spcPct val="0"/>
        </a:spcBef>
        <a:spcAft>
          <a:spcPct val="0"/>
        </a:spcAft>
        <a:defRPr sz="3200">
          <a:solidFill>
            <a:srgbClr val="663300"/>
          </a:solidFill>
          <a:latin typeface="Galatia SIL" pitchFamily="2" charset="0"/>
          <a:cs typeface="Arial" charset="0"/>
        </a:defRPr>
      </a:lvl8pPr>
      <a:lvl9pPr marL="1828800" algn="l" rtl="0" fontAlgn="base">
        <a:spcBef>
          <a:spcPct val="0"/>
        </a:spcBef>
        <a:spcAft>
          <a:spcPct val="0"/>
        </a:spcAft>
        <a:defRPr sz="3200">
          <a:solidFill>
            <a:srgbClr val="663300"/>
          </a:solidFill>
          <a:latin typeface="Galatia SIL" pitchFamily="2" charset="0"/>
          <a:cs typeface="Arial"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843"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5844"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018" r:id="rId1"/>
    <p:sldLayoutId id="2147522019" r:id="rId2"/>
    <p:sldLayoutId id="2147522020" r:id="rId3"/>
    <p:sldLayoutId id="2147522021" r:id="rId4"/>
    <p:sldLayoutId id="2147522022" r:id="rId5"/>
    <p:sldLayoutId id="2147522023" r:id="rId6"/>
    <p:sldLayoutId id="2147522024" r:id="rId7"/>
    <p:sldLayoutId id="2147522025" r:id="rId8"/>
    <p:sldLayoutId id="2147522026" r:id="rId9"/>
    <p:sldLayoutId id="2147522027" r:id="rId10"/>
    <p:sldLayoutId id="2147522028"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MS PGothic" pitchFamily="34" charset="-128"/>
          <a:cs typeface="ＭＳ Ｐゴシック" pitchFamily="-1" charset="-128"/>
        </a:defRPr>
      </a:lvl1pPr>
      <a:lvl2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2pPr>
      <a:lvl3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3pPr>
      <a:lvl4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4pPr>
      <a:lvl5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5pPr>
      <a:lvl6pPr marL="457200" algn="l" rtl="0" fontAlgn="base">
        <a:spcBef>
          <a:spcPct val="0"/>
        </a:spcBef>
        <a:spcAft>
          <a:spcPct val="0"/>
        </a:spcAft>
        <a:defRPr sz="3200">
          <a:solidFill>
            <a:srgbClr val="663300"/>
          </a:solidFill>
          <a:latin typeface="Galatia SIL" pitchFamily="2" charset="0"/>
        </a:defRPr>
      </a:lvl6pPr>
      <a:lvl7pPr marL="914400" algn="l" rtl="0" fontAlgn="base">
        <a:spcBef>
          <a:spcPct val="0"/>
        </a:spcBef>
        <a:spcAft>
          <a:spcPct val="0"/>
        </a:spcAft>
        <a:defRPr sz="3200">
          <a:solidFill>
            <a:srgbClr val="663300"/>
          </a:solidFill>
          <a:latin typeface="Galatia SIL" pitchFamily="2" charset="0"/>
        </a:defRPr>
      </a:lvl7pPr>
      <a:lvl8pPr marL="1371600" algn="l" rtl="0" fontAlgn="base">
        <a:spcBef>
          <a:spcPct val="0"/>
        </a:spcBef>
        <a:spcAft>
          <a:spcPct val="0"/>
        </a:spcAft>
        <a:defRPr sz="3200">
          <a:solidFill>
            <a:srgbClr val="663300"/>
          </a:solidFill>
          <a:latin typeface="Galatia SIL" pitchFamily="2" charset="0"/>
        </a:defRPr>
      </a:lvl8pPr>
      <a:lvl9pPr marL="1828800" algn="l" rtl="0" fontAlgn="base">
        <a:spcBef>
          <a:spcPct val="0"/>
        </a:spcBef>
        <a:spcAft>
          <a:spcPct val="0"/>
        </a:spcAft>
        <a:defRPr sz="3200">
          <a:solidFill>
            <a:srgbClr val="663300"/>
          </a:solidFill>
          <a:latin typeface="Galatia SIL" pitchFamily="2"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400">
          <a:solidFill>
            <a:srgbClr val="663300"/>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rgbClr val="663300"/>
          </a:solidFill>
          <a:latin typeface="+mn-lt"/>
          <a:ea typeface="MS PGothic" pitchFamily="34" charset="-128"/>
        </a:defRPr>
      </a:lvl3pPr>
      <a:lvl4pPr marL="1600200" indent="-228600" algn="l" rtl="0" eaLnBrk="0" fontAlgn="base" hangingPunct="0">
        <a:spcBef>
          <a:spcPct val="20000"/>
        </a:spcBef>
        <a:spcAft>
          <a:spcPct val="0"/>
        </a:spcAft>
        <a:buChar char="–"/>
        <a:defRPr>
          <a:solidFill>
            <a:srgbClr val="663300"/>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rgbClr val="663300"/>
          </a:solidFill>
          <a:latin typeface="+mn-lt"/>
          <a:ea typeface="MS PGothic" pitchFamily="34" charset="-128"/>
        </a:defRPr>
      </a:lvl5pPr>
      <a:lvl6pPr marL="2514600" indent="-228600" algn="l" rtl="0" fontAlgn="base">
        <a:spcBef>
          <a:spcPct val="20000"/>
        </a:spcBef>
        <a:spcAft>
          <a:spcPct val="0"/>
        </a:spcAft>
        <a:buChar char="»"/>
        <a:defRPr sz="1600">
          <a:solidFill>
            <a:srgbClr val="663300"/>
          </a:solidFill>
          <a:latin typeface="+mn-lt"/>
        </a:defRPr>
      </a:lvl6pPr>
      <a:lvl7pPr marL="2971800" indent="-228600" algn="l" rtl="0" fontAlgn="base">
        <a:spcBef>
          <a:spcPct val="20000"/>
        </a:spcBef>
        <a:spcAft>
          <a:spcPct val="0"/>
        </a:spcAft>
        <a:buChar char="»"/>
        <a:defRPr sz="1600">
          <a:solidFill>
            <a:srgbClr val="663300"/>
          </a:solidFill>
          <a:latin typeface="+mn-lt"/>
        </a:defRPr>
      </a:lvl7pPr>
      <a:lvl8pPr marL="3429000" indent="-228600" algn="l" rtl="0" fontAlgn="base">
        <a:spcBef>
          <a:spcPct val="20000"/>
        </a:spcBef>
        <a:spcAft>
          <a:spcPct val="0"/>
        </a:spcAft>
        <a:buChar char="»"/>
        <a:defRPr sz="1600">
          <a:solidFill>
            <a:srgbClr val="663300"/>
          </a:solidFill>
          <a:latin typeface="+mn-lt"/>
        </a:defRPr>
      </a:lvl8pPr>
      <a:lvl9pPr marL="3886200" indent="-228600" algn="l" rtl="0" fontAlgn="base">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6866" name="Picture 2"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6868" name="Rectangle 4"/>
          <p:cNvSpPr>
            <a:spLocks noGrp="1" noChangeArrowheads="1"/>
          </p:cNvSpPr>
          <p:nvPr>
            <p:ph type="title"/>
          </p:nvPr>
        </p:nvSpPr>
        <p:spPr bwMode="auto">
          <a:xfrm>
            <a:off x="1155700" y="0"/>
            <a:ext cx="75485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869"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24774"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Engravers MT" pitchFamily="18" charset="0"/>
                <a:ea typeface="+mn-ea"/>
                <a:cs typeface="Tahoma" pitchFamily="34" charset="0"/>
              </a:defRPr>
            </a:lvl1pPr>
          </a:lstStyle>
          <a:p>
            <a:pPr>
              <a:defRPr/>
            </a:pPr>
            <a:endParaRPr lang="en-US"/>
          </a:p>
        </p:txBody>
      </p:sp>
      <p:sp>
        <p:nvSpPr>
          <p:cNvPr id="1824775"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Engravers MT" pitchFamily="-1" charset="0"/>
                <a:cs typeface="Tahoma" pitchFamily="-1" charset="0"/>
              </a:defRPr>
            </a:lvl1pPr>
          </a:lstStyle>
          <a:p>
            <a:pPr>
              <a:defRPr/>
            </a:pPr>
            <a:fld id="{F41A6FA4-1F3B-491C-8655-B2835F600717}" type="slidenum">
              <a:rPr lang="en-US"/>
              <a:pPr>
                <a:defRPr/>
              </a:pPr>
              <a:t>‹#›</a:t>
            </a:fld>
            <a:endParaRPr lang="en-US"/>
          </a:p>
        </p:txBody>
      </p:sp>
      <p:pic>
        <p:nvPicPr>
          <p:cNvPr id="36872"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805" r:id="rId1"/>
    <p:sldLayoutId id="2147522029" r:id="rId2"/>
    <p:sldLayoutId id="2147522030" r:id="rId3"/>
    <p:sldLayoutId id="2147522031" r:id="rId4"/>
    <p:sldLayoutId id="2147522032" r:id="rId5"/>
    <p:sldLayoutId id="2147522033" r:id="rId6"/>
    <p:sldLayoutId id="2147522034" r:id="rId7"/>
    <p:sldLayoutId id="2147522035" r:id="rId8"/>
    <p:sldLayoutId id="2147522036" r:id="rId9"/>
    <p:sldLayoutId id="2147522037" r:id="rId10"/>
    <p:sldLayoutId id="2147522038"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Arial" pitchFamily="-84" charset="0"/>
          <a:cs typeface="+mj-cs"/>
        </a:defRPr>
      </a:lvl1pPr>
      <a:lvl2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2pPr>
      <a:lvl3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3pPr>
      <a:lvl4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4pPr>
      <a:lvl5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5pPr>
      <a:lvl6pPr marL="457200" algn="ctr" rtl="0" fontAlgn="base">
        <a:spcBef>
          <a:spcPct val="0"/>
        </a:spcBef>
        <a:spcAft>
          <a:spcPct val="0"/>
        </a:spcAft>
        <a:defRPr sz="3200" b="1">
          <a:solidFill>
            <a:schemeClr val="bg1"/>
          </a:solidFill>
          <a:latin typeface="Tahoma" pitchFamily="34" charset="0"/>
          <a:cs typeface="Arial" charset="0"/>
        </a:defRPr>
      </a:lvl6pPr>
      <a:lvl7pPr marL="914400" algn="ctr" rtl="0" fontAlgn="base">
        <a:spcBef>
          <a:spcPct val="0"/>
        </a:spcBef>
        <a:spcAft>
          <a:spcPct val="0"/>
        </a:spcAft>
        <a:defRPr sz="3200" b="1">
          <a:solidFill>
            <a:schemeClr val="bg1"/>
          </a:solidFill>
          <a:latin typeface="Tahoma" pitchFamily="34" charset="0"/>
          <a:cs typeface="Arial" charset="0"/>
        </a:defRPr>
      </a:lvl7pPr>
      <a:lvl8pPr marL="1371600" algn="ctr" rtl="0" fontAlgn="base">
        <a:spcBef>
          <a:spcPct val="0"/>
        </a:spcBef>
        <a:spcAft>
          <a:spcPct val="0"/>
        </a:spcAft>
        <a:defRPr sz="3200" b="1">
          <a:solidFill>
            <a:schemeClr val="bg1"/>
          </a:solidFill>
          <a:latin typeface="Tahoma" pitchFamily="34" charset="0"/>
          <a:cs typeface="Arial" charset="0"/>
        </a:defRPr>
      </a:lvl8pPr>
      <a:lvl9pPr marL="1828800" algn="ctr" rtl="0" fontAlgn="base">
        <a:spcBef>
          <a:spcPct val="0"/>
        </a:spcBef>
        <a:spcAft>
          <a:spcPct val="0"/>
        </a:spcAft>
        <a:defRPr sz="3200" b="1">
          <a:solidFill>
            <a:schemeClr val="bg1"/>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8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8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sz="2800">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sz="2800">
          <a:solidFill>
            <a:srgbClr val="000066"/>
          </a:solidFill>
          <a:latin typeface="+mn-lt"/>
          <a:ea typeface="Arial" pitchFamily="-84" charset="0"/>
          <a:cs typeface="+mn-cs"/>
        </a:defRPr>
      </a:lvl5pPr>
      <a:lvl6pPr marL="2514600" indent="-228600" algn="l" rtl="0" fontAlgn="base">
        <a:spcBef>
          <a:spcPct val="20000"/>
        </a:spcBef>
        <a:spcAft>
          <a:spcPct val="0"/>
        </a:spcAft>
        <a:buChar char="»"/>
        <a:defRPr sz="2800">
          <a:solidFill>
            <a:srgbClr val="000066"/>
          </a:solidFill>
          <a:latin typeface="+mn-lt"/>
          <a:cs typeface="+mn-cs"/>
        </a:defRPr>
      </a:lvl6pPr>
      <a:lvl7pPr marL="2971800" indent="-228600" algn="l" rtl="0" fontAlgn="base">
        <a:spcBef>
          <a:spcPct val="20000"/>
        </a:spcBef>
        <a:spcAft>
          <a:spcPct val="0"/>
        </a:spcAft>
        <a:buChar char="»"/>
        <a:defRPr sz="2800">
          <a:solidFill>
            <a:srgbClr val="000066"/>
          </a:solidFill>
          <a:latin typeface="+mn-lt"/>
          <a:cs typeface="+mn-cs"/>
        </a:defRPr>
      </a:lvl7pPr>
      <a:lvl8pPr marL="3429000" indent="-228600" algn="l" rtl="0" fontAlgn="base">
        <a:spcBef>
          <a:spcPct val="20000"/>
        </a:spcBef>
        <a:spcAft>
          <a:spcPct val="0"/>
        </a:spcAft>
        <a:buChar char="»"/>
        <a:defRPr sz="2800">
          <a:solidFill>
            <a:srgbClr val="000066"/>
          </a:solidFill>
          <a:latin typeface="+mn-lt"/>
          <a:cs typeface="+mn-cs"/>
        </a:defRPr>
      </a:lvl8pPr>
      <a:lvl9pPr marL="3886200" indent="-228600" algn="l" rtl="0" fontAlgn="base">
        <a:spcBef>
          <a:spcPct val="20000"/>
        </a:spcBef>
        <a:spcAft>
          <a:spcPct val="0"/>
        </a:spcAft>
        <a:buChar char="»"/>
        <a:defRPr sz="28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7890" name="Picture 9"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37892"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3"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Arial" charset="0"/>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CE8B732D-2011-4B9C-AC1C-D09E64F50CF6}" type="slidenum">
              <a:rPr lang="en-US"/>
              <a:pPr>
                <a:defRPr/>
              </a:pPr>
              <a:t>‹#›</a:t>
            </a:fld>
            <a:endParaRPr lang="en-US"/>
          </a:p>
        </p:txBody>
      </p:sp>
      <p:pic>
        <p:nvPicPr>
          <p:cNvPr id="37896"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806" r:id="rId1"/>
    <p:sldLayoutId id="2147522807" r:id="rId2"/>
    <p:sldLayoutId id="2147522808" r:id="rId3"/>
    <p:sldLayoutId id="2147522809" r:id="rId4"/>
    <p:sldLayoutId id="2147522810" r:id="rId5"/>
    <p:sldLayoutId id="2147522811" r:id="rId6"/>
    <p:sldLayoutId id="2147522812" r:id="rId7"/>
    <p:sldLayoutId id="2147522813" r:id="rId8"/>
    <p:sldLayoutId id="2147522814" r:id="rId9"/>
    <p:sldLayoutId id="2147522815" r:id="rId10"/>
    <p:sldLayoutId id="2147522816"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914" name="Picture 2"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8916"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917"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75622"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775623"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D421F76D-A117-43A2-A6A9-731FAC3B14CC}" type="slidenum">
              <a:rPr lang="en-US"/>
              <a:pPr>
                <a:defRPr/>
              </a:pPr>
              <a:t>‹#›</a:t>
            </a:fld>
            <a:endParaRPr lang="en-US"/>
          </a:p>
        </p:txBody>
      </p:sp>
      <p:pic>
        <p:nvPicPr>
          <p:cNvPr id="38920"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817" r:id="rId1"/>
    <p:sldLayoutId id="2147522039" r:id="rId2"/>
    <p:sldLayoutId id="2147522040" r:id="rId3"/>
    <p:sldLayoutId id="2147522041" r:id="rId4"/>
    <p:sldLayoutId id="2147522042" r:id="rId5"/>
    <p:sldLayoutId id="2147522043" r:id="rId6"/>
    <p:sldLayoutId id="2147522044" r:id="rId7"/>
    <p:sldLayoutId id="2147522045" r:id="rId8"/>
    <p:sldLayoutId id="2147522046" r:id="rId9"/>
    <p:sldLayoutId id="2147522047" r:id="rId10"/>
    <p:sldLayoutId id="2147522048"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9938" name="Picture 2"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9940"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9941"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75622"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775623"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C22AD94D-B856-4064-92FC-9A0D679C4BC6}" type="slidenum">
              <a:rPr lang="en-US"/>
              <a:pPr>
                <a:defRPr/>
              </a:pPr>
              <a:t>‹#›</a:t>
            </a:fld>
            <a:endParaRPr lang="en-US"/>
          </a:p>
        </p:txBody>
      </p:sp>
      <p:pic>
        <p:nvPicPr>
          <p:cNvPr id="39944"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818" r:id="rId1"/>
    <p:sldLayoutId id="2147522049" r:id="rId2"/>
    <p:sldLayoutId id="2147522050" r:id="rId3"/>
    <p:sldLayoutId id="2147522051" r:id="rId4"/>
    <p:sldLayoutId id="2147522052" r:id="rId5"/>
    <p:sldLayoutId id="2147522053" r:id="rId6"/>
    <p:sldLayoutId id="2147522054" r:id="rId7"/>
    <p:sldLayoutId id="2147522055" r:id="rId8"/>
    <p:sldLayoutId id="2147522056" r:id="rId9"/>
    <p:sldLayoutId id="2147522057" r:id="rId10"/>
    <p:sldLayoutId id="2147522058"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0" y="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21688" r:id="rId1"/>
    <p:sldLayoutId id="2147521689" r:id="rId2"/>
    <p:sldLayoutId id="2147521690" r:id="rId3"/>
    <p:sldLayoutId id="2147521691" r:id="rId4"/>
    <p:sldLayoutId id="2147521692" r:id="rId5"/>
    <p:sldLayoutId id="2147521693" r:id="rId6"/>
    <p:sldLayoutId id="2147521694" r:id="rId7"/>
    <p:sldLayoutId id="2147521695" r:id="rId8"/>
    <p:sldLayoutId id="2147521696" r:id="rId9"/>
    <p:sldLayoutId id="2147521697" r:id="rId10"/>
    <p:sldLayoutId id="2147521698"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MS PGothic" pitchFamily="34" charset="-128"/>
          <a:cs typeface="ＭＳ Ｐゴシック" pitchFamily="-1" charset="-128"/>
        </a:defRPr>
      </a:lvl1pPr>
      <a:lvl2pPr algn="ctr"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pitchFamily="-1" charset="-128"/>
        </a:defRPr>
      </a:lvl2pPr>
      <a:lvl3pPr algn="ctr"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pitchFamily="-1" charset="-128"/>
        </a:defRPr>
      </a:lvl3pPr>
      <a:lvl4pPr algn="ctr"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pitchFamily="-1" charset="-128"/>
        </a:defRPr>
      </a:lvl4pPr>
      <a:lvl5pPr algn="ctr" rtl="0" eaLnBrk="0" fontAlgn="base" hangingPunct="0">
        <a:spcBef>
          <a:spcPct val="0"/>
        </a:spcBef>
        <a:spcAft>
          <a:spcPct val="0"/>
        </a:spcAft>
        <a:defRPr sz="3200" b="1">
          <a:solidFill>
            <a:schemeClr val="bg1"/>
          </a:solidFill>
          <a:latin typeface="Tahoma" pitchFamily="34" charset="0"/>
          <a:ea typeface="MS PGothic" pitchFamily="34" charset="-128"/>
          <a:cs typeface="ＭＳ Ｐゴシック" pitchFamily="-1" charset="-128"/>
        </a:defRPr>
      </a:lvl5pPr>
      <a:lvl6pPr marL="457200" algn="ctr" rtl="0" fontAlgn="base">
        <a:spcBef>
          <a:spcPct val="0"/>
        </a:spcBef>
        <a:spcAft>
          <a:spcPct val="0"/>
        </a:spcAft>
        <a:defRPr sz="3200" b="1">
          <a:solidFill>
            <a:schemeClr val="bg1"/>
          </a:solidFill>
          <a:latin typeface="Tahoma" pitchFamily="34" charset="0"/>
        </a:defRPr>
      </a:lvl6pPr>
      <a:lvl7pPr marL="914400" algn="ctr" rtl="0" fontAlgn="base">
        <a:spcBef>
          <a:spcPct val="0"/>
        </a:spcBef>
        <a:spcAft>
          <a:spcPct val="0"/>
        </a:spcAft>
        <a:defRPr sz="3200" b="1">
          <a:solidFill>
            <a:schemeClr val="bg1"/>
          </a:solidFill>
          <a:latin typeface="Tahoma" pitchFamily="34" charset="0"/>
        </a:defRPr>
      </a:lvl7pPr>
      <a:lvl8pPr marL="1371600" algn="ctr" rtl="0" fontAlgn="base">
        <a:spcBef>
          <a:spcPct val="0"/>
        </a:spcBef>
        <a:spcAft>
          <a:spcPct val="0"/>
        </a:spcAft>
        <a:defRPr sz="3200" b="1">
          <a:solidFill>
            <a:schemeClr val="bg1"/>
          </a:solidFill>
          <a:latin typeface="Tahoma" pitchFamily="34" charset="0"/>
        </a:defRPr>
      </a:lvl8pPr>
      <a:lvl9pPr marL="1828800" algn="ctr" rtl="0" fontAlgn="base">
        <a:spcBef>
          <a:spcPct val="0"/>
        </a:spcBef>
        <a:spcAft>
          <a:spcPct val="0"/>
        </a:spcAft>
        <a:defRPr sz="32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bg1"/>
          </a:solidFill>
          <a:latin typeface="+mn-lt"/>
          <a:ea typeface="MS PGothic" pitchFamily="34" charset="-128"/>
        </a:defRPr>
      </a:lvl2pPr>
      <a:lvl3pPr marL="1143000" indent="-228600" algn="l" rtl="0" eaLnBrk="0" fontAlgn="base" hangingPunct="0">
        <a:spcBef>
          <a:spcPct val="20000"/>
        </a:spcBef>
        <a:spcAft>
          <a:spcPct val="0"/>
        </a:spcAft>
        <a:buChar char="•"/>
        <a:defRPr sz="2800">
          <a:solidFill>
            <a:schemeClr val="bg1"/>
          </a:solidFill>
          <a:latin typeface="+mn-lt"/>
          <a:ea typeface="MS PGothic" pitchFamily="34" charset="-128"/>
        </a:defRPr>
      </a:lvl3pPr>
      <a:lvl4pPr marL="1600200" indent="-228600" algn="l" rtl="0" eaLnBrk="0" fontAlgn="base" hangingPunct="0">
        <a:spcBef>
          <a:spcPct val="20000"/>
        </a:spcBef>
        <a:spcAft>
          <a:spcPct val="0"/>
        </a:spcAft>
        <a:buChar char="–"/>
        <a:defRPr sz="2800">
          <a:solidFill>
            <a:schemeClr val="bg1"/>
          </a:solidFill>
          <a:latin typeface="+mn-lt"/>
          <a:ea typeface="MS PGothic" pitchFamily="34" charset="-128"/>
        </a:defRPr>
      </a:lvl4pPr>
      <a:lvl5pPr marL="2057400" indent="-228600" algn="l" rtl="0" eaLnBrk="0" fontAlgn="base" hangingPunct="0">
        <a:spcBef>
          <a:spcPct val="20000"/>
        </a:spcBef>
        <a:spcAft>
          <a:spcPct val="0"/>
        </a:spcAft>
        <a:buChar char="»"/>
        <a:defRPr sz="2800">
          <a:solidFill>
            <a:schemeClr val="bg1"/>
          </a:solidFill>
          <a:latin typeface="+mn-lt"/>
          <a:ea typeface="MS PGothic" pitchFamily="34" charset="-128"/>
        </a:defRPr>
      </a:lvl5pPr>
      <a:lvl6pPr marL="2514600" indent="-228600" algn="l" rtl="0" fontAlgn="base">
        <a:spcBef>
          <a:spcPct val="20000"/>
        </a:spcBef>
        <a:spcAft>
          <a:spcPct val="0"/>
        </a:spcAft>
        <a:buChar char="»"/>
        <a:defRPr sz="2800">
          <a:solidFill>
            <a:schemeClr val="bg1"/>
          </a:solidFill>
          <a:latin typeface="+mn-lt"/>
        </a:defRPr>
      </a:lvl6pPr>
      <a:lvl7pPr marL="2971800" indent="-228600" algn="l" rtl="0" fontAlgn="base">
        <a:spcBef>
          <a:spcPct val="20000"/>
        </a:spcBef>
        <a:spcAft>
          <a:spcPct val="0"/>
        </a:spcAft>
        <a:buChar char="»"/>
        <a:defRPr sz="2800">
          <a:solidFill>
            <a:schemeClr val="bg1"/>
          </a:solidFill>
          <a:latin typeface="+mn-lt"/>
        </a:defRPr>
      </a:lvl7pPr>
      <a:lvl8pPr marL="3429000" indent="-228600" algn="l" rtl="0" fontAlgn="base">
        <a:spcBef>
          <a:spcPct val="20000"/>
        </a:spcBef>
        <a:spcAft>
          <a:spcPct val="0"/>
        </a:spcAft>
        <a:buChar char="»"/>
        <a:defRPr sz="2800">
          <a:solidFill>
            <a:schemeClr val="bg1"/>
          </a:solidFill>
          <a:latin typeface="+mn-lt"/>
        </a:defRPr>
      </a:lvl8pPr>
      <a:lvl9pPr marL="3886200" indent="-228600" algn="l" rtl="0" fontAlgn="base">
        <a:spcBef>
          <a:spcPct val="20000"/>
        </a:spcBef>
        <a:spcAft>
          <a:spcPct val="0"/>
        </a:spcAft>
        <a:buChar char="»"/>
        <a:defRPr sz="28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40963"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40964"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819" r:id="rId1"/>
    <p:sldLayoutId id="2147522059" r:id="rId2"/>
    <p:sldLayoutId id="2147522060" r:id="rId3"/>
    <p:sldLayoutId id="2147522061" r:id="rId4"/>
    <p:sldLayoutId id="2147522062" r:id="rId5"/>
    <p:sldLayoutId id="2147522063" r:id="rId6"/>
    <p:sldLayoutId id="2147522064" r:id="rId7"/>
    <p:sldLayoutId id="2147522065" r:id="rId8"/>
    <p:sldLayoutId id="2147522066" r:id="rId9"/>
    <p:sldLayoutId id="2147522067" r:id="rId10"/>
    <p:sldLayoutId id="2147522068" r:id="rId11"/>
  </p:sldLayoutIdLst>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2pPr>
      <a:lvl3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3pPr>
      <a:lvl4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4pPr>
      <a:lvl5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5pPr>
      <a:lvl6pPr marL="457200" algn="l" rtl="0" fontAlgn="base">
        <a:spcBef>
          <a:spcPct val="0"/>
        </a:spcBef>
        <a:spcAft>
          <a:spcPct val="0"/>
        </a:spcAft>
        <a:defRPr sz="3200">
          <a:solidFill>
            <a:srgbClr val="663300"/>
          </a:solidFill>
          <a:latin typeface="Galatia SIL" pitchFamily="2" charset="0"/>
          <a:cs typeface="Arial" charset="0"/>
        </a:defRPr>
      </a:lvl6pPr>
      <a:lvl7pPr marL="914400" algn="l" rtl="0" fontAlgn="base">
        <a:spcBef>
          <a:spcPct val="0"/>
        </a:spcBef>
        <a:spcAft>
          <a:spcPct val="0"/>
        </a:spcAft>
        <a:defRPr sz="3200">
          <a:solidFill>
            <a:srgbClr val="663300"/>
          </a:solidFill>
          <a:latin typeface="Galatia SIL" pitchFamily="2" charset="0"/>
          <a:cs typeface="Arial" charset="0"/>
        </a:defRPr>
      </a:lvl7pPr>
      <a:lvl8pPr marL="1371600" algn="l" rtl="0" fontAlgn="base">
        <a:spcBef>
          <a:spcPct val="0"/>
        </a:spcBef>
        <a:spcAft>
          <a:spcPct val="0"/>
        </a:spcAft>
        <a:defRPr sz="3200">
          <a:solidFill>
            <a:srgbClr val="663300"/>
          </a:solidFill>
          <a:latin typeface="Galatia SIL" pitchFamily="2" charset="0"/>
          <a:cs typeface="Arial" charset="0"/>
        </a:defRPr>
      </a:lvl8pPr>
      <a:lvl9pPr marL="1828800" algn="l" rtl="0" fontAlgn="base">
        <a:spcBef>
          <a:spcPct val="0"/>
        </a:spcBef>
        <a:spcAft>
          <a:spcPct val="0"/>
        </a:spcAft>
        <a:defRPr sz="3200">
          <a:solidFill>
            <a:srgbClr val="663300"/>
          </a:solidFill>
          <a:latin typeface="Galatia SIL" pitchFamily="2" charset="0"/>
          <a:cs typeface="Arial"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41987"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41988" name="Picture 4" descr="shield"/>
          <p:cNvPicPr>
            <a:picLocks noChangeAspect="1" noChangeArrowheads="1"/>
          </p:cNvPicPr>
          <p:nvPr/>
        </p:nvPicPr>
        <p:blipFill>
          <a:blip r:embed="rId15"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820" r:id="rId1"/>
    <p:sldLayoutId id="2147522069" r:id="rId2"/>
    <p:sldLayoutId id="2147522070" r:id="rId3"/>
    <p:sldLayoutId id="2147522071" r:id="rId4"/>
    <p:sldLayoutId id="2147522072" r:id="rId5"/>
    <p:sldLayoutId id="2147522073" r:id="rId6"/>
    <p:sldLayoutId id="2147522074" r:id="rId7"/>
    <p:sldLayoutId id="2147522075" r:id="rId8"/>
    <p:sldLayoutId id="2147522076" r:id="rId9"/>
    <p:sldLayoutId id="2147522077" r:id="rId10"/>
    <p:sldLayoutId id="2147522078" r:id="rId11"/>
    <p:sldLayoutId id="2147522079" r:id="rId12"/>
  </p:sldLayoutIdLst>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MS PGothic" pitchFamily="34" charset="-128"/>
          <a:cs typeface="ＭＳ Ｐゴシック" pitchFamily="-1" charset="-128"/>
        </a:defRPr>
      </a:lvl1pPr>
      <a:lvl2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2pPr>
      <a:lvl3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3pPr>
      <a:lvl4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4pPr>
      <a:lvl5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5pPr>
      <a:lvl6pPr marL="457200" algn="l" rtl="0" fontAlgn="base">
        <a:spcBef>
          <a:spcPct val="0"/>
        </a:spcBef>
        <a:spcAft>
          <a:spcPct val="0"/>
        </a:spcAft>
        <a:defRPr sz="3200">
          <a:solidFill>
            <a:srgbClr val="663300"/>
          </a:solidFill>
          <a:latin typeface="Galatia SIL" pitchFamily="2" charset="0"/>
        </a:defRPr>
      </a:lvl6pPr>
      <a:lvl7pPr marL="914400" algn="l" rtl="0" fontAlgn="base">
        <a:spcBef>
          <a:spcPct val="0"/>
        </a:spcBef>
        <a:spcAft>
          <a:spcPct val="0"/>
        </a:spcAft>
        <a:defRPr sz="3200">
          <a:solidFill>
            <a:srgbClr val="663300"/>
          </a:solidFill>
          <a:latin typeface="Galatia SIL" pitchFamily="2" charset="0"/>
        </a:defRPr>
      </a:lvl7pPr>
      <a:lvl8pPr marL="1371600" algn="l" rtl="0" fontAlgn="base">
        <a:spcBef>
          <a:spcPct val="0"/>
        </a:spcBef>
        <a:spcAft>
          <a:spcPct val="0"/>
        </a:spcAft>
        <a:defRPr sz="3200">
          <a:solidFill>
            <a:srgbClr val="663300"/>
          </a:solidFill>
          <a:latin typeface="Galatia SIL" pitchFamily="2" charset="0"/>
        </a:defRPr>
      </a:lvl8pPr>
      <a:lvl9pPr marL="1828800" algn="l" rtl="0" fontAlgn="base">
        <a:spcBef>
          <a:spcPct val="0"/>
        </a:spcBef>
        <a:spcAft>
          <a:spcPct val="0"/>
        </a:spcAft>
        <a:defRPr sz="3200">
          <a:solidFill>
            <a:srgbClr val="663300"/>
          </a:solidFill>
          <a:latin typeface="Galatia SIL" pitchFamily="2"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400">
          <a:solidFill>
            <a:srgbClr val="663300"/>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rgbClr val="663300"/>
          </a:solidFill>
          <a:latin typeface="+mn-lt"/>
          <a:ea typeface="MS PGothic" pitchFamily="34" charset="-128"/>
        </a:defRPr>
      </a:lvl3pPr>
      <a:lvl4pPr marL="1600200" indent="-228600" algn="l" rtl="0" eaLnBrk="0" fontAlgn="base" hangingPunct="0">
        <a:spcBef>
          <a:spcPct val="20000"/>
        </a:spcBef>
        <a:spcAft>
          <a:spcPct val="0"/>
        </a:spcAft>
        <a:buChar char="–"/>
        <a:defRPr>
          <a:solidFill>
            <a:srgbClr val="663300"/>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rgbClr val="663300"/>
          </a:solidFill>
          <a:latin typeface="+mn-lt"/>
          <a:ea typeface="MS PGothic" pitchFamily="34" charset="-128"/>
        </a:defRPr>
      </a:lvl5pPr>
      <a:lvl6pPr marL="2514600" indent="-228600" algn="l" rtl="0" fontAlgn="base">
        <a:spcBef>
          <a:spcPct val="20000"/>
        </a:spcBef>
        <a:spcAft>
          <a:spcPct val="0"/>
        </a:spcAft>
        <a:buChar char="»"/>
        <a:defRPr sz="1600">
          <a:solidFill>
            <a:srgbClr val="663300"/>
          </a:solidFill>
          <a:latin typeface="+mn-lt"/>
        </a:defRPr>
      </a:lvl6pPr>
      <a:lvl7pPr marL="2971800" indent="-228600" algn="l" rtl="0" fontAlgn="base">
        <a:spcBef>
          <a:spcPct val="20000"/>
        </a:spcBef>
        <a:spcAft>
          <a:spcPct val="0"/>
        </a:spcAft>
        <a:buChar char="»"/>
        <a:defRPr sz="1600">
          <a:solidFill>
            <a:srgbClr val="663300"/>
          </a:solidFill>
          <a:latin typeface="+mn-lt"/>
        </a:defRPr>
      </a:lvl7pPr>
      <a:lvl8pPr marL="3429000" indent="-228600" algn="l" rtl="0" fontAlgn="base">
        <a:spcBef>
          <a:spcPct val="20000"/>
        </a:spcBef>
        <a:spcAft>
          <a:spcPct val="0"/>
        </a:spcAft>
        <a:buChar char="»"/>
        <a:defRPr sz="1600">
          <a:solidFill>
            <a:srgbClr val="663300"/>
          </a:solidFill>
          <a:latin typeface="+mn-lt"/>
        </a:defRPr>
      </a:lvl8pPr>
      <a:lvl9pPr marL="3886200" indent="-228600" algn="l" rtl="0" fontAlgn="base">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43011"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522821" r:id="rId1"/>
    <p:sldLayoutId id="2147522080" r:id="rId2"/>
    <p:sldLayoutId id="2147522081" r:id="rId3"/>
    <p:sldLayoutId id="2147522082" r:id="rId4"/>
    <p:sldLayoutId id="2147522083" r:id="rId5"/>
    <p:sldLayoutId id="2147522084" r:id="rId6"/>
    <p:sldLayoutId id="2147522085" r:id="rId7"/>
    <p:sldLayoutId id="2147522086" r:id="rId8"/>
    <p:sldLayoutId id="2147522087" r:id="rId9"/>
    <p:sldLayoutId id="2147522088" r:id="rId10"/>
    <p:sldLayoutId id="2147522089" r:id="rId11"/>
  </p:sldLayoutIdLst>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2pPr>
      <a:lvl3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3pPr>
      <a:lvl4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4pPr>
      <a:lvl5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5pPr>
      <a:lvl6pPr marL="457200" algn="l" rtl="0" fontAlgn="base">
        <a:spcBef>
          <a:spcPct val="0"/>
        </a:spcBef>
        <a:spcAft>
          <a:spcPct val="0"/>
        </a:spcAft>
        <a:defRPr sz="3200">
          <a:solidFill>
            <a:srgbClr val="663300"/>
          </a:solidFill>
          <a:latin typeface="Galatia SIL" pitchFamily="2" charset="0"/>
          <a:cs typeface="Arial" charset="0"/>
        </a:defRPr>
      </a:lvl6pPr>
      <a:lvl7pPr marL="914400" algn="l" rtl="0" fontAlgn="base">
        <a:spcBef>
          <a:spcPct val="0"/>
        </a:spcBef>
        <a:spcAft>
          <a:spcPct val="0"/>
        </a:spcAft>
        <a:defRPr sz="3200">
          <a:solidFill>
            <a:srgbClr val="663300"/>
          </a:solidFill>
          <a:latin typeface="Galatia SIL" pitchFamily="2" charset="0"/>
          <a:cs typeface="Arial" charset="0"/>
        </a:defRPr>
      </a:lvl7pPr>
      <a:lvl8pPr marL="1371600" algn="l" rtl="0" fontAlgn="base">
        <a:spcBef>
          <a:spcPct val="0"/>
        </a:spcBef>
        <a:spcAft>
          <a:spcPct val="0"/>
        </a:spcAft>
        <a:defRPr sz="3200">
          <a:solidFill>
            <a:srgbClr val="663300"/>
          </a:solidFill>
          <a:latin typeface="Galatia SIL" pitchFamily="2" charset="0"/>
          <a:cs typeface="Arial" charset="0"/>
        </a:defRPr>
      </a:lvl8pPr>
      <a:lvl9pPr marL="1828800" algn="l" rtl="0" fontAlgn="base">
        <a:spcBef>
          <a:spcPct val="0"/>
        </a:spcBef>
        <a:spcAft>
          <a:spcPct val="0"/>
        </a:spcAft>
        <a:defRPr sz="3200">
          <a:solidFill>
            <a:srgbClr val="663300"/>
          </a:solidFill>
          <a:latin typeface="Galatia SIL" pitchFamily="2" charset="0"/>
          <a:cs typeface="Arial"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44035"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44036"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822" r:id="rId1"/>
    <p:sldLayoutId id="2147522090" r:id="rId2"/>
    <p:sldLayoutId id="2147522091" r:id="rId3"/>
    <p:sldLayoutId id="2147522092" r:id="rId4"/>
    <p:sldLayoutId id="2147522093" r:id="rId5"/>
    <p:sldLayoutId id="2147522094" r:id="rId6"/>
    <p:sldLayoutId id="2147522095" r:id="rId7"/>
    <p:sldLayoutId id="2147522096" r:id="rId8"/>
    <p:sldLayoutId id="2147522097" r:id="rId9"/>
    <p:sldLayoutId id="2147522098" r:id="rId10"/>
    <p:sldLayoutId id="2147522099" r:id="rId11"/>
  </p:sldLayoutIdLst>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2pPr>
      <a:lvl3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3pPr>
      <a:lvl4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4pPr>
      <a:lvl5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5pPr>
      <a:lvl6pPr marL="457200" algn="l" rtl="0" fontAlgn="base">
        <a:spcBef>
          <a:spcPct val="0"/>
        </a:spcBef>
        <a:spcAft>
          <a:spcPct val="0"/>
        </a:spcAft>
        <a:defRPr sz="3200">
          <a:solidFill>
            <a:srgbClr val="663300"/>
          </a:solidFill>
          <a:latin typeface="Galatia SIL" pitchFamily="2" charset="0"/>
          <a:cs typeface="Arial" charset="0"/>
        </a:defRPr>
      </a:lvl6pPr>
      <a:lvl7pPr marL="914400" algn="l" rtl="0" fontAlgn="base">
        <a:spcBef>
          <a:spcPct val="0"/>
        </a:spcBef>
        <a:spcAft>
          <a:spcPct val="0"/>
        </a:spcAft>
        <a:defRPr sz="3200">
          <a:solidFill>
            <a:srgbClr val="663300"/>
          </a:solidFill>
          <a:latin typeface="Galatia SIL" pitchFamily="2" charset="0"/>
          <a:cs typeface="Arial" charset="0"/>
        </a:defRPr>
      </a:lvl7pPr>
      <a:lvl8pPr marL="1371600" algn="l" rtl="0" fontAlgn="base">
        <a:spcBef>
          <a:spcPct val="0"/>
        </a:spcBef>
        <a:spcAft>
          <a:spcPct val="0"/>
        </a:spcAft>
        <a:defRPr sz="3200">
          <a:solidFill>
            <a:srgbClr val="663300"/>
          </a:solidFill>
          <a:latin typeface="Galatia SIL" pitchFamily="2" charset="0"/>
          <a:cs typeface="Arial" charset="0"/>
        </a:defRPr>
      </a:lvl8pPr>
      <a:lvl9pPr marL="1828800" algn="l" rtl="0" fontAlgn="base">
        <a:spcBef>
          <a:spcPct val="0"/>
        </a:spcBef>
        <a:spcAft>
          <a:spcPct val="0"/>
        </a:spcAft>
        <a:defRPr sz="3200">
          <a:solidFill>
            <a:srgbClr val="663300"/>
          </a:solidFill>
          <a:latin typeface="Galatia SIL" pitchFamily="2" charset="0"/>
          <a:cs typeface="Arial"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5059"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5060" name="Picture 4" descr="shield"/>
          <p:cNvPicPr>
            <a:picLocks noChangeAspect="1" noChangeArrowheads="1"/>
          </p:cNvPicPr>
          <p:nvPr/>
        </p:nvPicPr>
        <p:blipFill>
          <a:blip r:embed="rId15"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100" r:id="rId1"/>
    <p:sldLayoutId id="2147522101" r:id="rId2"/>
    <p:sldLayoutId id="2147522102" r:id="rId3"/>
    <p:sldLayoutId id="2147522103" r:id="rId4"/>
    <p:sldLayoutId id="2147522104" r:id="rId5"/>
    <p:sldLayoutId id="2147522105" r:id="rId6"/>
    <p:sldLayoutId id="2147522106" r:id="rId7"/>
    <p:sldLayoutId id="2147522107" r:id="rId8"/>
    <p:sldLayoutId id="2147522108" r:id="rId9"/>
    <p:sldLayoutId id="2147522109" r:id="rId10"/>
    <p:sldLayoutId id="2147522110" r:id="rId11"/>
    <p:sldLayoutId id="2147522111" r:id="rId12"/>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MS PGothic" pitchFamily="34" charset="-128"/>
          <a:cs typeface="ＭＳ Ｐゴシック" pitchFamily="-1" charset="-128"/>
        </a:defRPr>
      </a:lvl1pPr>
      <a:lvl2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2pPr>
      <a:lvl3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3pPr>
      <a:lvl4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4pPr>
      <a:lvl5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5pPr>
      <a:lvl6pPr marL="457200" algn="l" rtl="0" fontAlgn="base">
        <a:spcBef>
          <a:spcPct val="0"/>
        </a:spcBef>
        <a:spcAft>
          <a:spcPct val="0"/>
        </a:spcAft>
        <a:defRPr sz="3200">
          <a:solidFill>
            <a:srgbClr val="663300"/>
          </a:solidFill>
          <a:latin typeface="Galatia SIL" pitchFamily="2" charset="0"/>
        </a:defRPr>
      </a:lvl6pPr>
      <a:lvl7pPr marL="914400" algn="l" rtl="0" fontAlgn="base">
        <a:spcBef>
          <a:spcPct val="0"/>
        </a:spcBef>
        <a:spcAft>
          <a:spcPct val="0"/>
        </a:spcAft>
        <a:defRPr sz="3200">
          <a:solidFill>
            <a:srgbClr val="663300"/>
          </a:solidFill>
          <a:latin typeface="Galatia SIL" pitchFamily="2" charset="0"/>
        </a:defRPr>
      </a:lvl7pPr>
      <a:lvl8pPr marL="1371600" algn="l" rtl="0" fontAlgn="base">
        <a:spcBef>
          <a:spcPct val="0"/>
        </a:spcBef>
        <a:spcAft>
          <a:spcPct val="0"/>
        </a:spcAft>
        <a:defRPr sz="3200">
          <a:solidFill>
            <a:srgbClr val="663300"/>
          </a:solidFill>
          <a:latin typeface="Galatia SIL" pitchFamily="2" charset="0"/>
        </a:defRPr>
      </a:lvl8pPr>
      <a:lvl9pPr marL="1828800" algn="l" rtl="0" fontAlgn="base">
        <a:spcBef>
          <a:spcPct val="0"/>
        </a:spcBef>
        <a:spcAft>
          <a:spcPct val="0"/>
        </a:spcAft>
        <a:defRPr sz="3200">
          <a:solidFill>
            <a:srgbClr val="663300"/>
          </a:solidFill>
          <a:latin typeface="Galatia SIL" pitchFamily="2"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400">
          <a:solidFill>
            <a:srgbClr val="663300"/>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rgbClr val="663300"/>
          </a:solidFill>
          <a:latin typeface="+mn-lt"/>
          <a:ea typeface="MS PGothic" pitchFamily="34" charset="-128"/>
        </a:defRPr>
      </a:lvl3pPr>
      <a:lvl4pPr marL="1600200" indent="-228600" algn="l" rtl="0" eaLnBrk="0" fontAlgn="base" hangingPunct="0">
        <a:spcBef>
          <a:spcPct val="20000"/>
        </a:spcBef>
        <a:spcAft>
          <a:spcPct val="0"/>
        </a:spcAft>
        <a:buChar char="–"/>
        <a:defRPr>
          <a:solidFill>
            <a:srgbClr val="663300"/>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rgbClr val="663300"/>
          </a:solidFill>
          <a:latin typeface="+mn-lt"/>
          <a:ea typeface="MS PGothic" pitchFamily="34" charset="-128"/>
        </a:defRPr>
      </a:lvl5pPr>
      <a:lvl6pPr marL="2514600" indent="-228600" algn="l" rtl="0" fontAlgn="base">
        <a:spcBef>
          <a:spcPct val="20000"/>
        </a:spcBef>
        <a:spcAft>
          <a:spcPct val="0"/>
        </a:spcAft>
        <a:buChar char="»"/>
        <a:defRPr sz="1600">
          <a:solidFill>
            <a:srgbClr val="663300"/>
          </a:solidFill>
          <a:latin typeface="+mn-lt"/>
        </a:defRPr>
      </a:lvl6pPr>
      <a:lvl7pPr marL="2971800" indent="-228600" algn="l" rtl="0" fontAlgn="base">
        <a:spcBef>
          <a:spcPct val="20000"/>
        </a:spcBef>
        <a:spcAft>
          <a:spcPct val="0"/>
        </a:spcAft>
        <a:buChar char="»"/>
        <a:defRPr sz="1600">
          <a:solidFill>
            <a:srgbClr val="663300"/>
          </a:solidFill>
          <a:latin typeface="+mn-lt"/>
        </a:defRPr>
      </a:lvl7pPr>
      <a:lvl8pPr marL="3429000" indent="-228600" algn="l" rtl="0" fontAlgn="base">
        <a:spcBef>
          <a:spcPct val="20000"/>
        </a:spcBef>
        <a:spcAft>
          <a:spcPct val="0"/>
        </a:spcAft>
        <a:buChar char="»"/>
        <a:defRPr sz="1600">
          <a:solidFill>
            <a:srgbClr val="663300"/>
          </a:solidFill>
          <a:latin typeface="+mn-lt"/>
        </a:defRPr>
      </a:lvl8pPr>
      <a:lvl9pPr marL="3886200" indent="-228600" algn="l" rtl="0" fontAlgn="base">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6082" name="Picture 2"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6084"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6085"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75622"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775623"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AFC752DC-9088-40A4-8B3F-BB4D513FC5D9}" type="slidenum">
              <a:rPr lang="en-US"/>
              <a:pPr>
                <a:defRPr/>
              </a:pPr>
              <a:t>‹#›</a:t>
            </a:fld>
            <a:endParaRPr lang="en-US"/>
          </a:p>
        </p:txBody>
      </p:sp>
      <p:pic>
        <p:nvPicPr>
          <p:cNvPr id="46088"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823" r:id="rId1"/>
    <p:sldLayoutId id="2147522112" r:id="rId2"/>
    <p:sldLayoutId id="2147522113" r:id="rId3"/>
    <p:sldLayoutId id="2147522114" r:id="rId4"/>
    <p:sldLayoutId id="2147522115" r:id="rId5"/>
    <p:sldLayoutId id="2147522116" r:id="rId6"/>
    <p:sldLayoutId id="2147522117" r:id="rId7"/>
    <p:sldLayoutId id="2147522118" r:id="rId8"/>
    <p:sldLayoutId id="2147522119" r:id="rId9"/>
    <p:sldLayoutId id="2147522120" r:id="rId10"/>
    <p:sldLayoutId id="2147522121"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7107"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7108"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122" r:id="rId1"/>
    <p:sldLayoutId id="2147522123" r:id="rId2"/>
    <p:sldLayoutId id="2147522124" r:id="rId3"/>
    <p:sldLayoutId id="2147522125" r:id="rId4"/>
    <p:sldLayoutId id="2147522126" r:id="rId5"/>
    <p:sldLayoutId id="2147522127" r:id="rId6"/>
    <p:sldLayoutId id="2147522128" r:id="rId7"/>
    <p:sldLayoutId id="2147522129" r:id="rId8"/>
    <p:sldLayoutId id="2147522130" r:id="rId9"/>
    <p:sldLayoutId id="2147522131" r:id="rId10"/>
    <p:sldLayoutId id="2147522132"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MS PGothic" pitchFamily="34" charset="-128"/>
          <a:cs typeface="ＭＳ Ｐゴシック" pitchFamily="-1" charset="-128"/>
        </a:defRPr>
      </a:lvl1pPr>
      <a:lvl2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2pPr>
      <a:lvl3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3pPr>
      <a:lvl4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4pPr>
      <a:lvl5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5pPr>
      <a:lvl6pPr marL="457200" algn="l" rtl="0" fontAlgn="base">
        <a:spcBef>
          <a:spcPct val="0"/>
        </a:spcBef>
        <a:spcAft>
          <a:spcPct val="0"/>
        </a:spcAft>
        <a:defRPr sz="3200">
          <a:solidFill>
            <a:srgbClr val="663300"/>
          </a:solidFill>
          <a:latin typeface="Galatia SIL" pitchFamily="2" charset="0"/>
        </a:defRPr>
      </a:lvl6pPr>
      <a:lvl7pPr marL="914400" algn="l" rtl="0" fontAlgn="base">
        <a:spcBef>
          <a:spcPct val="0"/>
        </a:spcBef>
        <a:spcAft>
          <a:spcPct val="0"/>
        </a:spcAft>
        <a:defRPr sz="3200">
          <a:solidFill>
            <a:srgbClr val="663300"/>
          </a:solidFill>
          <a:latin typeface="Galatia SIL" pitchFamily="2" charset="0"/>
        </a:defRPr>
      </a:lvl7pPr>
      <a:lvl8pPr marL="1371600" algn="l" rtl="0" fontAlgn="base">
        <a:spcBef>
          <a:spcPct val="0"/>
        </a:spcBef>
        <a:spcAft>
          <a:spcPct val="0"/>
        </a:spcAft>
        <a:defRPr sz="3200">
          <a:solidFill>
            <a:srgbClr val="663300"/>
          </a:solidFill>
          <a:latin typeface="Galatia SIL" pitchFamily="2" charset="0"/>
        </a:defRPr>
      </a:lvl8pPr>
      <a:lvl9pPr marL="1828800" algn="l" rtl="0" fontAlgn="base">
        <a:spcBef>
          <a:spcPct val="0"/>
        </a:spcBef>
        <a:spcAft>
          <a:spcPct val="0"/>
        </a:spcAft>
        <a:defRPr sz="3200">
          <a:solidFill>
            <a:srgbClr val="663300"/>
          </a:solidFill>
          <a:latin typeface="Galatia SIL" pitchFamily="2"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400">
          <a:solidFill>
            <a:srgbClr val="663300"/>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rgbClr val="663300"/>
          </a:solidFill>
          <a:latin typeface="+mn-lt"/>
          <a:ea typeface="MS PGothic" pitchFamily="34" charset="-128"/>
        </a:defRPr>
      </a:lvl3pPr>
      <a:lvl4pPr marL="1600200" indent="-228600" algn="l" rtl="0" eaLnBrk="0" fontAlgn="base" hangingPunct="0">
        <a:spcBef>
          <a:spcPct val="20000"/>
        </a:spcBef>
        <a:spcAft>
          <a:spcPct val="0"/>
        </a:spcAft>
        <a:buChar char="–"/>
        <a:defRPr>
          <a:solidFill>
            <a:srgbClr val="663300"/>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rgbClr val="663300"/>
          </a:solidFill>
          <a:latin typeface="+mn-lt"/>
          <a:ea typeface="MS PGothic" pitchFamily="34" charset="-128"/>
        </a:defRPr>
      </a:lvl5pPr>
      <a:lvl6pPr marL="2514600" indent="-228600" algn="l" rtl="0" fontAlgn="base">
        <a:spcBef>
          <a:spcPct val="20000"/>
        </a:spcBef>
        <a:spcAft>
          <a:spcPct val="0"/>
        </a:spcAft>
        <a:buChar char="»"/>
        <a:defRPr sz="1600">
          <a:solidFill>
            <a:srgbClr val="663300"/>
          </a:solidFill>
          <a:latin typeface="+mn-lt"/>
        </a:defRPr>
      </a:lvl6pPr>
      <a:lvl7pPr marL="2971800" indent="-228600" algn="l" rtl="0" fontAlgn="base">
        <a:spcBef>
          <a:spcPct val="20000"/>
        </a:spcBef>
        <a:spcAft>
          <a:spcPct val="0"/>
        </a:spcAft>
        <a:buChar char="»"/>
        <a:defRPr sz="1600">
          <a:solidFill>
            <a:srgbClr val="663300"/>
          </a:solidFill>
          <a:latin typeface="+mn-lt"/>
        </a:defRPr>
      </a:lvl7pPr>
      <a:lvl8pPr marL="3429000" indent="-228600" algn="l" rtl="0" fontAlgn="base">
        <a:spcBef>
          <a:spcPct val="20000"/>
        </a:spcBef>
        <a:spcAft>
          <a:spcPct val="0"/>
        </a:spcAft>
        <a:buChar char="»"/>
        <a:defRPr sz="1600">
          <a:solidFill>
            <a:srgbClr val="663300"/>
          </a:solidFill>
          <a:latin typeface="+mn-lt"/>
        </a:defRPr>
      </a:lvl8pPr>
      <a:lvl9pPr marL="3886200" indent="-228600" algn="l" rtl="0" fontAlgn="base">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8131"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8132"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133" r:id="rId1"/>
    <p:sldLayoutId id="2147522134" r:id="rId2"/>
    <p:sldLayoutId id="2147522135" r:id="rId3"/>
    <p:sldLayoutId id="2147522136" r:id="rId4"/>
    <p:sldLayoutId id="2147522137" r:id="rId5"/>
    <p:sldLayoutId id="2147522138" r:id="rId6"/>
    <p:sldLayoutId id="2147522139" r:id="rId7"/>
    <p:sldLayoutId id="2147522140" r:id="rId8"/>
    <p:sldLayoutId id="2147522141" r:id="rId9"/>
    <p:sldLayoutId id="2147522142" r:id="rId10"/>
    <p:sldLayoutId id="2147522143"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MS PGothic" pitchFamily="34" charset="-128"/>
          <a:cs typeface="ＭＳ Ｐゴシック" pitchFamily="-1" charset="-128"/>
        </a:defRPr>
      </a:lvl1pPr>
      <a:lvl2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2pPr>
      <a:lvl3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3pPr>
      <a:lvl4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4pPr>
      <a:lvl5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5pPr>
      <a:lvl6pPr marL="457200" algn="l" rtl="0" fontAlgn="base">
        <a:spcBef>
          <a:spcPct val="0"/>
        </a:spcBef>
        <a:spcAft>
          <a:spcPct val="0"/>
        </a:spcAft>
        <a:defRPr sz="3200">
          <a:solidFill>
            <a:srgbClr val="663300"/>
          </a:solidFill>
          <a:latin typeface="Galatia SIL" pitchFamily="2" charset="0"/>
        </a:defRPr>
      </a:lvl6pPr>
      <a:lvl7pPr marL="914400" algn="l" rtl="0" fontAlgn="base">
        <a:spcBef>
          <a:spcPct val="0"/>
        </a:spcBef>
        <a:spcAft>
          <a:spcPct val="0"/>
        </a:spcAft>
        <a:defRPr sz="3200">
          <a:solidFill>
            <a:srgbClr val="663300"/>
          </a:solidFill>
          <a:latin typeface="Galatia SIL" pitchFamily="2" charset="0"/>
        </a:defRPr>
      </a:lvl7pPr>
      <a:lvl8pPr marL="1371600" algn="l" rtl="0" fontAlgn="base">
        <a:spcBef>
          <a:spcPct val="0"/>
        </a:spcBef>
        <a:spcAft>
          <a:spcPct val="0"/>
        </a:spcAft>
        <a:defRPr sz="3200">
          <a:solidFill>
            <a:srgbClr val="663300"/>
          </a:solidFill>
          <a:latin typeface="Galatia SIL" pitchFamily="2" charset="0"/>
        </a:defRPr>
      </a:lvl8pPr>
      <a:lvl9pPr marL="1828800" algn="l" rtl="0" fontAlgn="base">
        <a:spcBef>
          <a:spcPct val="0"/>
        </a:spcBef>
        <a:spcAft>
          <a:spcPct val="0"/>
        </a:spcAft>
        <a:defRPr sz="3200">
          <a:solidFill>
            <a:srgbClr val="663300"/>
          </a:solidFill>
          <a:latin typeface="Galatia SIL" pitchFamily="2"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400">
          <a:solidFill>
            <a:srgbClr val="663300"/>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rgbClr val="663300"/>
          </a:solidFill>
          <a:latin typeface="+mn-lt"/>
          <a:ea typeface="MS PGothic" pitchFamily="34" charset="-128"/>
        </a:defRPr>
      </a:lvl3pPr>
      <a:lvl4pPr marL="1600200" indent="-228600" algn="l" rtl="0" eaLnBrk="0" fontAlgn="base" hangingPunct="0">
        <a:spcBef>
          <a:spcPct val="20000"/>
        </a:spcBef>
        <a:spcAft>
          <a:spcPct val="0"/>
        </a:spcAft>
        <a:buChar char="–"/>
        <a:defRPr>
          <a:solidFill>
            <a:srgbClr val="663300"/>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rgbClr val="663300"/>
          </a:solidFill>
          <a:latin typeface="+mn-lt"/>
          <a:ea typeface="MS PGothic" pitchFamily="34" charset="-128"/>
        </a:defRPr>
      </a:lvl5pPr>
      <a:lvl6pPr marL="2514600" indent="-228600" algn="l" rtl="0" fontAlgn="base">
        <a:spcBef>
          <a:spcPct val="20000"/>
        </a:spcBef>
        <a:spcAft>
          <a:spcPct val="0"/>
        </a:spcAft>
        <a:buChar char="»"/>
        <a:defRPr sz="1600">
          <a:solidFill>
            <a:srgbClr val="663300"/>
          </a:solidFill>
          <a:latin typeface="+mn-lt"/>
        </a:defRPr>
      </a:lvl6pPr>
      <a:lvl7pPr marL="2971800" indent="-228600" algn="l" rtl="0" fontAlgn="base">
        <a:spcBef>
          <a:spcPct val="20000"/>
        </a:spcBef>
        <a:spcAft>
          <a:spcPct val="0"/>
        </a:spcAft>
        <a:buChar char="»"/>
        <a:defRPr sz="1600">
          <a:solidFill>
            <a:srgbClr val="663300"/>
          </a:solidFill>
          <a:latin typeface="+mn-lt"/>
        </a:defRPr>
      </a:lvl7pPr>
      <a:lvl8pPr marL="3429000" indent="-228600" algn="l" rtl="0" fontAlgn="base">
        <a:spcBef>
          <a:spcPct val="20000"/>
        </a:spcBef>
        <a:spcAft>
          <a:spcPct val="0"/>
        </a:spcAft>
        <a:buChar char="»"/>
        <a:defRPr sz="1600">
          <a:solidFill>
            <a:srgbClr val="663300"/>
          </a:solidFill>
          <a:latin typeface="+mn-lt"/>
        </a:defRPr>
      </a:lvl8pPr>
      <a:lvl9pPr marL="3886200" indent="-228600" algn="l" rtl="0" fontAlgn="base">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9154" name="Picture 2"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9156" name="Rectangle 4"/>
          <p:cNvSpPr>
            <a:spLocks noGrp="1" noChangeArrowheads="1"/>
          </p:cNvSpPr>
          <p:nvPr>
            <p:ph type="title"/>
          </p:nvPr>
        </p:nvSpPr>
        <p:spPr bwMode="auto">
          <a:xfrm>
            <a:off x="1155700" y="0"/>
            <a:ext cx="75485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9157"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24774"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Engravers MT" pitchFamily="18" charset="0"/>
                <a:ea typeface="+mn-ea"/>
                <a:cs typeface="Tahoma" pitchFamily="34" charset="0"/>
              </a:defRPr>
            </a:lvl1pPr>
          </a:lstStyle>
          <a:p>
            <a:pPr>
              <a:defRPr/>
            </a:pPr>
            <a:endParaRPr lang="en-US"/>
          </a:p>
        </p:txBody>
      </p:sp>
      <p:sp>
        <p:nvSpPr>
          <p:cNvPr id="1824775"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Engravers MT" pitchFamily="-1" charset="0"/>
                <a:cs typeface="Tahoma" pitchFamily="-1" charset="0"/>
              </a:defRPr>
            </a:lvl1pPr>
          </a:lstStyle>
          <a:p>
            <a:pPr>
              <a:defRPr/>
            </a:pPr>
            <a:fld id="{B67A2822-A4EE-4206-B7A2-FEC4ECF5376B}" type="slidenum">
              <a:rPr lang="en-US"/>
              <a:pPr>
                <a:defRPr/>
              </a:pPr>
              <a:t>‹#›</a:t>
            </a:fld>
            <a:endParaRPr lang="en-US"/>
          </a:p>
        </p:txBody>
      </p:sp>
      <p:pic>
        <p:nvPicPr>
          <p:cNvPr id="49160"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824" r:id="rId1"/>
    <p:sldLayoutId id="2147522144" r:id="rId2"/>
    <p:sldLayoutId id="2147522145" r:id="rId3"/>
    <p:sldLayoutId id="2147522146" r:id="rId4"/>
    <p:sldLayoutId id="2147522147" r:id="rId5"/>
    <p:sldLayoutId id="2147522148" r:id="rId6"/>
    <p:sldLayoutId id="2147522149" r:id="rId7"/>
    <p:sldLayoutId id="2147522150" r:id="rId8"/>
    <p:sldLayoutId id="2147522151" r:id="rId9"/>
    <p:sldLayoutId id="2147522152" r:id="rId10"/>
    <p:sldLayoutId id="2147522153"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Arial" pitchFamily="-84" charset="0"/>
          <a:cs typeface="+mj-cs"/>
        </a:defRPr>
      </a:lvl1pPr>
      <a:lvl2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2pPr>
      <a:lvl3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3pPr>
      <a:lvl4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4pPr>
      <a:lvl5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5pPr>
      <a:lvl6pPr marL="457200" algn="ctr" rtl="0" fontAlgn="base">
        <a:spcBef>
          <a:spcPct val="0"/>
        </a:spcBef>
        <a:spcAft>
          <a:spcPct val="0"/>
        </a:spcAft>
        <a:defRPr sz="3200" b="1">
          <a:solidFill>
            <a:schemeClr val="bg1"/>
          </a:solidFill>
          <a:latin typeface="Tahoma" pitchFamily="34" charset="0"/>
          <a:cs typeface="Arial" charset="0"/>
        </a:defRPr>
      </a:lvl6pPr>
      <a:lvl7pPr marL="914400" algn="ctr" rtl="0" fontAlgn="base">
        <a:spcBef>
          <a:spcPct val="0"/>
        </a:spcBef>
        <a:spcAft>
          <a:spcPct val="0"/>
        </a:spcAft>
        <a:defRPr sz="3200" b="1">
          <a:solidFill>
            <a:schemeClr val="bg1"/>
          </a:solidFill>
          <a:latin typeface="Tahoma" pitchFamily="34" charset="0"/>
          <a:cs typeface="Arial" charset="0"/>
        </a:defRPr>
      </a:lvl7pPr>
      <a:lvl8pPr marL="1371600" algn="ctr" rtl="0" fontAlgn="base">
        <a:spcBef>
          <a:spcPct val="0"/>
        </a:spcBef>
        <a:spcAft>
          <a:spcPct val="0"/>
        </a:spcAft>
        <a:defRPr sz="3200" b="1">
          <a:solidFill>
            <a:schemeClr val="bg1"/>
          </a:solidFill>
          <a:latin typeface="Tahoma" pitchFamily="34" charset="0"/>
          <a:cs typeface="Arial" charset="0"/>
        </a:defRPr>
      </a:lvl8pPr>
      <a:lvl9pPr marL="1828800" algn="ctr" rtl="0" fontAlgn="base">
        <a:spcBef>
          <a:spcPct val="0"/>
        </a:spcBef>
        <a:spcAft>
          <a:spcPct val="0"/>
        </a:spcAft>
        <a:defRPr sz="3200" b="1">
          <a:solidFill>
            <a:schemeClr val="bg1"/>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8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8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sz="2800">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sz="2800">
          <a:solidFill>
            <a:srgbClr val="000066"/>
          </a:solidFill>
          <a:latin typeface="+mn-lt"/>
          <a:ea typeface="Arial" pitchFamily="-84" charset="0"/>
          <a:cs typeface="+mn-cs"/>
        </a:defRPr>
      </a:lvl5pPr>
      <a:lvl6pPr marL="2514600" indent="-228600" algn="l" rtl="0" fontAlgn="base">
        <a:spcBef>
          <a:spcPct val="20000"/>
        </a:spcBef>
        <a:spcAft>
          <a:spcPct val="0"/>
        </a:spcAft>
        <a:buChar char="»"/>
        <a:defRPr sz="2800">
          <a:solidFill>
            <a:srgbClr val="000066"/>
          </a:solidFill>
          <a:latin typeface="+mn-lt"/>
          <a:cs typeface="+mn-cs"/>
        </a:defRPr>
      </a:lvl6pPr>
      <a:lvl7pPr marL="2971800" indent="-228600" algn="l" rtl="0" fontAlgn="base">
        <a:spcBef>
          <a:spcPct val="20000"/>
        </a:spcBef>
        <a:spcAft>
          <a:spcPct val="0"/>
        </a:spcAft>
        <a:buChar char="»"/>
        <a:defRPr sz="2800">
          <a:solidFill>
            <a:srgbClr val="000066"/>
          </a:solidFill>
          <a:latin typeface="+mn-lt"/>
          <a:cs typeface="+mn-cs"/>
        </a:defRPr>
      </a:lvl7pPr>
      <a:lvl8pPr marL="3429000" indent="-228600" algn="l" rtl="0" fontAlgn="base">
        <a:spcBef>
          <a:spcPct val="20000"/>
        </a:spcBef>
        <a:spcAft>
          <a:spcPct val="0"/>
        </a:spcAft>
        <a:buChar char="»"/>
        <a:defRPr sz="2800">
          <a:solidFill>
            <a:srgbClr val="000066"/>
          </a:solidFill>
          <a:latin typeface="+mn-lt"/>
          <a:cs typeface="+mn-cs"/>
        </a:defRPr>
      </a:lvl8pPr>
      <a:lvl9pPr marL="3886200" indent="-228600" algn="l" rtl="0" fontAlgn="base">
        <a:spcBef>
          <a:spcPct val="20000"/>
        </a:spcBef>
        <a:spcAft>
          <a:spcPct val="0"/>
        </a:spcAft>
        <a:buChar char="»"/>
        <a:defRPr sz="28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0179" name="Rectangle 3"/>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80" name="Rectangle 4"/>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74629" name="Rectangle 5"/>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2074630" name="Rectangle 6"/>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427145FD-C703-4B01-9717-2CBF8A321EE7}" type="slidenum">
              <a:rPr lang="en-US"/>
              <a:pPr>
                <a:defRPr/>
              </a:pPr>
              <a:t>‹#›</a:t>
            </a:fld>
            <a:endParaRPr lang="en-US"/>
          </a:p>
        </p:txBody>
      </p:sp>
      <p:pic>
        <p:nvPicPr>
          <p:cNvPr id="50183" name="Picture 7" descr="mt_mini_032209"/>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825" r:id="rId1"/>
    <p:sldLayoutId id="2147522154" r:id="rId2"/>
    <p:sldLayoutId id="2147522155" r:id="rId3"/>
    <p:sldLayoutId id="2147522156" r:id="rId4"/>
    <p:sldLayoutId id="2147522157" r:id="rId5"/>
    <p:sldLayoutId id="2147522158" r:id="rId6"/>
    <p:sldLayoutId id="2147522159" r:id="rId7"/>
    <p:sldLayoutId id="2147522160" r:id="rId8"/>
    <p:sldLayoutId id="2147522161" r:id="rId9"/>
    <p:sldLayoutId id="2147522162" r:id="rId10"/>
    <p:sldLayoutId id="2147522163"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Arial" pitchFamily="-84" charset="0"/>
          <a:cs typeface="+mj-cs"/>
        </a:defRPr>
      </a:lvl1pPr>
      <a:lvl2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2pPr>
      <a:lvl3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3pPr>
      <a:lvl4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4pPr>
      <a:lvl5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5pPr>
      <a:lvl6pPr marL="457200" algn="ctr" rtl="0" fontAlgn="base">
        <a:spcBef>
          <a:spcPct val="0"/>
        </a:spcBef>
        <a:spcAft>
          <a:spcPct val="0"/>
        </a:spcAft>
        <a:defRPr sz="3200" b="1">
          <a:solidFill>
            <a:schemeClr val="bg1"/>
          </a:solidFill>
          <a:latin typeface="Tahoma" pitchFamily="34" charset="0"/>
          <a:cs typeface="Arial" charset="0"/>
        </a:defRPr>
      </a:lvl6pPr>
      <a:lvl7pPr marL="914400" algn="ctr" rtl="0" fontAlgn="base">
        <a:spcBef>
          <a:spcPct val="0"/>
        </a:spcBef>
        <a:spcAft>
          <a:spcPct val="0"/>
        </a:spcAft>
        <a:defRPr sz="3200" b="1">
          <a:solidFill>
            <a:schemeClr val="bg1"/>
          </a:solidFill>
          <a:latin typeface="Tahoma" pitchFamily="34" charset="0"/>
          <a:cs typeface="Arial" charset="0"/>
        </a:defRPr>
      </a:lvl7pPr>
      <a:lvl8pPr marL="1371600" algn="ctr" rtl="0" fontAlgn="base">
        <a:spcBef>
          <a:spcPct val="0"/>
        </a:spcBef>
        <a:spcAft>
          <a:spcPct val="0"/>
        </a:spcAft>
        <a:defRPr sz="3200" b="1">
          <a:solidFill>
            <a:schemeClr val="bg1"/>
          </a:solidFill>
          <a:latin typeface="Tahoma" pitchFamily="34" charset="0"/>
          <a:cs typeface="Arial" charset="0"/>
        </a:defRPr>
      </a:lvl8pPr>
      <a:lvl9pPr marL="1828800" algn="ctr" rtl="0" fontAlgn="base">
        <a:spcBef>
          <a:spcPct val="0"/>
        </a:spcBef>
        <a:spcAft>
          <a:spcPct val="0"/>
        </a:spcAft>
        <a:defRPr sz="3200" b="1">
          <a:solidFill>
            <a:schemeClr val="bg1"/>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24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4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sz="2400">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sz="2400">
          <a:solidFill>
            <a:srgbClr val="000066"/>
          </a:solidFill>
          <a:latin typeface="+mn-lt"/>
          <a:ea typeface="Arial" pitchFamily="-84" charset="0"/>
          <a:cs typeface="+mn-cs"/>
        </a:defRPr>
      </a:lvl5pPr>
      <a:lvl6pPr marL="2514600" indent="-228600" algn="l" rtl="0" fontAlgn="base">
        <a:spcBef>
          <a:spcPct val="20000"/>
        </a:spcBef>
        <a:spcAft>
          <a:spcPct val="0"/>
        </a:spcAft>
        <a:buChar char="»"/>
        <a:defRPr sz="2400">
          <a:solidFill>
            <a:srgbClr val="000066"/>
          </a:solidFill>
          <a:latin typeface="+mn-lt"/>
          <a:cs typeface="+mn-cs"/>
        </a:defRPr>
      </a:lvl6pPr>
      <a:lvl7pPr marL="2971800" indent="-228600" algn="l" rtl="0" fontAlgn="base">
        <a:spcBef>
          <a:spcPct val="20000"/>
        </a:spcBef>
        <a:spcAft>
          <a:spcPct val="0"/>
        </a:spcAft>
        <a:buChar char="»"/>
        <a:defRPr sz="2400">
          <a:solidFill>
            <a:srgbClr val="000066"/>
          </a:solidFill>
          <a:latin typeface="+mn-lt"/>
          <a:cs typeface="+mn-cs"/>
        </a:defRPr>
      </a:lvl7pPr>
      <a:lvl8pPr marL="3429000" indent="-228600" algn="l" rtl="0" fontAlgn="base">
        <a:spcBef>
          <a:spcPct val="20000"/>
        </a:spcBef>
        <a:spcAft>
          <a:spcPct val="0"/>
        </a:spcAft>
        <a:buChar char="»"/>
        <a:defRPr sz="2400">
          <a:solidFill>
            <a:srgbClr val="000066"/>
          </a:solidFill>
          <a:latin typeface="+mn-lt"/>
          <a:cs typeface="+mn-cs"/>
        </a:defRPr>
      </a:lvl8pPr>
      <a:lvl9pPr marL="3886200" indent="-228600" algn="l" rtl="0" fontAlgn="base">
        <a:spcBef>
          <a:spcPct val="20000"/>
        </a:spcBef>
        <a:spcAft>
          <a:spcPct val="0"/>
        </a:spcAft>
        <a:buChar char="»"/>
        <a:defRPr sz="24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124"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5"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75622"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775623"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C6582DB2-6BD2-44A2-B823-D285BEA41F3D}" type="slidenum">
              <a:rPr lang="en-US"/>
              <a:pPr>
                <a:defRPr/>
              </a:pPr>
              <a:t>‹#›</a:t>
            </a:fld>
            <a:endParaRPr lang="en-US"/>
          </a:p>
        </p:txBody>
      </p:sp>
      <p:pic>
        <p:nvPicPr>
          <p:cNvPr id="5128"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790" r:id="rId1"/>
    <p:sldLayoutId id="2147521699" r:id="rId2"/>
    <p:sldLayoutId id="2147521700" r:id="rId3"/>
    <p:sldLayoutId id="2147521701" r:id="rId4"/>
    <p:sldLayoutId id="2147521702" r:id="rId5"/>
    <p:sldLayoutId id="2147521703" r:id="rId6"/>
    <p:sldLayoutId id="2147521704" r:id="rId7"/>
    <p:sldLayoutId id="2147521705" r:id="rId8"/>
    <p:sldLayoutId id="2147521706" r:id="rId9"/>
    <p:sldLayoutId id="2147521707" r:id="rId10"/>
    <p:sldLayoutId id="2147521708"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1203" name="Rectangle 3"/>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04" name="Rectangle 4"/>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74629" name="Rectangle 5"/>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2074630" name="Rectangle 6"/>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51690511-CD15-40B5-9B62-C3ECA6923947}" type="slidenum">
              <a:rPr lang="en-US"/>
              <a:pPr>
                <a:defRPr/>
              </a:pPr>
              <a:t>‹#›</a:t>
            </a:fld>
            <a:endParaRPr lang="en-US"/>
          </a:p>
        </p:txBody>
      </p:sp>
      <p:pic>
        <p:nvPicPr>
          <p:cNvPr id="51207" name="Picture 7" descr="mt_mini_032209"/>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826" r:id="rId1"/>
    <p:sldLayoutId id="2147522164" r:id="rId2"/>
    <p:sldLayoutId id="2147522165" r:id="rId3"/>
    <p:sldLayoutId id="2147522166" r:id="rId4"/>
    <p:sldLayoutId id="2147522167" r:id="rId5"/>
    <p:sldLayoutId id="2147522168" r:id="rId6"/>
    <p:sldLayoutId id="2147522169" r:id="rId7"/>
    <p:sldLayoutId id="2147522170" r:id="rId8"/>
    <p:sldLayoutId id="2147522171" r:id="rId9"/>
    <p:sldLayoutId id="2147522172" r:id="rId10"/>
    <p:sldLayoutId id="2147522173"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Arial" pitchFamily="-84" charset="0"/>
          <a:cs typeface="+mj-cs"/>
        </a:defRPr>
      </a:lvl1pPr>
      <a:lvl2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2pPr>
      <a:lvl3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3pPr>
      <a:lvl4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4pPr>
      <a:lvl5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5pPr>
      <a:lvl6pPr marL="457200" algn="ctr" rtl="0" fontAlgn="base">
        <a:spcBef>
          <a:spcPct val="0"/>
        </a:spcBef>
        <a:spcAft>
          <a:spcPct val="0"/>
        </a:spcAft>
        <a:defRPr sz="3200" b="1">
          <a:solidFill>
            <a:schemeClr val="bg1"/>
          </a:solidFill>
          <a:latin typeface="Tahoma" pitchFamily="34" charset="0"/>
          <a:cs typeface="Arial" charset="0"/>
        </a:defRPr>
      </a:lvl6pPr>
      <a:lvl7pPr marL="914400" algn="ctr" rtl="0" fontAlgn="base">
        <a:spcBef>
          <a:spcPct val="0"/>
        </a:spcBef>
        <a:spcAft>
          <a:spcPct val="0"/>
        </a:spcAft>
        <a:defRPr sz="3200" b="1">
          <a:solidFill>
            <a:schemeClr val="bg1"/>
          </a:solidFill>
          <a:latin typeface="Tahoma" pitchFamily="34" charset="0"/>
          <a:cs typeface="Arial" charset="0"/>
        </a:defRPr>
      </a:lvl7pPr>
      <a:lvl8pPr marL="1371600" algn="ctr" rtl="0" fontAlgn="base">
        <a:spcBef>
          <a:spcPct val="0"/>
        </a:spcBef>
        <a:spcAft>
          <a:spcPct val="0"/>
        </a:spcAft>
        <a:defRPr sz="3200" b="1">
          <a:solidFill>
            <a:schemeClr val="bg1"/>
          </a:solidFill>
          <a:latin typeface="Tahoma" pitchFamily="34" charset="0"/>
          <a:cs typeface="Arial" charset="0"/>
        </a:defRPr>
      </a:lvl8pPr>
      <a:lvl9pPr marL="1828800" algn="ctr" rtl="0" fontAlgn="base">
        <a:spcBef>
          <a:spcPct val="0"/>
        </a:spcBef>
        <a:spcAft>
          <a:spcPct val="0"/>
        </a:spcAft>
        <a:defRPr sz="3200" b="1">
          <a:solidFill>
            <a:schemeClr val="bg1"/>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24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4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sz="2400">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sz="2400">
          <a:solidFill>
            <a:srgbClr val="000066"/>
          </a:solidFill>
          <a:latin typeface="+mn-lt"/>
          <a:ea typeface="Arial" pitchFamily="-84" charset="0"/>
          <a:cs typeface="+mn-cs"/>
        </a:defRPr>
      </a:lvl5pPr>
      <a:lvl6pPr marL="2514600" indent="-228600" algn="l" rtl="0" fontAlgn="base">
        <a:spcBef>
          <a:spcPct val="20000"/>
        </a:spcBef>
        <a:spcAft>
          <a:spcPct val="0"/>
        </a:spcAft>
        <a:buChar char="»"/>
        <a:defRPr sz="2400">
          <a:solidFill>
            <a:srgbClr val="000066"/>
          </a:solidFill>
          <a:latin typeface="+mn-lt"/>
          <a:cs typeface="+mn-cs"/>
        </a:defRPr>
      </a:lvl6pPr>
      <a:lvl7pPr marL="2971800" indent="-228600" algn="l" rtl="0" fontAlgn="base">
        <a:spcBef>
          <a:spcPct val="20000"/>
        </a:spcBef>
        <a:spcAft>
          <a:spcPct val="0"/>
        </a:spcAft>
        <a:buChar char="»"/>
        <a:defRPr sz="2400">
          <a:solidFill>
            <a:srgbClr val="000066"/>
          </a:solidFill>
          <a:latin typeface="+mn-lt"/>
          <a:cs typeface="+mn-cs"/>
        </a:defRPr>
      </a:lvl7pPr>
      <a:lvl8pPr marL="3429000" indent="-228600" algn="l" rtl="0" fontAlgn="base">
        <a:spcBef>
          <a:spcPct val="20000"/>
        </a:spcBef>
        <a:spcAft>
          <a:spcPct val="0"/>
        </a:spcAft>
        <a:buChar char="»"/>
        <a:defRPr sz="2400">
          <a:solidFill>
            <a:srgbClr val="000066"/>
          </a:solidFill>
          <a:latin typeface="+mn-lt"/>
          <a:cs typeface="+mn-cs"/>
        </a:defRPr>
      </a:lvl8pPr>
      <a:lvl9pPr marL="3886200" indent="-228600" algn="l" rtl="0" fontAlgn="base">
        <a:spcBef>
          <a:spcPct val="20000"/>
        </a:spcBef>
        <a:spcAft>
          <a:spcPct val="0"/>
        </a:spcAft>
        <a:buChar char="»"/>
        <a:defRPr sz="24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2226" name="Picture 2"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2228"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2229"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75622"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775623"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73E88534-FDE2-4B50-8847-47D006F49373}" type="slidenum">
              <a:rPr lang="en-US"/>
              <a:pPr>
                <a:defRPr/>
              </a:pPr>
              <a:t>‹#›</a:t>
            </a:fld>
            <a:endParaRPr lang="en-US"/>
          </a:p>
        </p:txBody>
      </p:sp>
      <p:pic>
        <p:nvPicPr>
          <p:cNvPr id="52232"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827" r:id="rId1"/>
    <p:sldLayoutId id="2147522174" r:id="rId2"/>
    <p:sldLayoutId id="2147522175" r:id="rId3"/>
    <p:sldLayoutId id="2147522176" r:id="rId4"/>
    <p:sldLayoutId id="2147522177" r:id="rId5"/>
    <p:sldLayoutId id="2147522178" r:id="rId6"/>
    <p:sldLayoutId id="2147522179" r:id="rId7"/>
    <p:sldLayoutId id="2147522180" r:id="rId8"/>
    <p:sldLayoutId id="2147522181" r:id="rId9"/>
    <p:sldLayoutId id="2147522182" r:id="rId10"/>
    <p:sldLayoutId id="2147522183"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3250" name="Picture 9"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53252"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3253"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Arial" charset="0"/>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1631AE0C-463E-4781-BD0D-C47B2B3427EF}" type="slidenum">
              <a:rPr lang="en-US"/>
              <a:pPr>
                <a:defRPr/>
              </a:pPr>
              <a:t>‹#›</a:t>
            </a:fld>
            <a:endParaRPr lang="en-US"/>
          </a:p>
        </p:txBody>
      </p:sp>
      <p:pic>
        <p:nvPicPr>
          <p:cNvPr id="53256"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828" r:id="rId1"/>
    <p:sldLayoutId id="2147522829" r:id="rId2"/>
    <p:sldLayoutId id="2147522830" r:id="rId3"/>
    <p:sldLayoutId id="2147522831" r:id="rId4"/>
    <p:sldLayoutId id="2147522832" r:id="rId5"/>
    <p:sldLayoutId id="2147522833" r:id="rId6"/>
    <p:sldLayoutId id="2147522834" r:id="rId7"/>
    <p:sldLayoutId id="2147522835" r:id="rId8"/>
    <p:sldLayoutId id="2147522836" r:id="rId9"/>
    <p:sldLayoutId id="2147522837" r:id="rId10"/>
    <p:sldLayoutId id="2147522838"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4275"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54276"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184" r:id="rId1"/>
    <p:sldLayoutId id="2147522185" r:id="rId2"/>
    <p:sldLayoutId id="2147522186" r:id="rId3"/>
    <p:sldLayoutId id="2147522187" r:id="rId4"/>
    <p:sldLayoutId id="2147522188" r:id="rId5"/>
    <p:sldLayoutId id="2147522189" r:id="rId6"/>
    <p:sldLayoutId id="2147522190" r:id="rId7"/>
    <p:sldLayoutId id="2147522191" r:id="rId8"/>
    <p:sldLayoutId id="2147522192" r:id="rId9"/>
    <p:sldLayoutId id="2147522193" r:id="rId10"/>
    <p:sldLayoutId id="2147522194"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MS PGothic" pitchFamily="34" charset="-128"/>
          <a:cs typeface="ＭＳ Ｐゴシック" pitchFamily="-1" charset="-128"/>
        </a:defRPr>
      </a:lvl1pPr>
      <a:lvl2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2pPr>
      <a:lvl3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3pPr>
      <a:lvl4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4pPr>
      <a:lvl5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5pPr>
      <a:lvl6pPr marL="457200" algn="l" rtl="0" fontAlgn="base">
        <a:spcBef>
          <a:spcPct val="0"/>
        </a:spcBef>
        <a:spcAft>
          <a:spcPct val="0"/>
        </a:spcAft>
        <a:defRPr sz="3200">
          <a:solidFill>
            <a:srgbClr val="663300"/>
          </a:solidFill>
          <a:latin typeface="Galatia SIL" pitchFamily="2" charset="0"/>
        </a:defRPr>
      </a:lvl6pPr>
      <a:lvl7pPr marL="914400" algn="l" rtl="0" fontAlgn="base">
        <a:spcBef>
          <a:spcPct val="0"/>
        </a:spcBef>
        <a:spcAft>
          <a:spcPct val="0"/>
        </a:spcAft>
        <a:defRPr sz="3200">
          <a:solidFill>
            <a:srgbClr val="663300"/>
          </a:solidFill>
          <a:latin typeface="Galatia SIL" pitchFamily="2" charset="0"/>
        </a:defRPr>
      </a:lvl7pPr>
      <a:lvl8pPr marL="1371600" algn="l" rtl="0" fontAlgn="base">
        <a:spcBef>
          <a:spcPct val="0"/>
        </a:spcBef>
        <a:spcAft>
          <a:spcPct val="0"/>
        </a:spcAft>
        <a:defRPr sz="3200">
          <a:solidFill>
            <a:srgbClr val="663300"/>
          </a:solidFill>
          <a:latin typeface="Galatia SIL" pitchFamily="2" charset="0"/>
        </a:defRPr>
      </a:lvl8pPr>
      <a:lvl9pPr marL="1828800" algn="l" rtl="0" fontAlgn="base">
        <a:spcBef>
          <a:spcPct val="0"/>
        </a:spcBef>
        <a:spcAft>
          <a:spcPct val="0"/>
        </a:spcAft>
        <a:defRPr sz="3200">
          <a:solidFill>
            <a:srgbClr val="663300"/>
          </a:solidFill>
          <a:latin typeface="Galatia SIL" pitchFamily="2"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400">
          <a:solidFill>
            <a:srgbClr val="663300"/>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rgbClr val="663300"/>
          </a:solidFill>
          <a:latin typeface="+mn-lt"/>
          <a:ea typeface="MS PGothic" pitchFamily="34" charset="-128"/>
        </a:defRPr>
      </a:lvl3pPr>
      <a:lvl4pPr marL="1600200" indent="-228600" algn="l" rtl="0" eaLnBrk="0" fontAlgn="base" hangingPunct="0">
        <a:spcBef>
          <a:spcPct val="20000"/>
        </a:spcBef>
        <a:spcAft>
          <a:spcPct val="0"/>
        </a:spcAft>
        <a:buChar char="–"/>
        <a:defRPr>
          <a:solidFill>
            <a:srgbClr val="663300"/>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rgbClr val="663300"/>
          </a:solidFill>
          <a:latin typeface="+mn-lt"/>
          <a:ea typeface="MS PGothic" pitchFamily="34" charset="-128"/>
        </a:defRPr>
      </a:lvl5pPr>
      <a:lvl6pPr marL="2514600" indent="-228600" algn="l" rtl="0" fontAlgn="base">
        <a:spcBef>
          <a:spcPct val="20000"/>
        </a:spcBef>
        <a:spcAft>
          <a:spcPct val="0"/>
        </a:spcAft>
        <a:buChar char="»"/>
        <a:defRPr sz="1600">
          <a:solidFill>
            <a:srgbClr val="663300"/>
          </a:solidFill>
          <a:latin typeface="+mn-lt"/>
        </a:defRPr>
      </a:lvl6pPr>
      <a:lvl7pPr marL="2971800" indent="-228600" algn="l" rtl="0" fontAlgn="base">
        <a:spcBef>
          <a:spcPct val="20000"/>
        </a:spcBef>
        <a:spcAft>
          <a:spcPct val="0"/>
        </a:spcAft>
        <a:buChar char="»"/>
        <a:defRPr sz="1600">
          <a:solidFill>
            <a:srgbClr val="663300"/>
          </a:solidFill>
          <a:latin typeface="+mn-lt"/>
        </a:defRPr>
      </a:lvl7pPr>
      <a:lvl8pPr marL="3429000" indent="-228600" algn="l" rtl="0" fontAlgn="base">
        <a:spcBef>
          <a:spcPct val="20000"/>
        </a:spcBef>
        <a:spcAft>
          <a:spcPct val="0"/>
        </a:spcAft>
        <a:buChar char="»"/>
        <a:defRPr sz="1600">
          <a:solidFill>
            <a:srgbClr val="663300"/>
          </a:solidFill>
          <a:latin typeface="+mn-lt"/>
        </a:defRPr>
      </a:lvl8pPr>
      <a:lvl9pPr marL="3886200" indent="-228600" algn="l" rtl="0" fontAlgn="base">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0" y="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52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22195" r:id="rId1"/>
    <p:sldLayoutId id="2147522196" r:id="rId2"/>
    <p:sldLayoutId id="2147522197" r:id="rId3"/>
    <p:sldLayoutId id="2147522198" r:id="rId4"/>
    <p:sldLayoutId id="2147522199" r:id="rId5"/>
    <p:sldLayoutId id="2147522200" r:id="rId6"/>
    <p:sldLayoutId id="2147522201" r:id="rId7"/>
    <p:sldLayoutId id="2147522202" r:id="rId8"/>
    <p:sldLayoutId id="2147522203" r:id="rId9"/>
    <p:sldLayoutId id="2147522204" r:id="rId10"/>
    <p:sldLayoutId id="2147522205"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Arial" pitchFamily="-84" charset="0"/>
          <a:cs typeface="+mj-cs"/>
        </a:defRPr>
      </a:lvl1pPr>
      <a:lvl2pPr algn="ctr" rtl="0" eaLnBrk="0" fontAlgn="base" hangingPunct="0">
        <a:spcBef>
          <a:spcPct val="0"/>
        </a:spcBef>
        <a:spcAft>
          <a:spcPct val="0"/>
        </a:spcAft>
        <a:defRPr sz="3200" b="1">
          <a:solidFill>
            <a:schemeClr val="bg1"/>
          </a:solidFill>
          <a:latin typeface="Tahoma" pitchFamily="34" charset="0"/>
          <a:ea typeface="Arial" pitchFamily="-84" charset="0"/>
          <a:cs typeface="Arial" pitchFamily="34" charset="0"/>
        </a:defRPr>
      </a:lvl2pPr>
      <a:lvl3pPr algn="ctr" rtl="0" eaLnBrk="0" fontAlgn="base" hangingPunct="0">
        <a:spcBef>
          <a:spcPct val="0"/>
        </a:spcBef>
        <a:spcAft>
          <a:spcPct val="0"/>
        </a:spcAft>
        <a:defRPr sz="3200" b="1">
          <a:solidFill>
            <a:schemeClr val="bg1"/>
          </a:solidFill>
          <a:latin typeface="Tahoma" pitchFamily="34" charset="0"/>
          <a:ea typeface="Arial" pitchFamily="-84" charset="0"/>
          <a:cs typeface="Arial" pitchFamily="34" charset="0"/>
        </a:defRPr>
      </a:lvl3pPr>
      <a:lvl4pPr algn="ctr" rtl="0" eaLnBrk="0" fontAlgn="base" hangingPunct="0">
        <a:spcBef>
          <a:spcPct val="0"/>
        </a:spcBef>
        <a:spcAft>
          <a:spcPct val="0"/>
        </a:spcAft>
        <a:defRPr sz="3200" b="1">
          <a:solidFill>
            <a:schemeClr val="bg1"/>
          </a:solidFill>
          <a:latin typeface="Tahoma" pitchFamily="34" charset="0"/>
          <a:ea typeface="Arial" pitchFamily="-84" charset="0"/>
          <a:cs typeface="Arial" pitchFamily="34" charset="0"/>
        </a:defRPr>
      </a:lvl4pPr>
      <a:lvl5pPr algn="ctr" rtl="0" eaLnBrk="0" fontAlgn="base" hangingPunct="0">
        <a:spcBef>
          <a:spcPct val="0"/>
        </a:spcBef>
        <a:spcAft>
          <a:spcPct val="0"/>
        </a:spcAft>
        <a:defRPr sz="3200" b="1">
          <a:solidFill>
            <a:schemeClr val="bg1"/>
          </a:solidFill>
          <a:latin typeface="Tahoma" pitchFamily="34" charset="0"/>
          <a:ea typeface="Arial" pitchFamily="-84" charset="0"/>
          <a:cs typeface="Arial" pitchFamily="34" charset="0"/>
        </a:defRPr>
      </a:lvl5pPr>
      <a:lvl6pPr marL="457200" algn="ctr" rtl="0" fontAlgn="base">
        <a:spcBef>
          <a:spcPct val="0"/>
        </a:spcBef>
        <a:spcAft>
          <a:spcPct val="0"/>
        </a:spcAft>
        <a:defRPr sz="3200" b="1">
          <a:solidFill>
            <a:schemeClr val="bg1"/>
          </a:solidFill>
          <a:latin typeface="Tahoma" pitchFamily="34" charset="0"/>
          <a:cs typeface="Arial" pitchFamily="34" charset="0"/>
        </a:defRPr>
      </a:lvl6pPr>
      <a:lvl7pPr marL="914400" algn="ctr" rtl="0" fontAlgn="base">
        <a:spcBef>
          <a:spcPct val="0"/>
        </a:spcBef>
        <a:spcAft>
          <a:spcPct val="0"/>
        </a:spcAft>
        <a:defRPr sz="3200" b="1">
          <a:solidFill>
            <a:schemeClr val="bg1"/>
          </a:solidFill>
          <a:latin typeface="Tahoma" pitchFamily="34" charset="0"/>
          <a:cs typeface="Arial" pitchFamily="34" charset="0"/>
        </a:defRPr>
      </a:lvl7pPr>
      <a:lvl8pPr marL="1371600" algn="ctr" rtl="0" fontAlgn="base">
        <a:spcBef>
          <a:spcPct val="0"/>
        </a:spcBef>
        <a:spcAft>
          <a:spcPct val="0"/>
        </a:spcAft>
        <a:defRPr sz="3200" b="1">
          <a:solidFill>
            <a:schemeClr val="bg1"/>
          </a:solidFill>
          <a:latin typeface="Tahoma" pitchFamily="34" charset="0"/>
          <a:cs typeface="Arial" pitchFamily="34" charset="0"/>
        </a:defRPr>
      </a:lvl8pPr>
      <a:lvl9pPr marL="1828800" algn="ctr" rtl="0" fontAlgn="base">
        <a:spcBef>
          <a:spcPct val="0"/>
        </a:spcBef>
        <a:spcAft>
          <a:spcPct val="0"/>
        </a:spcAft>
        <a:defRPr sz="3200" b="1">
          <a:solidFill>
            <a:schemeClr val="bg1"/>
          </a:solidFill>
          <a:latin typeface="Tahoma"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Arial" pitchFamily="-84" charset="0"/>
          <a:cs typeface="+mn-cs"/>
        </a:defRPr>
      </a:lvl1pPr>
      <a:lvl2pPr marL="742950" indent="-285750" algn="l" rtl="0" eaLnBrk="0" fontAlgn="base" hangingPunct="0">
        <a:spcBef>
          <a:spcPct val="20000"/>
        </a:spcBef>
        <a:spcAft>
          <a:spcPct val="0"/>
        </a:spcAft>
        <a:buChar char="–"/>
        <a:defRPr sz="2800">
          <a:solidFill>
            <a:schemeClr val="bg1"/>
          </a:solidFill>
          <a:latin typeface="+mn-lt"/>
          <a:ea typeface="Arial" pitchFamily="-84" charset="0"/>
          <a:cs typeface="+mn-cs"/>
        </a:defRPr>
      </a:lvl2pPr>
      <a:lvl3pPr marL="1143000" indent="-228600" algn="l" rtl="0" eaLnBrk="0" fontAlgn="base" hangingPunct="0">
        <a:spcBef>
          <a:spcPct val="20000"/>
        </a:spcBef>
        <a:spcAft>
          <a:spcPct val="0"/>
        </a:spcAft>
        <a:buChar char="•"/>
        <a:defRPr sz="2800">
          <a:solidFill>
            <a:schemeClr val="bg1"/>
          </a:solidFill>
          <a:latin typeface="+mn-lt"/>
          <a:ea typeface="Arial" pitchFamily="-84" charset="0"/>
          <a:cs typeface="+mn-cs"/>
        </a:defRPr>
      </a:lvl3pPr>
      <a:lvl4pPr marL="1600200" indent="-228600" algn="l" rtl="0" eaLnBrk="0" fontAlgn="base" hangingPunct="0">
        <a:spcBef>
          <a:spcPct val="20000"/>
        </a:spcBef>
        <a:spcAft>
          <a:spcPct val="0"/>
        </a:spcAft>
        <a:buChar char="–"/>
        <a:defRPr sz="2800">
          <a:solidFill>
            <a:schemeClr val="bg1"/>
          </a:solidFill>
          <a:latin typeface="+mn-lt"/>
          <a:ea typeface="Arial" pitchFamily="-84" charset="0"/>
          <a:cs typeface="+mn-cs"/>
        </a:defRPr>
      </a:lvl4pPr>
      <a:lvl5pPr marL="2057400" indent="-228600" algn="l" rtl="0" eaLnBrk="0" fontAlgn="base" hangingPunct="0">
        <a:spcBef>
          <a:spcPct val="20000"/>
        </a:spcBef>
        <a:spcAft>
          <a:spcPct val="0"/>
        </a:spcAft>
        <a:buChar char="»"/>
        <a:defRPr sz="2800">
          <a:solidFill>
            <a:schemeClr val="bg1"/>
          </a:solidFill>
          <a:latin typeface="+mn-lt"/>
          <a:ea typeface="Arial" pitchFamily="-84" charset="0"/>
          <a:cs typeface="+mn-cs"/>
        </a:defRPr>
      </a:lvl5pPr>
      <a:lvl6pPr marL="2514600" indent="-228600" algn="l" rtl="0" fontAlgn="base">
        <a:spcBef>
          <a:spcPct val="20000"/>
        </a:spcBef>
        <a:spcAft>
          <a:spcPct val="0"/>
        </a:spcAft>
        <a:buChar char="»"/>
        <a:defRPr sz="2800">
          <a:solidFill>
            <a:schemeClr val="bg1"/>
          </a:solidFill>
          <a:latin typeface="+mn-lt"/>
          <a:cs typeface="+mn-cs"/>
        </a:defRPr>
      </a:lvl6pPr>
      <a:lvl7pPr marL="2971800" indent="-228600" algn="l" rtl="0" fontAlgn="base">
        <a:spcBef>
          <a:spcPct val="20000"/>
        </a:spcBef>
        <a:spcAft>
          <a:spcPct val="0"/>
        </a:spcAft>
        <a:buChar char="»"/>
        <a:defRPr sz="2800">
          <a:solidFill>
            <a:schemeClr val="bg1"/>
          </a:solidFill>
          <a:latin typeface="+mn-lt"/>
          <a:cs typeface="+mn-cs"/>
        </a:defRPr>
      </a:lvl7pPr>
      <a:lvl8pPr marL="3429000" indent="-228600" algn="l" rtl="0" fontAlgn="base">
        <a:spcBef>
          <a:spcPct val="20000"/>
        </a:spcBef>
        <a:spcAft>
          <a:spcPct val="0"/>
        </a:spcAft>
        <a:buChar char="»"/>
        <a:defRPr sz="2800">
          <a:solidFill>
            <a:schemeClr val="bg1"/>
          </a:solidFill>
          <a:latin typeface="+mn-lt"/>
          <a:cs typeface="+mn-cs"/>
        </a:defRPr>
      </a:lvl8pPr>
      <a:lvl9pPr marL="3886200" indent="-228600" algn="l" rtl="0" fontAlgn="base">
        <a:spcBef>
          <a:spcPct val="20000"/>
        </a:spcBef>
        <a:spcAft>
          <a:spcPct val="0"/>
        </a:spcAft>
        <a:buChar char="»"/>
        <a:defRPr sz="28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56323"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56324"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206" r:id="rId1"/>
    <p:sldLayoutId id="2147522207" r:id="rId2"/>
    <p:sldLayoutId id="2147522208" r:id="rId3"/>
    <p:sldLayoutId id="2147522209" r:id="rId4"/>
    <p:sldLayoutId id="2147522210" r:id="rId5"/>
    <p:sldLayoutId id="2147522211" r:id="rId6"/>
    <p:sldLayoutId id="2147522212" r:id="rId7"/>
    <p:sldLayoutId id="2147522213" r:id="rId8"/>
    <p:sldLayoutId id="2147522214" r:id="rId9"/>
    <p:sldLayoutId id="2147522215" r:id="rId10"/>
    <p:sldLayoutId id="2147522216" r:id="rId11"/>
  </p:sldLayoutIdLst>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2pPr>
      <a:lvl3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3pPr>
      <a:lvl4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4pPr>
      <a:lvl5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5pPr>
      <a:lvl6pPr marL="457200" algn="l" rtl="0" fontAlgn="base">
        <a:spcBef>
          <a:spcPct val="0"/>
        </a:spcBef>
        <a:spcAft>
          <a:spcPct val="0"/>
        </a:spcAft>
        <a:defRPr sz="3200">
          <a:solidFill>
            <a:srgbClr val="663300"/>
          </a:solidFill>
          <a:latin typeface="Galatia SIL"/>
          <a:cs typeface="Arial" pitchFamily="34" charset="0"/>
        </a:defRPr>
      </a:lvl6pPr>
      <a:lvl7pPr marL="914400" algn="l" rtl="0" fontAlgn="base">
        <a:spcBef>
          <a:spcPct val="0"/>
        </a:spcBef>
        <a:spcAft>
          <a:spcPct val="0"/>
        </a:spcAft>
        <a:defRPr sz="3200">
          <a:solidFill>
            <a:srgbClr val="663300"/>
          </a:solidFill>
          <a:latin typeface="Galatia SIL"/>
          <a:cs typeface="Arial" pitchFamily="34" charset="0"/>
        </a:defRPr>
      </a:lvl7pPr>
      <a:lvl8pPr marL="1371600" algn="l" rtl="0" fontAlgn="base">
        <a:spcBef>
          <a:spcPct val="0"/>
        </a:spcBef>
        <a:spcAft>
          <a:spcPct val="0"/>
        </a:spcAft>
        <a:defRPr sz="3200">
          <a:solidFill>
            <a:srgbClr val="663300"/>
          </a:solidFill>
          <a:latin typeface="Galatia SIL"/>
          <a:cs typeface="Arial" pitchFamily="34" charset="0"/>
        </a:defRPr>
      </a:lvl8pPr>
      <a:lvl9pPr marL="1828800" algn="l" rtl="0" fontAlgn="base">
        <a:spcBef>
          <a:spcPct val="0"/>
        </a:spcBef>
        <a:spcAft>
          <a:spcPct val="0"/>
        </a:spcAft>
        <a:defRPr sz="3200">
          <a:solidFill>
            <a:srgbClr val="663300"/>
          </a:solidFill>
          <a:latin typeface="Galatia SIL"/>
          <a:cs typeface="Arial" pitchFamily="34"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57346" name="Picture 2" descr="caution tap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bwMode="auto">
          <a:xfrm>
            <a:off x="0" y="0"/>
            <a:ext cx="9144000" cy="1066800"/>
          </a:xfrm>
          <a:prstGeom prst="rect">
            <a:avLst/>
          </a:prstGeom>
          <a:solidFill>
            <a:srgbClr val="0000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7348" name="Rectangle 4"/>
          <p:cNvSpPr>
            <a:spLocks noGrp="1" noChangeArrowheads="1"/>
          </p:cNvSpPr>
          <p:nvPr>
            <p:ph type="body" idx="1"/>
          </p:nvPr>
        </p:nvSpPr>
        <p:spPr bwMode="auto">
          <a:xfrm>
            <a:off x="1108075" y="3690938"/>
            <a:ext cx="788352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22217" r:id="rId1"/>
    <p:sldLayoutId id="2147522218" r:id="rId2"/>
    <p:sldLayoutId id="2147522219" r:id="rId3"/>
    <p:sldLayoutId id="2147522220" r:id="rId4"/>
    <p:sldLayoutId id="2147522221" r:id="rId5"/>
    <p:sldLayoutId id="2147522222" r:id="rId6"/>
    <p:sldLayoutId id="2147522223" r:id="rId7"/>
    <p:sldLayoutId id="2147522224" r:id="rId8"/>
    <p:sldLayoutId id="2147522225" r:id="rId9"/>
    <p:sldLayoutId id="2147522226" r:id="rId10"/>
    <p:sldLayoutId id="2147522227" r:id="rId11"/>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Arial" pitchFamily="-84" charset="0"/>
          <a:cs typeface="+mj-cs"/>
        </a:defRPr>
      </a:lvl1pPr>
      <a:lvl2pPr algn="l" rtl="0" eaLnBrk="0" fontAlgn="base" hangingPunct="0">
        <a:spcBef>
          <a:spcPct val="0"/>
        </a:spcBef>
        <a:spcAft>
          <a:spcPct val="0"/>
        </a:spcAft>
        <a:defRPr sz="3200" b="1">
          <a:solidFill>
            <a:schemeClr val="bg1"/>
          </a:solidFill>
          <a:latin typeface="Tahoma" pitchFamily="34" charset="0"/>
          <a:ea typeface="Arial" pitchFamily="-84" charset="0"/>
          <a:cs typeface="Arial" pitchFamily="34" charset="0"/>
        </a:defRPr>
      </a:lvl2pPr>
      <a:lvl3pPr algn="l" rtl="0" eaLnBrk="0" fontAlgn="base" hangingPunct="0">
        <a:spcBef>
          <a:spcPct val="0"/>
        </a:spcBef>
        <a:spcAft>
          <a:spcPct val="0"/>
        </a:spcAft>
        <a:defRPr sz="3200" b="1">
          <a:solidFill>
            <a:schemeClr val="bg1"/>
          </a:solidFill>
          <a:latin typeface="Tahoma" pitchFamily="34" charset="0"/>
          <a:ea typeface="Arial" pitchFamily="-84" charset="0"/>
          <a:cs typeface="Arial" pitchFamily="34" charset="0"/>
        </a:defRPr>
      </a:lvl3pPr>
      <a:lvl4pPr algn="l" rtl="0" eaLnBrk="0" fontAlgn="base" hangingPunct="0">
        <a:spcBef>
          <a:spcPct val="0"/>
        </a:spcBef>
        <a:spcAft>
          <a:spcPct val="0"/>
        </a:spcAft>
        <a:defRPr sz="3200" b="1">
          <a:solidFill>
            <a:schemeClr val="bg1"/>
          </a:solidFill>
          <a:latin typeface="Tahoma" pitchFamily="34" charset="0"/>
          <a:ea typeface="Arial" pitchFamily="-84" charset="0"/>
          <a:cs typeface="Arial" pitchFamily="34" charset="0"/>
        </a:defRPr>
      </a:lvl4pPr>
      <a:lvl5pPr algn="l" rtl="0" eaLnBrk="0" fontAlgn="base" hangingPunct="0">
        <a:spcBef>
          <a:spcPct val="0"/>
        </a:spcBef>
        <a:spcAft>
          <a:spcPct val="0"/>
        </a:spcAft>
        <a:defRPr sz="3200" b="1">
          <a:solidFill>
            <a:schemeClr val="bg1"/>
          </a:solidFill>
          <a:latin typeface="Tahoma" pitchFamily="34" charset="0"/>
          <a:ea typeface="Arial" pitchFamily="-84" charset="0"/>
          <a:cs typeface="Arial" pitchFamily="34" charset="0"/>
        </a:defRPr>
      </a:lvl5pPr>
      <a:lvl6pPr marL="457200" algn="l" rtl="0" fontAlgn="base">
        <a:spcBef>
          <a:spcPct val="0"/>
        </a:spcBef>
        <a:spcAft>
          <a:spcPct val="0"/>
        </a:spcAft>
        <a:defRPr sz="3200" b="1">
          <a:solidFill>
            <a:schemeClr val="bg1"/>
          </a:solidFill>
          <a:latin typeface="Tahoma" pitchFamily="34" charset="0"/>
          <a:cs typeface="Arial" pitchFamily="34" charset="0"/>
        </a:defRPr>
      </a:lvl6pPr>
      <a:lvl7pPr marL="914400" algn="l" rtl="0" fontAlgn="base">
        <a:spcBef>
          <a:spcPct val="0"/>
        </a:spcBef>
        <a:spcAft>
          <a:spcPct val="0"/>
        </a:spcAft>
        <a:defRPr sz="3200" b="1">
          <a:solidFill>
            <a:schemeClr val="bg1"/>
          </a:solidFill>
          <a:latin typeface="Tahoma" pitchFamily="34" charset="0"/>
          <a:cs typeface="Arial" pitchFamily="34" charset="0"/>
        </a:defRPr>
      </a:lvl7pPr>
      <a:lvl8pPr marL="1371600" algn="l" rtl="0" fontAlgn="base">
        <a:spcBef>
          <a:spcPct val="0"/>
        </a:spcBef>
        <a:spcAft>
          <a:spcPct val="0"/>
        </a:spcAft>
        <a:defRPr sz="3200" b="1">
          <a:solidFill>
            <a:schemeClr val="bg1"/>
          </a:solidFill>
          <a:latin typeface="Tahoma" pitchFamily="34" charset="0"/>
          <a:cs typeface="Arial" pitchFamily="34" charset="0"/>
        </a:defRPr>
      </a:lvl8pPr>
      <a:lvl9pPr marL="1828800" algn="l" rtl="0" fontAlgn="base">
        <a:spcBef>
          <a:spcPct val="0"/>
        </a:spcBef>
        <a:spcAft>
          <a:spcPct val="0"/>
        </a:spcAft>
        <a:defRPr sz="3200" b="1">
          <a:solidFill>
            <a:schemeClr val="bg1"/>
          </a:solidFill>
          <a:latin typeface="Tahoma" pitchFamily="34" charset="0"/>
          <a:cs typeface="Arial" pitchFamily="34" charset="0"/>
        </a:defRPr>
      </a:lvl9pPr>
    </p:titleStyle>
    <p:bodyStyle>
      <a:lvl1pPr marL="342900" indent="-342900" algn="l" rtl="0" eaLnBrk="0" fontAlgn="base" hangingPunct="0">
        <a:spcBef>
          <a:spcPct val="20000"/>
        </a:spcBef>
        <a:spcAft>
          <a:spcPct val="0"/>
        </a:spcAft>
        <a:defRPr sz="2400">
          <a:solidFill>
            <a:schemeClr val="bg1"/>
          </a:solidFill>
          <a:latin typeface="+mn-lt"/>
          <a:ea typeface="Arial" pitchFamily="-84" charset="0"/>
          <a:cs typeface="+mn-cs"/>
        </a:defRPr>
      </a:lvl1pPr>
      <a:lvl2pPr marL="742950" indent="-285750" algn="l" rtl="0" eaLnBrk="0" fontAlgn="base" hangingPunct="0">
        <a:spcBef>
          <a:spcPct val="20000"/>
        </a:spcBef>
        <a:spcAft>
          <a:spcPct val="0"/>
        </a:spcAft>
        <a:defRPr sz="2400">
          <a:solidFill>
            <a:schemeClr val="bg1"/>
          </a:solidFill>
          <a:latin typeface="+mn-lt"/>
          <a:ea typeface="Arial" pitchFamily="-84" charset="0"/>
          <a:cs typeface="+mn-cs"/>
        </a:defRPr>
      </a:lvl2pPr>
      <a:lvl3pPr marL="1143000" indent="-228600" algn="l" rtl="0" eaLnBrk="0" fontAlgn="base" hangingPunct="0">
        <a:spcBef>
          <a:spcPct val="20000"/>
        </a:spcBef>
        <a:spcAft>
          <a:spcPct val="0"/>
        </a:spcAft>
        <a:defRPr sz="2400">
          <a:solidFill>
            <a:schemeClr val="bg1"/>
          </a:solidFill>
          <a:latin typeface="+mn-lt"/>
          <a:ea typeface="Arial" pitchFamily="-84" charset="0"/>
          <a:cs typeface="+mn-cs"/>
        </a:defRPr>
      </a:lvl3pPr>
      <a:lvl4pPr marL="1600200" indent="-228600" algn="l" rtl="0" eaLnBrk="0" fontAlgn="base" hangingPunct="0">
        <a:spcBef>
          <a:spcPct val="20000"/>
        </a:spcBef>
        <a:spcAft>
          <a:spcPct val="0"/>
        </a:spcAft>
        <a:defRPr sz="2400">
          <a:solidFill>
            <a:schemeClr val="bg1"/>
          </a:solidFill>
          <a:latin typeface="+mn-lt"/>
          <a:ea typeface="Arial" pitchFamily="-84" charset="0"/>
          <a:cs typeface="+mn-cs"/>
        </a:defRPr>
      </a:lvl4pPr>
      <a:lvl5pPr marL="2057400" indent="-228600" algn="l" rtl="0" eaLnBrk="0" fontAlgn="base" hangingPunct="0">
        <a:spcBef>
          <a:spcPct val="20000"/>
        </a:spcBef>
        <a:spcAft>
          <a:spcPct val="0"/>
        </a:spcAft>
        <a:defRPr sz="2400">
          <a:solidFill>
            <a:schemeClr val="bg1"/>
          </a:solidFill>
          <a:latin typeface="+mn-lt"/>
          <a:ea typeface="Arial" pitchFamily="-84" charset="0"/>
          <a:cs typeface="+mn-cs"/>
        </a:defRPr>
      </a:lvl5pPr>
      <a:lvl6pPr marL="2514600" indent="-228600" algn="l" rtl="0" fontAlgn="base">
        <a:spcBef>
          <a:spcPct val="20000"/>
        </a:spcBef>
        <a:spcAft>
          <a:spcPct val="0"/>
        </a:spcAft>
        <a:defRPr sz="2400">
          <a:solidFill>
            <a:schemeClr val="bg1"/>
          </a:solidFill>
          <a:latin typeface="+mn-lt"/>
          <a:cs typeface="+mn-cs"/>
        </a:defRPr>
      </a:lvl6pPr>
      <a:lvl7pPr marL="2971800" indent="-228600" algn="l" rtl="0" fontAlgn="base">
        <a:spcBef>
          <a:spcPct val="20000"/>
        </a:spcBef>
        <a:spcAft>
          <a:spcPct val="0"/>
        </a:spcAft>
        <a:defRPr sz="2400">
          <a:solidFill>
            <a:schemeClr val="bg1"/>
          </a:solidFill>
          <a:latin typeface="+mn-lt"/>
          <a:cs typeface="+mn-cs"/>
        </a:defRPr>
      </a:lvl7pPr>
      <a:lvl8pPr marL="3429000" indent="-228600" algn="l" rtl="0" fontAlgn="base">
        <a:spcBef>
          <a:spcPct val="20000"/>
        </a:spcBef>
        <a:spcAft>
          <a:spcPct val="0"/>
        </a:spcAft>
        <a:defRPr sz="2400">
          <a:solidFill>
            <a:schemeClr val="bg1"/>
          </a:solidFill>
          <a:latin typeface="+mn-lt"/>
          <a:cs typeface="+mn-cs"/>
        </a:defRPr>
      </a:lvl8pPr>
      <a:lvl9pPr marL="3886200" indent="-228600" algn="l" rtl="0" fontAlgn="base">
        <a:spcBef>
          <a:spcPct val="20000"/>
        </a:spcBef>
        <a:spcAft>
          <a:spcPct val="0"/>
        </a:spcAft>
        <a:defRPr sz="2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8370" name="Picture 2"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8372"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373"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75622"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775623"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F3548B41-5B65-4790-BBEF-EEDA6D274847}" type="slidenum">
              <a:rPr lang="en-US"/>
              <a:pPr>
                <a:defRPr/>
              </a:pPr>
              <a:t>‹#›</a:t>
            </a:fld>
            <a:endParaRPr lang="en-US"/>
          </a:p>
        </p:txBody>
      </p:sp>
      <p:pic>
        <p:nvPicPr>
          <p:cNvPr id="58376"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228" r:id="rId1"/>
    <p:sldLayoutId id="2147522229" r:id="rId2"/>
    <p:sldLayoutId id="2147522230" r:id="rId3"/>
    <p:sldLayoutId id="2147522231" r:id="rId4"/>
    <p:sldLayoutId id="2147522232" r:id="rId5"/>
    <p:sldLayoutId id="2147522233" r:id="rId6"/>
    <p:sldLayoutId id="2147522234" r:id="rId7"/>
    <p:sldLayoutId id="2147522235" r:id="rId8"/>
    <p:sldLayoutId id="2147522236" r:id="rId9"/>
    <p:sldLayoutId id="2147522237" r:id="rId10"/>
    <p:sldLayoutId id="2147522238"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5pPr>
      <a:lvl6pPr marL="457200" algn="ctr" rtl="0" fontAlgn="base">
        <a:spcBef>
          <a:spcPct val="0"/>
        </a:spcBef>
        <a:spcAft>
          <a:spcPct val="0"/>
        </a:spcAft>
        <a:defRPr sz="3600">
          <a:solidFill>
            <a:schemeClr val="bg1"/>
          </a:solidFill>
          <a:latin typeface="Footlight MT Light" pitchFamily="18" charset="0"/>
          <a:cs typeface="Arial" pitchFamily="34" charset="0"/>
        </a:defRPr>
      </a:lvl6pPr>
      <a:lvl7pPr marL="914400" algn="ctr" rtl="0" fontAlgn="base">
        <a:spcBef>
          <a:spcPct val="0"/>
        </a:spcBef>
        <a:spcAft>
          <a:spcPct val="0"/>
        </a:spcAft>
        <a:defRPr sz="3600">
          <a:solidFill>
            <a:schemeClr val="bg1"/>
          </a:solidFill>
          <a:latin typeface="Footlight MT Light" pitchFamily="18" charset="0"/>
          <a:cs typeface="Arial" pitchFamily="34" charset="0"/>
        </a:defRPr>
      </a:lvl7pPr>
      <a:lvl8pPr marL="1371600" algn="ctr" rtl="0" fontAlgn="base">
        <a:spcBef>
          <a:spcPct val="0"/>
        </a:spcBef>
        <a:spcAft>
          <a:spcPct val="0"/>
        </a:spcAft>
        <a:defRPr sz="3600">
          <a:solidFill>
            <a:schemeClr val="bg1"/>
          </a:solidFill>
          <a:latin typeface="Footlight MT Light" pitchFamily="18" charset="0"/>
          <a:cs typeface="Arial" pitchFamily="34" charset="0"/>
        </a:defRPr>
      </a:lvl8pPr>
      <a:lvl9pPr marL="1828800" algn="ctr" rtl="0" fontAlgn="base">
        <a:spcBef>
          <a:spcPct val="0"/>
        </a:spcBef>
        <a:spcAft>
          <a:spcPct val="0"/>
        </a:spcAft>
        <a:defRPr sz="3600">
          <a:solidFill>
            <a:schemeClr val="bg1"/>
          </a:solidFill>
          <a:latin typeface="Footlight MT Light" pitchFamily="18" charset="0"/>
          <a:cs typeface="Arial" pitchFamily="34"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9395"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59396"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239" r:id="rId1"/>
    <p:sldLayoutId id="2147522240" r:id="rId2"/>
    <p:sldLayoutId id="2147522241" r:id="rId3"/>
    <p:sldLayoutId id="2147522242" r:id="rId4"/>
    <p:sldLayoutId id="2147522243" r:id="rId5"/>
    <p:sldLayoutId id="2147522244" r:id="rId6"/>
    <p:sldLayoutId id="2147522245" r:id="rId7"/>
    <p:sldLayoutId id="2147522246" r:id="rId8"/>
    <p:sldLayoutId id="2147522247" r:id="rId9"/>
    <p:sldLayoutId id="2147522248" r:id="rId10"/>
    <p:sldLayoutId id="2147522249"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2pPr>
      <a:lvl3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3pPr>
      <a:lvl4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4pPr>
      <a:lvl5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5pPr>
      <a:lvl6pPr marL="457200" algn="l" rtl="0" eaLnBrk="0" fontAlgn="base" hangingPunct="0">
        <a:spcBef>
          <a:spcPct val="0"/>
        </a:spcBef>
        <a:spcAft>
          <a:spcPct val="0"/>
        </a:spcAft>
        <a:defRPr sz="3200">
          <a:solidFill>
            <a:srgbClr val="663300"/>
          </a:solidFill>
          <a:latin typeface="Galatia SIL"/>
          <a:cs typeface="Arial" pitchFamily="34" charset="0"/>
        </a:defRPr>
      </a:lvl6pPr>
      <a:lvl7pPr marL="914400" algn="l" rtl="0" eaLnBrk="0" fontAlgn="base" hangingPunct="0">
        <a:spcBef>
          <a:spcPct val="0"/>
        </a:spcBef>
        <a:spcAft>
          <a:spcPct val="0"/>
        </a:spcAft>
        <a:defRPr sz="3200">
          <a:solidFill>
            <a:srgbClr val="663300"/>
          </a:solidFill>
          <a:latin typeface="Galatia SIL"/>
          <a:cs typeface="Arial" pitchFamily="34" charset="0"/>
        </a:defRPr>
      </a:lvl7pPr>
      <a:lvl8pPr marL="1371600" algn="l" rtl="0" eaLnBrk="0" fontAlgn="base" hangingPunct="0">
        <a:spcBef>
          <a:spcPct val="0"/>
        </a:spcBef>
        <a:spcAft>
          <a:spcPct val="0"/>
        </a:spcAft>
        <a:defRPr sz="3200">
          <a:solidFill>
            <a:srgbClr val="663300"/>
          </a:solidFill>
          <a:latin typeface="Galatia SIL"/>
          <a:cs typeface="Arial" pitchFamily="34" charset="0"/>
        </a:defRPr>
      </a:lvl8pPr>
      <a:lvl9pPr marL="1828800" algn="l" rtl="0" eaLnBrk="0" fontAlgn="base" hangingPunct="0">
        <a:spcBef>
          <a:spcPct val="0"/>
        </a:spcBef>
        <a:spcAft>
          <a:spcPct val="0"/>
        </a:spcAft>
        <a:defRPr sz="3200">
          <a:solidFill>
            <a:srgbClr val="663300"/>
          </a:solidFill>
          <a:latin typeface="Galatia SIL"/>
          <a:cs typeface="Arial" pitchFamily="34"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eaLnBrk="0" fontAlgn="base" hangingPunct="0">
        <a:spcBef>
          <a:spcPct val="20000"/>
        </a:spcBef>
        <a:spcAft>
          <a:spcPct val="0"/>
        </a:spcAft>
        <a:buChar char="»"/>
        <a:defRPr sz="1600">
          <a:solidFill>
            <a:srgbClr val="663300"/>
          </a:solidFill>
          <a:latin typeface="+mn-lt"/>
          <a:cs typeface="+mn-cs"/>
        </a:defRPr>
      </a:lvl6pPr>
      <a:lvl7pPr marL="2971800" indent="-228600" algn="l" rtl="0" eaLnBrk="0" fontAlgn="base" hangingPunct="0">
        <a:spcBef>
          <a:spcPct val="20000"/>
        </a:spcBef>
        <a:spcAft>
          <a:spcPct val="0"/>
        </a:spcAft>
        <a:buChar char="»"/>
        <a:defRPr sz="1600">
          <a:solidFill>
            <a:srgbClr val="663300"/>
          </a:solidFill>
          <a:latin typeface="+mn-lt"/>
          <a:cs typeface="+mn-cs"/>
        </a:defRPr>
      </a:lvl7pPr>
      <a:lvl8pPr marL="3429000" indent="-228600" algn="l" rtl="0" eaLnBrk="0" fontAlgn="base" hangingPunct="0">
        <a:spcBef>
          <a:spcPct val="20000"/>
        </a:spcBef>
        <a:spcAft>
          <a:spcPct val="0"/>
        </a:spcAft>
        <a:buChar char="»"/>
        <a:defRPr sz="1600">
          <a:solidFill>
            <a:srgbClr val="663300"/>
          </a:solidFill>
          <a:latin typeface="+mn-lt"/>
          <a:cs typeface="+mn-cs"/>
        </a:defRPr>
      </a:lvl8pPr>
      <a:lvl9pPr marL="3886200" indent="-228600" algn="l" rtl="0" eaLnBrk="0" fontAlgn="base" hangingPunct="0">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60419"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60420"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250" r:id="rId1"/>
    <p:sldLayoutId id="2147522251" r:id="rId2"/>
    <p:sldLayoutId id="2147522252" r:id="rId3"/>
    <p:sldLayoutId id="2147522253" r:id="rId4"/>
    <p:sldLayoutId id="2147522254" r:id="rId5"/>
    <p:sldLayoutId id="2147522255" r:id="rId6"/>
    <p:sldLayoutId id="2147522256" r:id="rId7"/>
    <p:sldLayoutId id="2147522257" r:id="rId8"/>
    <p:sldLayoutId id="2147522258" r:id="rId9"/>
    <p:sldLayoutId id="2147522259" r:id="rId10"/>
    <p:sldLayoutId id="2147522260" r:id="rId11"/>
  </p:sldLayoutIdLst>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2pPr>
      <a:lvl3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3pPr>
      <a:lvl4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4pPr>
      <a:lvl5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5pPr>
      <a:lvl6pPr marL="457200" algn="l" rtl="0" eaLnBrk="0" fontAlgn="base" hangingPunct="0">
        <a:spcBef>
          <a:spcPct val="0"/>
        </a:spcBef>
        <a:spcAft>
          <a:spcPct val="0"/>
        </a:spcAft>
        <a:defRPr sz="3200">
          <a:solidFill>
            <a:srgbClr val="663300"/>
          </a:solidFill>
          <a:latin typeface="Galatia SIL"/>
          <a:cs typeface="Arial" pitchFamily="34" charset="0"/>
        </a:defRPr>
      </a:lvl6pPr>
      <a:lvl7pPr marL="914400" algn="l" rtl="0" eaLnBrk="0" fontAlgn="base" hangingPunct="0">
        <a:spcBef>
          <a:spcPct val="0"/>
        </a:spcBef>
        <a:spcAft>
          <a:spcPct val="0"/>
        </a:spcAft>
        <a:defRPr sz="3200">
          <a:solidFill>
            <a:srgbClr val="663300"/>
          </a:solidFill>
          <a:latin typeface="Galatia SIL"/>
          <a:cs typeface="Arial" pitchFamily="34" charset="0"/>
        </a:defRPr>
      </a:lvl7pPr>
      <a:lvl8pPr marL="1371600" algn="l" rtl="0" eaLnBrk="0" fontAlgn="base" hangingPunct="0">
        <a:spcBef>
          <a:spcPct val="0"/>
        </a:spcBef>
        <a:spcAft>
          <a:spcPct val="0"/>
        </a:spcAft>
        <a:defRPr sz="3200">
          <a:solidFill>
            <a:srgbClr val="663300"/>
          </a:solidFill>
          <a:latin typeface="Galatia SIL"/>
          <a:cs typeface="Arial" pitchFamily="34" charset="0"/>
        </a:defRPr>
      </a:lvl8pPr>
      <a:lvl9pPr marL="1828800" algn="l" rtl="0" eaLnBrk="0" fontAlgn="base" hangingPunct="0">
        <a:spcBef>
          <a:spcPct val="0"/>
        </a:spcBef>
        <a:spcAft>
          <a:spcPct val="0"/>
        </a:spcAft>
        <a:defRPr sz="3200">
          <a:solidFill>
            <a:srgbClr val="663300"/>
          </a:solidFill>
          <a:latin typeface="Galatia SIL"/>
          <a:cs typeface="Arial" pitchFamily="34"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eaLnBrk="0" fontAlgn="base" hangingPunct="0">
        <a:spcBef>
          <a:spcPct val="20000"/>
        </a:spcBef>
        <a:spcAft>
          <a:spcPct val="0"/>
        </a:spcAft>
        <a:buChar char="»"/>
        <a:defRPr sz="1600">
          <a:solidFill>
            <a:srgbClr val="663300"/>
          </a:solidFill>
          <a:latin typeface="+mn-lt"/>
          <a:cs typeface="+mn-cs"/>
        </a:defRPr>
      </a:lvl6pPr>
      <a:lvl7pPr marL="2971800" indent="-228600" algn="l" rtl="0" eaLnBrk="0" fontAlgn="base" hangingPunct="0">
        <a:spcBef>
          <a:spcPct val="20000"/>
        </a:spcBef>
        <a:spcAft>
          <a:spcPct val="0"/>
        </a:spcAft>
        <a:buChar char="»"/>
        <a:defRPr sz="1600">
          <a:solidFill>
            <a:srgbClr val="663300"/>
          </a:solidFill>
          <a:latin typeface="+mn-lt"/>
          <a:cs typeface="+mn-cs"/>
        </a:defRPr>
      </a:lvl7pPr>
      <a:lvl8pPr marL="3429000" indent="-228600" algn="l" rtl="0" eaLnBrk="0" fontAlgn="base" hangingPunct="0">
        <a:spcBef>
          <a:spcPct val="20000"/>
        </a:spcBef>
        <a:spcAft>
          <a:spcPct val="0"/>
        </a:spcAft>
        <a:buChar char="»"/>
        <a:defRPr sz="1600">
          <a:solidFill>
            <a:srgbClr val="663300"/>
          </a:solidFill>
          <a:latin typeface="+mn-lt"/>
          <a:cs typeface="+mn-cs"/>
        </a:defRPr>
      </a:lvl8pPr>
      <a:lvl9pPr marL="3886200" indent="-228600" algn="l" rtl="0" eaLnBrk="0" fontAlgn="base" hangingPunct="0">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21709" r:id="rId1"/>
    <p:sldLayoutId id="2147521710" r:id="rId2"/>
    <p:sldLayoutId id="2147521711" r:id="rId3"/>
    <p:sldLayoutId id="2147521712" r:id="rId4"/>
    <p:sldLayoutId id="2147521713" r:id="rId5"/>
    <p:sldLayoutId id="2147521714" r:id="rId6"/>
    <p:sldLayoutId id="2147521715" r:id="rId7"/>
    <p:sldLayoutId id="2147521716" r:id="rId8"/>
    <p:sldLayoutId id="2147521717" r:id="rId9"/>
    <p:sldLayoutId id="2147521718" r:id="rId10"/>
    <p:sldLayoutId id="2147521719"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Arial" pitchFamily="-84" charset="0"/>
          <a:cs typeface="+mj-cs"/>
        </a:defRPr>
      </a:lvl1pPr>
      <a:lvl2pPr algn="ctr" rtl="0" eaLnBrk="0" fontAlgn="base" hangingPunct="0">
        <a:spcBef>
          <a:spcPct val="0"/>
        </a:spcBef>
        <a:spcAft>
          <a:spcPct val="0"/>
        </a:spcAft>
        <a:defRPr sz="4400">
          <a:solidFill>
            <a:schemeClr val="tx2"/>
          </a:solidFill>
          <a:latin typeface="Arial" charset="0"/>
          <a:ea typeface="Arial" pitchFamily="-84" charset="0"/>
          <a:cs typeface="Arial" charset="0"/>
        </a:defRPr>
      </a:lvl2pPr>
      <a:lvl3pPr algn="ctr" rtl="0" eaLnBrk="0" fontAlgn="base" hangingPunct="0">
        <a:spcBef>
          <a:spcPct val="0"/>
        </a:spcBef>
        <a:spcAft>
          <a:spcPct val="0"/>
        </a:spcAft>
        <a:defRPr sz="4400">
          <a:solidFill>
            <a:schemeClr val="tx2"/>
          </a:solidFill>
          <a:latin typeface="Arial" charset="0"/>
          <a:ea typeface="Arial" pitchFamily="-84" charset="0"/>
          <a:cs typeface="Arial" charset="0"/>
        </a:defRPr>
      </a:lvl3pPr>
      <a:lvl4pPr algn="ctr" rtl="0" eaLnBrk="0" fontAlgn="base" hangingPunct="0">
        <a:spcBef>
          <a:spcPct val="0"/>
        </a:spcBef>
        <a:spcAft>
          <a:spcPct val="0"/>
        </a:spcAft>
        <a:defRPr sz="4400">
          <a:solidFill>
            <a:schemeClr val="tx2"/>
          </a:solidFill>
          <a:latin typeface="Arial" charset="0"/>
          <a:ea typeface="Arial" pitchFamily="-84" charset="0"/>
          <a:cs typeface="Arial" charset="0"/>
        </a:defRPr>
      </a:lvl4pPr>
      <a:lvl5pPr algn="ctr" rtl="0" eaLnBrk="0" fontAlgn="base" hangingPunct="0">
        <a:spcBef>
          <a:spcPct val="0"/>
        </a:spcBef>
        <a:spcAft>
          <a:spcPct val="0"/>
        </a:spcAft>
        <a:defRPr sz="4400">
          <a:solidFill>
            <a:schemeClr val="tx2"/>
          </a:solidFill>
          <a:latin typeface="Arial" charset="0"/>
          <a:ea typeface="Arial" pitchFamily="-84"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Arial" pitchFamily="-84"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84"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84"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84"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84"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42" name="Picture 2"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1444"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45"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75622"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775623"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CE46BD45-1FEF-4CE6-BA8C-8723178CEC1F}" type="slidenum">
              <a:rPr lang="en-US"/>
              <a:pPr>
                <a:defRPr/>
              </a:pPr>
              <a:t>‹#›</a:t>
            </a:fld>
            <a:endParaRPr lang="en-US"/>
          </a:p>
        </p:txBody>
      </p:sp>
      <p:pic>
        <p:nvPicPr>
          <p:cNvPr id="61448"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261" r:id="rId1"/>
    <p:sldLayoutId id="2147522262" r:id="rId2"/>
    <p:sldLayoutId id="2147522263" r:id="rId3"/>
    <p:sldLayoutId id="2147522264" r:id="rId4"/>
    <p:sldLayoutId id="2147522265" r:id="rId5"/>
    <p:sldLayoutId id="2147522266" r:id="rId6"/>
    <p:sldLayoutId id="2147522267" r:id="rId7"/>
    <p:sldLayoutId id="2147522268" r:id="rId8"/>
    <p:sldLayoutId id="2147522269" r:id="rId9"/>
    <p:sldLayoutId id="2147522270" r:id="rId10"/>
    <p:sldLayoutId id="2147522271"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5pPr>
      <a:lvl6pPr marL="457200" algn="ctr" rtl="0" eaLnBrk="0" fontAlgn="base" hangingPunct="0">
        <a:spcBef>
          <a:spcPct val="0"/>
        </a:spcBef>
        <a:spcAft>
          <a:spcPct val="0"/>
        </a:spcAft>
        <a:defRPr sz="3600">
          <a:solidFill>
            <a:schemeClr val="bg1"/>
          </a:solidFill>
          <a:latin typeface="Footlight MT Light" pitchFamily="18" charset="0"/>
          <a:cs typeface="Arial" pitchFamily="34" charset="0"/>
        </a:defRPr>
      </a:lvl6pPr>
      <a:lvl7pPr marL="914400" algn="ctr" rtl="0" eaLnBrk="0" fontAlgn="base" hangingPunct="0">
        <a:spcBef>
          <a:spcPct val="0"/>
        </a:spcBef>
        <a:spcAft>
          <a:spcPct val="0"/>
        </a:spcAft>
        <a:defRPr sz="3600">
          <a:solidFill>
            <a:schemeClr val="bg1"/>
          </a:solidFill>
          <a:latin typeface="Footlight MT Light" pitchFamily="18" charset="0"/>
          <a:cs typeface="Arial" pitchFamily="34" charset="0"/>
        </a:defRPr>
      </a:lvl7pPr>
      <a:lvl8pPr marL="1371600" algn="ctr" rtl="0" eaLnBrk="0" fontAlgn="base" hangingPunct="0">
        <a:spcBef>
          <a:spcPct val="0"/>
        </a:spcBef>
        <a:spcAft>
          <a:spcPct val="0"/>
        </a:spcAft>
        <a:defRPr sz="3600">
          <a:solidFill>
            <a:schemeClr val="bg1"/>
          </a:solidFill>
          <a:latin typeface="Footlight MT Light" pitchFamily="18" charset="0"/>
          <a:cs typeface="Arial" pitchFamily="34" charset="0"/>
        </a:defRPr>
      </a:lvl8pPr>
      <a:lvl9pPr marL="1828800" algn="ctr" rtl="0" eaLnBrk="0" fontAlgn="base" hangingPunct="0">
        <a:spcBef>
          <a:spcPct val="0"/>
        </a:spcBef>
        <a:spcAft>
          <a:spcPct val="0"/>
        </a:spcAft>
        <a:defRPr sz="3600">
          <a:solidFill>
            <a:schemeClr val="bg1"/>
          </a:solidFill>
          <a:latin typeface="Footlight MT Light" pitchFamily="18" charset="0"/>
          <a:cs typeface="Arial" pitchFamily="34"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eaLnBrk="0" fontAlgn="base" hangingPunct="0">
        <a:spcBef>
          <a:spcPct val="20000"/>
        </a:spcBef>
        <a:spcAft>
          <a:spcPct val="0"/>
        </a:spcAft>
        <a:buChar char="»"/>
        <a:defRPr>
          <a:solidFill>
            <a:srgbClr val="000066"/>
          </a:solidFill>
          <a:latin typeface="+mn-lt"/>
          <a:cs typeface="+mn-cs"/>
        </a:defRPr>
      </a:lvl6pPr>
      <a:lvl7pPr marL="2971800" indent="-228600" algn="l" rtl="0" eaLnBrk="0" fontAlgn="base" hangingPunct="0">
        <a:spcBef>
          <a:spcPct val="20000"/>
        </a:spcBef>
        <a:spcAft>
          <a:spcPct val="0"/>
        </a:spcAft>
        <a:buChar char="»"/>
        <a:defRPr>
          <a:solidFill>
            <a:srgbClr val="000066"/>
          </a:solidFill>
          <a:latin typeface="+mn-lt"/>
          <a:cs typeface="+mn-cs"/>
        </a:defRPr>
      </a:lvl7pPr>
      <a:lvl8pPr marL="3429000" indent="-228600" algn="l" rtl="0" eaLnBrk="0" fontAlgn="base" hangingPunct="0">
        <a:spcBef>
          <a:spcPct val="20000"/>
        </a:spcBef>
        <a:spcAft>
          <a:spcPct val="0"/>
        </a:spcAft>
        <a:buChar char="»"/>
        <a:defRPr>
          <a:solidFill>
            <a:srgbClr val="000066"/>
          </a:solidFill>
          <a:latin typeface="+mn-lt"/>
          <a:cs typeface="+mn-cs"/>
        </a:defRPr>
      </a:lvl8pPr>
      <a:lvl9pPr marL="3886200" indent="-228600" algn="l" rtl="0" eaLnBrk="0" fontAlgn="base" hangingPunct="0">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2466" name="Picture 9"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latin typeface="Arial" charset="0"/>
              <a:cs typeface="Arial" charset="0"/>
            </a:endParaRPr>
          </a:p>
        </p:txBody>
      </p:sp>
      <p:sp>
        <p:nvSpPr>
          <p:cNvPr id="62468"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2469"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52BB66A9-72D4-46D2-AB7C-1FF84958F503}" type="slidenum">
              <a:rPr lang="en-US"/>
              <a:pPr>
                <a:defRPr/>
              </a:pPr>
              <a:t>‹#›</a:t>
            </a:fld>
            <a:endParaRPr lang="en-US"/>
          </a:p>
        </p:txBody>
      </p:sp>
      <p:pic>
        <p:nvPicPr>
          <p:cNvPr id="62472"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272" r:id="rId1"/>
    <p:sldLayoutId id="2147522273" r:id="rId2"/>
    <p:sldLayoutId id="2147522274" r:id="rId3"/>
    <p:sldLayoutId id="2147522275" r:id="rId4"/>
    <p:sldLayoutId id="2147522276" r:id="rId5"/>
    <p:sldLayoutId id="2147522277" r:id="rId6"/>
    <p:sldLayoutId id="2147522278" r:id="rId7"/>
    <p:sldLayoutId id="2147522279" r:id="rId8"/>
    <p:sldLayoutId id="2147522280" r:id="rId9"/>
    <p:sldLayoutId id="2147522281" r:id="rId10"/>
    <p:sldLayoutId id="2147522282"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5pPr>
      <a:lvl6pPr marL="457200" algn="ctr" rtl="0" fontAlgn="base">
        <a:spcBef>
          <a:spcPct val="0"/>
        </a:spcBef>
        <a:spcAft>
          <a:spcPct val="0"/>
        </a:spcAft>
        <a:defRPr sz="3600">
          <a:solidFill>
            <a:schemeClr val="bg1"/>
          </a:solidFill>
          <a:latin typeface="Footlight MT Light" pitchFamily="18" charset="0"/>
          <a:cs typeface="Arial" pitchFamily="34" charset="0"/>
        </a:defRPr>
      </a:lvl6pPr>
      <a:lvl7pPr marL="914400" algn="ctr" rtl="0" fontAlgn="base">
        <a:spcBef>
          <a:spcPct val="0"/>
        </a:spcBef>
        <a:spcAft>
          <a:spcPct val="0"/>
        </a:spcAft>
        <a:defRPr sz="3600">
          <a:solidFill>
            <a:schemeClr val="bg1"/>
          </a:solidFill>
          <a:latin typeface="Footlight MT Light" pitchFamily="18" charset="0"/>
          <a:cs typeface="Arial" pitchFamily="34" charset="0"/>
        </a:defRPr>
      </a:lvl7pPr>
      <a:lvl8pPr marL="1371600" algn="ctr" rtl="0" fontAlgn="base">
        <a:spcBef>
          <a:spcPct val="0"/>
        </a:spcBef>
        <a:spcAft>
          <a:spcPct val="0"/>
        </a:spcAft>
        <a:defRPr sz="3600">
          <a:solidFill>
            <a:schemeClr val="bg1"/>
          </a:solidFill>
          <a:latin typeface="Footlight MT Light" pitchFamily="18" charset="0"/>
          <a:cs typeface="Arial" pitchFamily="34" charset="0"/>
        </a:defRPr>
      </a:lvl8pPr>
      <a:lvl9pPr marL="1828800" algn="ctr" rtl="0" fontAlgn="base">
        <a:spcBef>
          <a:spcPct val="0"/>
        </a:spcBef>
        <a:spcAft>
          <a:spcPct val="0"/>
        </a:spcAft>
        <a:defRPr sz="3600">
          <a:solidFill>
            <a:schemeClr val="bg1"/>
          </a:solidFill>
          <a:latin typeface="Footlight MT Light" pitchFamily="18" charset="0"/>
          <a:cs typeface="Arial" pitchFamily="34"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63491"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522283" r:id="rId1"/>
    <p:sldLayoutId id="2147522284" r:id="rId2"/>
    <p:sldLayoutId id="2147522285" r:id="rId3"/>
    <p:sldLayoutId id="2147522286" r:id="rId4"/>
    <p:sldLayoutId id="2147522287" r:id="rId5"/>
    <p:sldLayoutId id="2147522288" r:id="rId6"/>
    <p:sldLayoutId id="2147522289" r:id="rId7"/>
    <p:sldLayoutId id="2147522290" r:id="rId8"/>
    <p:sldLayoutId id="2147522291" r:id="rId9"/>
    <p:sldLayoutId id="2147522292" r:id="rId10"/>
    <p:sldLayoutId id="2147522293" r:id="rId11"/>
  </p:sldLayoutIdLst>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2pPr>
      <a:lvl3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3pPr>
      <a:lvl4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4pPr>
      <a:lvl5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5pPr>
      <a:lvl6pPr marL="457200" algn="l" rtl="0" fontAlgn="base">
        <a:spcBef>
          <a:spcPct val="0"/>
        </a:spcBef>
        <a:spcAft>
          <a:spcPct val="0"/>
        </a:spcAft>
        <a:defRPr sz="3200">
          <a:solidFill>
            <a:srgbClr val="663300"/>
          </a:solidFill>
          <a:latin typeface="Galatia SIL"/>
          <a:cs typeface="Arial" pitchFamily="34" charset="0"/>
        </a:defRPr>
      </a:lvl6pPr>
      <a:lvl7pPr marL="914400" algn="l" rtl="0" fontAlgn="base">
        <a:spcBef>
          <a:spcPct val="0"/>
        </a:spcBef>
        <a:spcAft>
          <a:spcPct val="0"/>
        </a:spcAft>
        <a:defRPr sz="3200">
          <a:solidFill>
            <a:srgbClr val="663300"/>
          </a:solidFill>
          <a:latin typeface="Galatia SIL"/>
          <a:cs typeface="Arial" pitchFamily="34" charset="0"/>
        </a:defRPr>
      </a:lvl7pPr>
      <a:lvl8pPr marL="1371600" algn="l" rtl="0" fontAlgn="base">
        <a:spcBef>
          <a:spcPct val="0"/>
        </a:spcBef>
        <a:spcAft>
          <a:spcPct val="0"/>
        </a:spcAft>
        <a:defRPr sz="3200">
          <a:solidFill>
            <a:srgbClr val="663300"/>
          </a:solidFill>
          <a:latin typeface="Galatia SIL"/>
          <a:cs typeface="Arial" pitchFamily="34" charset="0"/>
        </a:defRPr>
      </a:lvl8pPr>
      <a:lvl9pPr marL="1828800" algn="l" rtl="0" fontAlgn="base">
        <a:spcBef>
          <a:spcPct val="0"/>
        </a:spcBef>
        <a:spcAft>
          <a:spcPct val="0"/>
        </a:spcAft>
        <a:defRPr sz="3200">
          <a:solidFill>
            <a:srgbClr val="663300"/>
          </a:solidFill>
          <a:latin typeface="Galatia SIL"/>
          <a:cs typeface="Arial" pitchFamily="34"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45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22294" r:id="rId1"/>
    <p:sldLayoutId id="2147522295" r:id="rId2"/>
    <p:sldLayoutId id="2147522296" r:id="rId3"/>
    <p:sldLayoutId id="2147522297" r:id="rId4"/>
    <p:sldLayoutId id="2147522298" r:id="rId5"/>
    <p:sldLayoutId id="2147522299" r:id="rId6"/>
    <p:sldLayoutId id="2147522300" r:id="rId7"/>
    <p:sldLayoutId id="2147522301" r:id="rId8"/>
    <p:sldLayoutId id="2147522302" r:id="rId9"/>
    <p:sldLayoutId id="2147522303" r:id="rId10"/>
    <p:sldLayoutId id="2147522304" r:id="rId11"/>
  </p:sldLayoutIdLst>
  <p:txStyles>
    <p:titleStyle>
      <a:lvl1pPr algn="ctr" rtl="0" eaLnBrk="0" fontAlgn="base" hangingPunct="0">
        <a:spcBef>
          <a:spcPct val="0"/>
        </a:spcBef>
        <a:spcAft>
          <a:spcPct val="0"/>
        </a:spcAft>
        <a:defRPr sz="3200">
          <a:solidFill>
            <a:schemeClr val="bg1"/>
          </a:solidFill>
          <a:latin typeface="+mj-lt"/>
          <a:ea typeface="Arial" pitchFamily="-84" charset="0"/>
          <a:cs typeface="+mj-cs"/>
        </a:defRPr>
      </a:lvl1pPr>
      <a:lvl2pPr algn="ctr" rtl="0" eaLnBrk="0" fontAlgn="base" hangingPunct="0">
        <a:spcBef>
          <a:spcPct val="0"/>
        </a:spcBef>
        <a:spcAft>
          <a:spcPct val="0"/>
        </a:spcAft>
        <a:defRPr sz="3200">
          <a:solidFill>
            <a:schemeClr val="bg1"/>
          </a:solidFill>
          <a:latin typeface="Tahoma" pitchFamily="34" charset="0"/>
          <a:ea typeface="Arial" pitchFamily="-84" charset="0"/>
          <a:cs typeface="Arial" pitchFamily="34" charset="0"/>
        </a:defRPr>
      </a:lvl2pPr>
      <a:lvl3pPr algn="ctr" rtl="0" eaLnBrk="0" fontAlgn="base" hangingPunct="0">
        <a:spcBef>
          <a:spcPct val="0"/>
        </a:spcBef>
        <a:spcAft>
          <a:spcPct val="0"/>
        </a:spcAft>
        <a:defRPr sz="3200">
          <a:solidFill>
            <a:schemeClr val="bg1"/>
          </a:solidFill>
          <a:latin typeface="Tahoma" pitchFamily="34" charset="0"/>
          <a:ea typeface="Arial" pitchFamily="-84" charset="0"/>
          <a:cs typeface="Arial" pitchFamily="34" charset="0"/>
        </a:defRPr>
      </a:lvl3pPr>
      <a:lvl4pPr algn="ctr" rtl="0" eaLnBrk="0" fontAlgn="base" hangingPunct="0">
        <a:spcBef>
          <a:spcPct val="0"/>
        </a:spcBef>
        <a:spcAft>
          <a:spcPct val="0"/>
        </a:spcAft>
        <a:defRPr sz="3200">
          <a:solidFill>
            <a:schemeClr val="bg1"/>
          </a:solidFill>
          <a:latin typeface="Tahoma" pitchFamily="34" charset="0"/>
          <a:ea typeface="Arial" pitchFamily="-84" charset="0"/>
          <a:cs typeface="Arial" pitchFamily="34" charset="0"/>
        </a:defRPr>
      </a:lvl4pPr>
      <a:lvl5pPr algn="ctr" rtl="0" eaLnBrk="0" fontAlgn="base" hangingPunct="0">
        <a:spcBef>
          <a:spcPct val="0"/>
        </a:spcBef>
        <a:spcAft>
          <a:spcPct val="0"/>
        </a:spcAft>
        <a:defRPr sz="3200">
          <a:solidFill>
            <a:schemeClr val="bg1"/>
          </a:solidFill>
          <a:latin typeface="Tahoma" pitchFamily="34" charset="0"/>
          <a:ea typeface="Arial" pitchFamily="-84" charset="0"/>
          <a:cs typeface="Arial" pitchFamily="34" charset="0"/>
        </a:defRPr>
      </a:lvl5pPr>
      <a:lvl6pPr marL="457200" algn="ctr" rtl="0" fontAlgn="base">
        <a:spcBef>
          <a:spcPct val="0"/>
        </a:spcBef>
        <a:spcAft>
          <a:spcPct val="0"/>
        </a:spcAft>
        <a:defRPr sz="3200">
          <a:solidFill>
            <a:schemeClr val="bg1"/>
          </a:solidFill>
          <a:latin typeface="Tahoma" pitchFamily="34" charset="0"/>
          <a:cs typeface="Arial" pitchFamily="34" charset="0"/>
        </a:defRPr>
      </a:lvl6pPr>
      <a:lvl7pPr marL="914400" algn="ctr" rtl="0" fontAlgn="base">
        <a:spcBef>
          <a:spcPct val="0"/>
        </a:spcBef>
        <a:spcAft>
          <a:spcPct val="0"/>
        </a:spcAft>
        <a:defRPr sz="3200">
          <a:solidFill>
            <a:schemeClr val="bg1"/>
          </a:solidFill>
          <a:latin typeface="Tahoma" pitchFamily="34" charset="0"/>
          <a:cs typeface="Arial" pitchFamily="34" charset="0"/>
        </a:defRPr>
      </a:lvl7pPr>
      <a:lvl8pPr marL="1371600" algn="ctr" rtl="0" fontAlgn="base">
        <a:spcBef>
          <a:spcPct val="0"/>
        </a:spcBef>
        <a:spcAft>
          <a:spcPct val="0"/>
        </a:spcAft>
        <a:defRPr sz="3200">
          <a:solidFill>
            <a:schemeClr val="bg1"/>
          </a:solidFill>
          <a:latin typeface="Tahoma" pitchFamily="34" charset="0"/>
          <a:cs typeface="Arial" pitchFamily="34" charset="0"/>
        </a:defRPr>
      </a:lvl8pPr>
      <a:lvl9pPr marL="1828800" algn="ctr" rtl="0" fontAlgn="base">
        <a:spcBef>
          <a:spcPct val="0"/>
        </a:spcBef>
        <a:spcAft>
          <a:spcPct val="0"/>
        </a:spcAft>
        <a:defRPr sz="3200">
          <a:solidFill>
            <a:schemeClr val="bg1"/>
          </a:solidFill>
          <a:latin typeface="Tahoma"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Arial" pitchFamily="-84" charset="0"/>
          <a:cs typeface="+mn-cs"/>
        </a:defRPr>
      </a:lvl1pPr>
      <a:lvl2pPr marL="742950" indent="-285750" algn="l" rtl="0" eaLnBrk="0" fontAlgn="base" hangingPunct="0">
        <a:spcBef>
          <a:spcPct val="20000"/>
        </a:spcBef>
        <a:spcAft>
          <a:spcPct val="0"/>
        </a:spcAft>
        <a:buChar char="–"/>
        <a:defRPr sz="2800">
          <a:solidFill>
            <a:schemeClr val="bg1"/>
          </a:solidFill>
          <a:latin typeface="+mn-lt"/>
          <a:ea typeface="Arial" pitchFamily="-84" charset="0"/>
          <a:cs typeface="+mn-cs"/>
        </a:defRPr>
      </a:lvl2pPr>
      <a:lvl3pPr marL="1143000" indent="-228600" algn="l" rtl="0" eaLnBrk="0" fontAlgn="base" hangingPunct="0">
        <a:spcBef>
          <a:spcPct val="20000"/>
        </a:spcBef>
        <a:spcAft>
          <a:spcPct val="0"/>
        </a:spcAft>
        <a:buChar char="•"/>
        <a:defRPr sz="2400">
          <a:solidFill>
            <a:schemeClr val="bg1"/>
          </a:solidFill>
          <a:latin typeface="+mn-lt"/>
          <a:ea typeface="Arial" pitchFamily="-84" charset="0"/>
          <a:cs typeface="+mn-cs"/>
        </a:defRPr>
      </a:lvl3pPr>
      <a:lvl4pPr marL="1600200" indent="-228600" algn="l" rtl="0" eaLnBrk="0" fontAlgn="base" hangingPunct="0">
        <a:spcBef>
          <a:spcPct val="20000"/>
        </a:spcBef>
        <a:spcAft>
          <a:spcPct val="0"/>
        </a:spcAft>
        <a:buChar char="–"/>
        <a:defRPr sz="2000">
          <a:solidFill>
            <a:schemeClr val="bg1"/>
          </a:solidFill>
          <a:latin typeface="+mn-lt"/>
          <a:ea typeface="Arial" pitchFamily="-84" charset="0"/>
          <a:cs typeface="+mn-cs"/>
        </a:defRPr>
      </a:lvl4pPr>
      <a:lvl5pPr marL="2057400" indent="-228600" algn="l" rtl="0" eaLnBrk="0" fontAlgn="base" hangingPunct="0">
        <a:spcBef>
          <a:spcPct val="20000"/>
        </a:spcBef>
        <a:spcAft>
          <a:spcPct val="0"/>
        </a:spcAft>
        <a:buChar char="»"/>
        <a:defRPr sz="2000">
          <a:solidFill>
            <a:schemeClr val="bg1"/>
          </a:solidFill>
          <a:latin typeface="+mn-lt"/>
          <a:ea typeface="Arial" pitchFamily="-84" charset="0"/>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5538" name="Picture 9"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latin typeface="Arial" charset="0"/>
              <a:cs typeface="Arial" charset="0"/>
            </a:endParaRPr>
          </a:p>
        </p:txBody>
      </p:sp>
      <p:sp>
        <p:nvSpPr>
          <p:cNvPr id="65540"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5541"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AAFD0194-CC62-4A18-AF3B-BBF9F9A965D6}" type="slidenum">
              <a:rPr lang="en-US"/>
              <a:pPr>
                <a:defRPr/>
              </a:pPr>
              <a:t>‹#›</a:t>
            </a:fld>
            <a:endParaRPr lang="en-US"/>
          </a:p>
        </p:txBody>
      </p:sp>
      <p:pic>
        <p:nvPicPr>
          <p:cNvPr id="65544"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305" r:id="rId1"/>
    <p:sldLayoutId id="2147522306" r:id="rId2"/>
    <p:sldLayoutId id="2147522307" r:id="rId3"/>
    <p:sldLayoutId id="2147522308" r:id="rId4"/>
    <p:sldLayoutId id="2147522309" r:id="rId5"/>
    <p:sldLayoutId id="2147522310" r:id="rId6"/>
    <p:sldLayoutId id="2147522311" r:id="rId7"/>
    <p:sldLayoutId id="2147522312" r:id="rId8"/>
    <p:sldLayoutId id="2147522313" r:id="rId9"/>
    <p:sldLayoutId id="2147522314" r:id="rId10"/>
    <p:sldLayoutId id="2147522315"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5pPr>
      <a:lvl6pPr marL="457200" algn="ctr" rtl="0" fontAlgn="base">
        <a:spcBef>
          <a:spcPct val="0"/>
        </a:spcBef>
        <a:spcAft>
          <a:spcPct val="0"/>
        </a:spcAft>
        <a:defRPr sz="3600">
          <a:solidFill>
            <a:schemeClr val="bg1"/>
          </a:solidFill>
          <a:latin typeface="Footlight MT Light" pitchFamily="18" charset="0"/>
          <a:cs typeface="Arial" pitchFamily="34" charset="0"/>
        </a:defRPr>
      </a:lvl6pPr>
      <a:lvl7pPr marL="914400" algn="ctr" rtl="0" fontAlgn="base">
        <a:spcBef>
          <a:spcPct val="0"/>
        </a:spcBef>
        <a:spcAft>
          <a:spcPct val="0"/>
        </a:spcAft>
        <a:defRPr sz="3600">
          <a:solidFill>
            <a:schemeClr val="bg1"/>
          </a:solidFill>
          <a:latin typeface="Footlight MT Light" pitchFamily="18" charset="0"/>
          <a:cs typeface="Arial" pitchFamily="34" charset="0"/>
        </a:defRPr>
      </a:lvl7pPr>
      <a:lvl8pPr marL="1371600" algn="ctr" rtl="0" fontAlgn="base">
        <a:spcBef>
          <a:spcPct val="0"/>
        </a:spcBef>
        <a:spcAft>
          <a:spcPct val="0"/>
        </a:spcAft>
        <a:defRPr sz="3600">
          <a:solidFill>
            <a:schemeClr val="bg1"/>
          </a:solidFill>
          <a:latin typeface="Footlight MT Light" pitchFamily="18" charset="0"/>
          <a:cs typeface="Arial" pitchFamily="34" charset="0"/>
        </a:defRPr>
      </a:lvl8pPr>
      <a:lvl9pPr marL="1828800" algn="ctr" rtl="0" fontAlgn="base">
        <a:spcBef>
          <a:spcPct val="0"/>
        </a:spcBef>
        <a:spcAft>
          <a:spcPct val="0"/>
        </a:spcAft>
        <a:defRPr sz="3600">
          <a:solidFill>
            <a:schemeClr val="bg1"/>
          </a:solidFill>
          <a:latin typeface="Footlight MT Light" pitchFamily="18" charset="0"/>
          <a:cs typeface="Arial" pitchFamily="34"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66563"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66564"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316" r:id="rId1"/>
    <p:sldLayoutId id="2147522317" r:id="rId2"/>
    <p:sldLayoutId id="2147522318" r:id="rId3"/>
    <p:sldLayoutId id="2147522319" r:id="rId4"/>
    <p:sldLayoutId id="2147522320" r:id="rId5"/>
    <p:sldLayoutId id="2147522321" r:id="rId6"/>
    <p:sldLayoutId id="2147522322" r:id="rId7"/>
    <p:sldLayoutId id="2147522323" r:id="rId8"/>
    <p:sldLayoutId id="2147522324" r:id="rId9"/>
    <p:sldLayoutId id="2147522325" r:id="rId10"/>
    <p:sldLayoutId id="2147522326" r:id="rId11"/>
  </p:sldLayoutIdLst>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2pPr>
      <a:lvl3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3pPr>
      <a:lvl4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4pPr>
      <a:lvl5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5pPr>
      <a:lvl6pPr marL="457200" algn="l" rtl="0" fontAlgn="base">
        <a:spcBef>
          <a:spcPct val="0"/>
        </a:spcBef>
        <a:spcAft>
          <a:spcPct val="0"/>
        </a:spcAft>
        <a:defRPr sz="3200">
          <a:solidFill>
            <a:srgbClr val="663300"/>
          </a:solidFill>
          <a:latin typeface="Galatia SIL"/>
          <a:cs typeface="Arial" pitchFamily="34" charset="0"/>
        </a:defRPr>
      </a:lvl6pPr>
      <a:lvl7pPr marL="914400" algn="l" rtl="0" fontAlgn="base">
        <a:spcBef>
          <a:spcPct val="0"/>
        </a:spcBef>
        <a:spcAft>
          <a:spcPct val="0"/>
        </a:spcAft>
        <a:defRPr sz="3200">
          <a:solidFill>
            <a:srgbClr val="663300"/>
          </a:solidFill>
          <a:latin typeface="Galatia SIL"/>
          <a:cs typeface="Arial" pitchFamily="34" charset="0"/>
        </a:defRPr>
      </a:lvl7pPr>
      <a:lvl8pPr marL="1371600" algn="l" rtl="0" fontAlgn="base">
        <a:spcBef>
          <a:spcPct val="0"/>
        </a:spcBef>
        <a:spcAft>
          <a:spcPct val="0"/>
        </a:spcAft>
        <a:defRPr sz="3200">
          <a:solidFill>
            <a:srgbClr val="663300"/>
          </a:solidFill>
          <a:latin typeface="Galatia SIL"/>
          <a:cs typeface="Arial" pitchFamily="34" charset="0"/>
        </a:defRPr>
      </a:lvl8pPr>
      <a:lvl9pPr marL="1828800" algn="l" rtl="0" fontAlgn="base">
        <a:spcBef>
          <a:spcPct val="0"/>
        </a:spcBef>
        <a:spcAft>
          <a:spcPct val="0"/>
        </a:spcAft>
        <a:defRPr sz="3200">
          <a:solidFill>
            <a:srgbClr val="663300"/>
          </a:solidFill>
          <a:latin typeface="Galatia SIL"/>
          <a:cs typeface="Arial" pitchFamily="34"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7587"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67588"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327" r:id="rId1"/>
    <p:sldLayoutId id="2147522328" r:id="rId2"/>
    <p:sldLayoutId id="2147522329" r:id="rId3"/>
    <p:sldLayoutId id="2147522330" r:id="rId4"/>
    <p:sldLayoutId id="2147522331" r:id="rId5"/>
    <p:sldLayoutId id="2147522332" r:id="rId6"/>
    <p:sldLayoutId id="2147522333" r:id="rId7"/>
    <p:sldLayoutId id="2147522334" r:id="rId8"/>
    <p:sldLayoutId id="2147522335" r:id="rId9"/>
    <p:sldLayoutId id="2147522336" r:id="rId10"/>
    <p:sldLayoutId id="2147522337"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2pPr>
      <a:lvl3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3pPr>
      <a:lvl4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4pPr>
      <a:lvl5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5pPr>
      <a:lvl6pPr marL="457200" algn="l" rtl="0" eaLnBrk="0" fontAlgn="base" hangingPunct="0">
        <a:spcBef>
          <a:spcPct val="0"/>
        </a:spcBef>
        <a:spcAft>
          <a:spcPct val="0"/>
        </a:spcAft>
        <a:defRPr sz="3200">
          <a:solidFill>
            <a:srgbClr val="663300"/>
          </a:solidFill>
          <a:latin typeface="Galatia SIL"/>
          <a:cs typeface="Arial" pitchFamily="34" charset="0"/>
        </a:defRPr>
      </a:lvl6pPr>
      <a:lvl7pPr marL="914400" algn="l" rtl="0" eaLnBrk="0" fontAlgn="base" hangingPunct="0">
        <a:spcBef>
          <a:spcPct val="0"/>
        </a:spcBef>
        <a:spcAft>
          <a:spcPct val="0"/>
        </a:spcAft>
        <a:defRPr sz="3200">
          <a:solidFill>
            <a:srgbClr val="663300"/>
          </a:solidFill>
          <a:latin typeface="Galatia SIL"/>
          <a:cs typeface="Arial" pitchFamily="34" charset="0"/>
        </a:defRPr>
      </a:lvl7pPr>
      <a:lvl8pPr marL="1371600" algn="l" rtl="0" eaLnBrk="0" fontAlgn="base" hangingPunct="0">
        <a:spcBef>
          <a:spcPct val="0"/>
        </a:spcBef>
        <a:spcAft>
          <a:spcPct val="0"/>
        </a:spcAft>
        <a:defRPr sz="3200">
          <a:solidFill>
            <a:srgbClr val="663300"/>
          </a:solidFill>
          <a:latin typeface="Galatia SIL"/>
          <a:cs typeface="Arial" pitchFamily="34" charset="0"/>
        </a:defRPr>
      </a:lvl8pPr>
      <a:lvl9pPr marL="1828800" algn="l" rtl="0" eaLnBrk="0" fontAlgn="base" hangingPunct="0">
        <a:spcBef>
          <a:spcPct val="0"/>
        </a:spcBef>
        <a:spcAft>
          <a:spcPct val="0"/>
        </a:spcAft>
        <a:defRPr sz="3200">
          <a:solidFill>
            <a:srgbClr val="663300"/>
          </a:solidFill>
          <a:latin typeface="Galatia SIL"/>
          <a:cs typeface="Arial" pitchFamily="34"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eaLnBrk="0" fontAlgn="base" hangingPunct="0">
        <a:spcBef>
          <a:spcPct val="20000"/>
        </a:spcBef>
        <a:spcAft>
          <a:spcPct val="0"/>
        </a:spcAft>
        <a:buChar char="»"/>
        <a:defRPr sz="1600">
          <a:solidFill>
            <a:srgbClr val="663300"/>
          </a:solidFill>
          <a:latin typeface="+mn-lt"/>
          <a:cs typeface="+mn-cs"/>
        </a:defRPr>
      </a:lvl6pPr>
      <a:lvl7pPr marL="2971800" indent="-228600" algn="l" rtl="0" eaLnBrk="0" fontAlgn="base" hangingPunct="0">
        <a:spcBef>
          <a:spcPct val="20000"/>
        </a:spcBef>
        <a:spcAft>
          <a:spcPct val="0"/>
        </a:spcAft>
        <a:buChar char="»"/>
        <a:defRPr sz="1600">
          <a:solidFill>
            <a:srgbClr val="663300"/>
          </a:solidFill>
          <a:latin typeface="+mn-lt"/>
          <a:cs typeface="+mn-cs"/>
        </a:defRPr>
      </a:lvl7pPr>
      <a:lvl8pPr marL="3429000" indent="-228600" algn="l" rtl="0" eaLnBrk="0" fontAlgn="base" hangingPunct="0">
        <a:spcBef>
          <a:spcPct val="20000"/>
        </a:spcBef>
        <a:spcAft>
          <a:spcPct val="0"/>
        </a:spcAft>
        <a:buChar char="»"/>
        <a:defRPr sz="1600">
          <a:solidFill>
            <a:srgbClr val="663300"/>
          </a:solidFill>
          <a:latin typeface="+mn-lt"/>
          <a:cs typeface="+mn-cs"/>
        </a:defRPr>
      </a:lvl8pPr>
      <a:lvl9pPr marL="3886200" indent="-228600" algn="l" rtl="0" eaLnBrk="0" fontAlgn="base" hangingPunct="0">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68611"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68612"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338" r:id="rId1"/>
    <p:sldLayoutId id="2147522339" r:id="rId2"/>
    <p:sldLayoutId id="2147522340" r:id="rId3"/>
    <p:sldLayoutId id="2147522341" r:id="rId4"/>
    <p:sldLayoutId id="2147522342" r:id="rId5"/>
    <p:sldLayoutId id="2147522343" r:id="rId6"/>
    <p:sldLayoutId id="2147522344" r:id="rId7"/>
    <p:sldLayoutId id="2147522345" r:id="rId8"/>
    <p:sldLayoutId id="2147522346" r:id="rId9"/>
    <p:sldLayoutId id="2147522347" r:id="rId10"/>
    <p:sldLayoutId id="2147522348" r:id="rId11"/>
  </p:sldLayoutIdLst>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2pPr>
      <a:lvl3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3pPr>
      <a:lvl4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4pPr>
      <a:lvl5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5pPr>
      <a:lvl6pPr marL="457200" algn="l" rtl="0" eaLnBrk="0" fontAlgn="base" hangingPunct="0">
        <a:spcBef>
          <a:spcPct val="0"/>
        </a:spcBef>
        <a:spcAft>
          <a:spcPct val="0"/>
        </a:spcAft>
        <a:defRPr sz="3200">
          <a:solidFill>
            <a:srgbClr val="663300"/>
          </a:solidFill>
          <a:latin typeface="Galatia SIL"/>
          <a:cs typeface="Arial" pitchFamily="34" charset="0"/>
        </a:defRPr>
      </a:lvl6pPr>
      <a:lvl7pPr marL="914400" algn="l" rtl="0" eaLnBrk="0" fontAlgn="base" hangingPunct="0">
        <a:spcBef>
          <a:spcPct val="0"/>
        </a:spcBef>
        <a:spcAft>
          <a:spcPct val="0"/>
        </a:spcAft>
        <a:defRPr sz="3200">
          <a:solidFill>
            <a:srgbClr val="663300"/>
          </a:solidFill>
          <a:latin typeface="Galatia SIL"/>
          <a:cs typeface="Arial" pitchFamily="34" charset="0"/>
        </a:defRPr>
      </a:lvl7pPr>
      <a:lvl8pPr marL="1371600" algn="l" rtl="0" eaLnBrk="0" fontAlgn="base" hangingPunct="0">
        <a:spcBef>
          <a:spcPct val="0"/>
        </a:spcBef>
        <a:spcAft>
          <a:spcPct val="0"/>
        </a:spcAft>
        <a:defRPr sz="3200">
          <a:solidFill>
            <a:srgbClr val="663300"/>
          </a:solidFill>
          <a:latin typeface="Galatia SIL"/>
          <a:cs typeface="Arial" pitchFamily="34" charset="0"/>
        </a:defRPr>
      </a:lvl8pPr>
      <a:lvl9pPr marL="1828800" algn="l" rtl="0" eaLnBrk="0" fontAlgn="base" hangingPunct="0">
        <a:spcBef>
          <a:spcPct val="0"/>
        </a:spcBef>
        <a:spcAft>
          <a:spcPct val="0"/>
        </a:spcAft>
        <a:defRPr sz="3200">
          <a:solidFill>
            <a:srgbClr val="663300"/>
          </a:solidFill>
          <a:latin typeface="Galatia SIL"/>
          <a:cs typeface="Arial" pitchFamily="34"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eaLnBrk="0" fontAlgn="base" hangingPunct="0">
        <a:spcBef>
          <a:spcPct val="20000"/>
        </a:spcBef>
        <a:spcAft>
          <a:spcPct val="0"/>
        </a:spcAft>
        <a:buChar char="»"/>
        <a:defRPr sz="1600">
          <a:solidFill>
            <a:srgbClr val="663300"/>
          </a:solidFill>
          <a:latin typeface="+mn-lt"/>
          <a:cs typeface="+mn-cs"/>
        </a:defRPr>
      </a:lvl6pPr>
      <a:lvl7pPr marL="2971800" indent="-228600" algn="l" rtl="0" eaLnBrk="0" fontAlgn="base" hangingPunct="0">
        <a:spcBef>
          <a:spcPct val="20000"/>
        </a:spcBef>
        <a:spcAft>
          <a:spcPct val="0"/>
        </a:spcAft>
        <a:buChar char="»"/>
        <a:defRPr sz="1600">
          <a:solidFill>
            <a:srgbClr val="663300"/>
          </a:solidFill>
          <a:latin typeface="+mn-lt"/>
          <a:cs typeface="+mn-cs"/>
        </a:defRPr>
      </a:lvl7pPr>
      <a:lvl8pPr marL="3429000" indent="-228600" algn="l" rtl="0" eaLnBrk="0" fontAlgn="base" hangingPunct="0">
        <a:spcBef>
          <a:spcPct val="20000"/>
        </a:spcBef>
        <a:spcAft>
          <a:spcPct val="0"/>
        </a:spcAft>
        <a:buChar char="»"/>
        <a:defRPr sz="1600">
          <a:solidFill>
            <a:srgbClr val="663300"/>
          </a:solidFill>
          <a:latin typeface="+mn-lt"/>
          <a:cs typeface="+mn-cs"/>
        </a:defRPr>
      </a:lvl8pPr>
      <a:lvl9pPr marL="3886200" indent="-228600" algn="l" rtl="0" eaLnBrk="0" fontAlgn="base" hangingPunct="0">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69635"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69636"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349" r:id="rId1"/>
    <p:sldLayoutId id="2147522350" r:id="rId2"/>
    <p:sldLayoutId id="2147522351" r:id="rId3"/>
    <p:sldLayoutId id="2147522352" r:id="rId4"/>
    <p:sldLayoutId id="2147522353" r:id="rId5"/>
    <p:sldLayoutId id="2147522354" r:id="rId6"/>
    <p:sldLayoutId id="2147522355" r:id="rId7"/>
    <p:sldLayoutId id="2147522356" r:id="rId8"/>
    <p:sldLayoutId id="2147522357" r:id="rId9"/>
    <p:sldLayoutId id="2147522358" r:id="rId10"/>
    <p:sldLayoutId id="2147522359" r:id="rId11"/>
  </p:sldLayoutIdLst>
  <p:txStyles>
    <p:titleStyle>
      <a:lvl1pPr algn="l" rtl="0" eaLnBrk="0" fontAlgn="base" hangingPunct="0">
        <a:spcBef>
          <a:spcPct val="0"/>
        </a:spcBef>
        <a:spcAft>
          <a:spcPct val="0"/>
        </a:spcAft>
        <a:defRPr sz="3200">
          <a:solidFill>
            <a:srgbClr val="663300"/>
          </a:solidFill>
          <a:latin typeface="+mj-lt"/>
          <a:ea typeface="MS PGothic" pitchFamily="34" charset="-128"/>
          <a:cs typeface="ＭＳ Ｐゴシック" pitchFamily="-1" charset="-128"/>
        </a:defRPr>
      </a:lvl1pPr>
      <a:lvl2pPr algn="l" rtl="0" eaLnBrk="0" fontAlgn="base" hangingPunct="0">
        <a:spcBef>
          <a:spcPct val="0"/>
        </a:spcBef>
        <a:spcAft>
          <a:spcPct val="0"/>
        </a:spcAft>
        <a:defRPr sz="3200">
          <a:solidFill>
            <a:srgbClr val="663300"/>
          </a:solidFill>
          <a:latin typeface="Galatia SIL"/>
          <a:ea typeface="MS PGothic" pitchFamily="34" charset="-128"/>
          <a:cs typeface="ＭＳ Ｐゴシック" pitchFamily="-1" charset="-128"/>
        </a:defRPr>
      </a:lvl2pPr>
      <a:lvl3pPr algn="l" rtl="0" eaLnBrk="0" fontAlgn="base" hangingPunct="0">
        <a:spcBef>
          <a:spcPct val="0"/>
        </a:spcBef>
        <a:spcAft>
          <a:spcPct val="0"/>
        </a:spcAft>
        <a:defRPr sz="3200">
          <a:solidFill>
            <a:srgbClr val="663300"/>
          </a:solidFill>
          <a:latin typeface="Galatia SIL"/>
          <a:ea typeface="MS PGothic" pitchFamily="34" charset="-128"/>
          <a:cs typeface="ＭＳ Ｐゴシック" pitchFamily="-1" charset="-128"/>
        </a:defRPr>
      </a:lvl3pPr>
      <a:lvl4pPr algn="l" rtl="0" eaLnBrk="0" fontAlgn="base" hangingPunct="0">
        <a:spcBef>
          <a:spcPct val="0"/>
        </a:spcBef>
        <a:spcAft>
          <a:spcPct val="0"/>
        </a:spcAft>
        <a:defRPr sz="3200">
          <a:solidFill>
            <a:srgbClr val="663300"/>
          </a:solidFill>
          <a:latin typeface="Galatia SIL"/>
          <a:ea typeface="MS PGothic" pitchFamily="34" charset="-128"/>
          <a:cs typeface="ＭＳ Ｐゴシック" pitchFamily="-1" charset="-128"/>
        </a:defRPr>
      </a:lvl4pPr>
      <a:lvl5pPr algn="l" rtl="0" eaLnBrk="0" fontAlgn="base" hangingPunct="0">
        <a:spcBef>
          <a:spcPct val="0"/>
        </a:spcBef>
        <a:spcAft>
          <a:spcPct val="0"/>
        </a:spcAft>
        <a:defRPr sz="3200">
          <a:solidFill>
            <a:srgbClr val="663300"/>
          </a:solidFill>
          <a:latin typeface="Galatia SIL"/>
          <a:ea typeface="MS PGothic" pitchFamily="34" charset="-128"/>
          <a:cs typeface="ＭＳ Ｐゴシック" pitchFamily="-1" charset="-128"/>
        </a:defRPr>
      </a:lvl5pPr>
      <a:lvl6pPr marL="457200" algn="l" rtl="0" eaLnBrk="0" fontAlgn="base" hangingPunct="0">
        <a:spcBef>
          <a:spcPct val="0"/>
        </a:spcBef>
        <a:spcAft>
          <a:spcPct val="0"/>
        </a:spcAft>
        <a:defRPr sz="3200">
          <a:solidFill>
            <a:srgbClr val="663300"/>
          </a:solidFill>
          <a:latin typeface="Galatia SIL"/>
        </a:defRPr>
      </a:lvl6pPr>
      <a:lvl7pPr marL="914400" algn="l" rtl="0" eaLnBrk="0" fontAlgn="base" hangingPunct="0">
        <a:spcBef>
          <a:spcPct val="0"/>
        </a:spcBef>
        <a:spcAft>
          <a:spcPct val="0"/>
        </a:spcAft>
        <a:defRPr sz="3200">
          <a:solidFill>
            <a:srgbClr val="663300"/>
          </a:solidFill>
          <a:latin typeface="Galatia SIL"/>
        </a:defRPr>
      </a:lvl7pPr>
      <a:lvl8pPr marL="1371600" algn="l" rtl="0" eaLnBrk="0" fontAlgn="base" hangingPunct="0">
        <a:spcBef>
          <a:spcPct val="0"/>
        </a:spcBef>
        <a:spcAft>
          <a:spcPct val="0"/>
        </a:spcAft>
        <a:defRPr sz="3200">
          <a:solidFill>
            <a:srgbClr val="663300"/>
          </a:solidFill>
          <a:latin typeface="Galatia SIL"/>
        </a:defRPr>
      </a:lvl8pPr>
      <a:lvl9pPr marL="1828800" algn="l" rtl="0" eaLnBrk="0" fontAlgn="base" hangingPunct="0">
        <a:spcBef>
          <a:spcPct val="0"/>
        </a:spcBef>
        <a:spcAft>
          <a:spcPct val="0"/>
        </a:spcAft>
        <a:defRPr sz="3200">
          <a:solidFill>
            <a:srgbClr val="663300"/>
          </a:solidFill>
          <a:latin typeface="Galatia SIL"/>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400">
          <a:solidFill>
            <a:srgbClr val="663300"/>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rgbClr val="663300"/>
          </a:solidFill>
          <a:latin typeface="+mn-lt"/>
          <a:ea typeface="MS PGothic" pitchFamily="34" charset="-128"/>
        </a:defRPr>
      </a:lvl3pPr>
      <a:lvl4pPr marL="1600200" indent="-228600" algn="l" rtl="0" eaLnBrk="0" fontAlgn="base" hangingPunct="0">
        <a:spcBef>
          <a:spcPct val="20000"/>
        </a:spcBef>
        <a:spcAft>
          <a:spcPct val="0"/>
        </a:spcAft>
        <a:buChar char="–"/>
        <a:defRPr>
          <a:solidFill>
            <a:srgbClr val="663300"/>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rgbClr val="663300"/>
          </a:solidFill>
          <a:latin typeface="+mn-lt"/>
          <a:ea typeface="MS PGothic" pitchFamily="34" charset="-128"/>
        </a:defRPr>
      </a:lvl5pPr>
      <a:lvl6pPr marL="2514600" indent="-228600" algn="l" rtl="0" eaLnBrk="0" fontAlgn="base" hangingPunct="0">
        <a:spcBef>
          <a:spcPct val="20000"/>
        </a:spcBef>
        <a:spcAft>
          <a:spcPct val="0"/>
        </a:spcAft>
        <a:buChar char="»"/>
        <a:defRPr sz="1600">
          <a:solidFill>
            <a:srgbClr val="663300"/>
          </a:solidFill>
          <a:latin typeface="+mn-lt"/>
        </a:defRPr>
      </a:lvl6pPr>
      <a:lvl7pPr marL="2971800" indent="-228600" algn="l" rtl="0" eaLnBrk="0" fontAlgn="base" hangingPunct="0">
        <a:spcBef>
          <a:spcPct val="20000"/>
        </a:spcBef>
        <a:spcAft>
          <a:spcPct val="0"/>
        </a:spcAft>
        <a:buChar char="»"/>
        <a:defRPr sz="1600">
          <a:solidFill>
            <a:srgbClr val="663300"/>
          </a:solidFill>
          <a:latin typeface="+mn-lt"/>
        </a:defRPr>
      </a:lvl7pPr>
      <a:lvl8pPr marL="3429000" indent="-228600" algn="l" rtl="0" eaLnBrk="0" fontAlgn="base" hangingPunct="0">
        <a:spcBef>
          <a:spcPct val="20000"/>
        </a:spcBef>
        <a:spcAft>
          <a:spcPct val="0"/>
        </a:spcAft>
        <a:buChar char="»"/>
        <a:defRPr sz="1600">
          <a:solidFill>
            <a:srgbClr val="663300"/>
          </a:solidFill>
          <a:latin typeface="+mn-lt"/>
        </a:defRPr>
      </a:lvl8pPr>
      <a:lvl9pPr marL="3886200" indent="-228600" algn="l" rtl="0" eaLnBrk="0" fontAlgn="base" hangingPunct="0">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0659"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70660"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360" r:id="rId1"/>
    <p:sldLayoutId id="2147522361" r:id="rId2"/>
    <p:sldLayoutId id="2147522362" r:id="rId3"/>
    <p:sldLayoutId id="2147522363" r:id="rId4"/>
    <p:sldLayoutId id="2147522364" r:id="rId5"/>
    <p:sldLayoutId id="2147522365" r:id="rId6"/>
    <p:sldLayoutId id="2147522366" r:id="rId7"/>
    <p:sldLayoutId id="2147522367" r:id="rId8"/>
    <p:sldLayoutId id="2147522368" r:id="rId9"/>
    <p:sldLayoutId id="2147522369" r:id="rId10"/>
    <p:sldLayoutId id="2147522370"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MS PGothic" pitchFamily="34" charset="-128"/>
          <a:cs typeface="ＭＳ Ｐゴシック" pitchFamily="-1" charset="-128"/>
        </a:defRPr>
      </a:lvl1pPr>
      <a:lvl2pPr algn="l" rtl="0" eaLnBrk="0" fontAlgn="base" hangingPunct="0">
        <a:spcBef>
          <a:spcPct val="0"/>
        </a:spcBef>
        <a:spcAft>
          <a:spcPct val="0"/>
        </a:spcAft>
        <a:defRPr sz="3200">
          <a:solidFill>
            <a:srgbClr val="663300"/>
          </a:solidFill>
          <a:latin typeface="Galatia SIL"/>
          <a:ea typeface="MS PGothic" pitchFamily="34" charset="-128"/>
          <a:cs typeface="ＭＳ Ｐゴシック" pitchFamily="-1" charset="-128"/>
        </a:defRPr>
      </a:lvl2pPr>
      <a:lvl3pPr algn="l" rtl="0" eaLnBrk="0" fontAlgn="base" hangingPunct="0">
        <a:spcBef>
          <a:spcPct val="0"/>
        </a:spcBef>
        <a:spcAft>
          <a:spcPct val="0"/>
        </a:spcAft>
        <a:defRPr sz="3200">
          <a:solidFill>
            <a:srgbClr val="663300"/>
          </a:solidFill>
          <a:latin typeface="Galatia SIL"/>
          <a:ea typeface="MS PGothic" pitchFamily="34" charset="-128"/>
          <a:cs typeface="ＭＳ Ｐゴシック" pitchFamily="-1" charset="-128"/>
        </a:defRPr>
      </a:lvl3pPr>
      <a:lvl4pPr algn="l" rtl="0" eaLnBrk="0" fontAlgn="base" hangingPunct="0">
        <a:spcBef>
          <a:spcPct val="0"/>
        </a:spcBef>
        <a:spcAft>
          <a:spcPct val="0"/>
        </a:spcAft>
        <a:defRPr sz="3200">
          <a:solidFill>
            <a:srgbClr val="663300"/>
          </a:solidFill>
          <a:latin typeface="Galatia SIL"/>
          <a:ea typeface="MS PGothic" pitchFamily="34" charset="-128"/>
          <a:cs typeface="ＭＳ Ｐゴシック" pitchFamily="-1" charset="-128"/>
        </a:defRPr>
      </a:lvl4pPr>
      <a:lvl5pPr algn="l" rtl="0" eaLnBrk="0" fontAlgn="base" hangingPunct="0">
        <a:spcBef>
          <a:spcPct val="0"/>
        </a:spcBef>
        <a:spcAft>
          <a:spcPct val="0"/>
        </a:spcAft>
        <a:defRPr sz="3200">
          <a:solidFill>
            <a:srgbClr val="663300"/>
          </a:solidFill>
          <a:latin typeface="Galatia SIL"/>
          <a:ea typeface="MS PGothic" pitchFamily="34" charset="-128"/>
          <a:cs typeface="ＭＳ Ｐゴシック" pitchFamily="-1" charset="-128"/>
        </a:defRPr>
      </a:lvl5pPr>
      <a:lvl6pPr marL="457200" algn="l" rtl="0" eaLnBrk="0" fontAlgn="base" hangingPunct="0">
        <a:spcBef>
          <a:spcPct val="0"/>
        </a:spcBef>
        <a:spcAft>
          <a:spcPct val="0"/>
        </a:spcAft>
        <a:defRPr sz="3200">
          <a:solidFill>
            <a:srgbClr val="663300"/>
          </a:solidFill>
          <a:latin typeface="Galatia SIL"/>
        </a:defRPr>
      </a:lvl6pPr>
      <a:lvl7pPr marL="914400" algn="l" rtl="0" eaLnBrk="0" fontAlgn="base" hangingPunct="0">
        <a:spcBef>
          <a:spcPct val="0"/>
        </a:spcBef>
        <a:spcAft>
          <a:spcPct val="0"/>
        </a:spcAft>
        <a:defRPr sz="3200">
          <a:solidFill>
            <a:srgbClr val="663300"/>
          </a:solidFill>
          <a:latin typeface="Galatia SIL"/>
        </a:defRPr>
      </a:lvl7pPr>
      <a:lvl8pPr marL="1371600" algn="l" rtl="0" eaLnBrk="0" fontAlgn="base" hangingPunct="0">
        <a:spcBef>
          <a:spcPct val="0"/>
        </a:spcBef>
        <a:spcAft>
          <a:spcPct val="0"/>
        </a:spcAft>
        <a:defRPr sz="3200">
          <a:solidFill>
            <a:srgbClr val="663300"/>
          </a:solidFill>
          <a:latin typeface="Galatia SIL"/>
        </a:defRPr>
      </a:lvl8pPr>
      <a:lvl9pPr marL="1828800" algn="l" rtl="0" eaLnBrk="0" fontAlgn="base" hangingPunct="0">
        <a:spcBef>
          <a:spcPct val="0"/>
        </a:spcBef>
        <a:spcAft>
          <a:spcPct val="0"/>
        </a:spcAft>
        <a:defRPr sz="3200">
          <a:solidFill>
            <a:srgbClr val="663300"/>
          </a:solidFill>
          <a:latin typeface="Galatia SIL"/>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400">
          <a:solidFill>
            <a:srgbClr val="663300"/>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rgbClr val="663300"/>
          </a:solidFill>
          <a:latin typeface="+mn-lt"/>
          <a:ea typeface="MS PGothic" pitchFamily="34" charset="-128"/>
        </a:defRPr>
      </a:lvl3pPr>
      <a:lvl4pPr marL="1600200" indent="-228600" algn="l" rtl="0" eaLnBrk="0" fontAlgn="base" hangingPunct="0">
        <a:spcBef>
          <a:spcPct val="20000"/>
        </a:spcBef>
        <a:spcAft>
          <a:spcPct val="0"/>
        </a:spcAft>
        <a:buChar char="–"/>
        <a:defRPr>
          <a:solidFill>
            <a:srgbClr val="663300"/>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rgbClr val="663300"/>
          </a:solidFill>
          <a:latin typeface="+mn-lt"/>
          <a:ea typeface="MS PGothic" pitchFamily="34" charset="-128"/>
        </a:defRPr>
      </a:lvl5pPr>
      <a:lvl6pPr marL="2514600" indent="-228600" algn="l" rtl="0" eaLnBrk="0" fontAlgn="base" hangingPunct="0">
        <a:spcBef>
          <a:spcPct val="20000"/>
        </a:spcBef>
        <a:spcAft>
          <a:spcPct val="0"/>
        </a:spcAft>
        <a:buChar char="»"/>
        <a:defRPr sz="1600">
          <a:solidFill>
            <a:srgbClr val="663300"/>
          </a:solidFill>
          <a:latin typeface="+mn-lt"/>
        </a:defRPr>
      </a:lvl6pPr>
      <a:lvl7pPr marL="2971800" indent="-228600" algn="l" rtl="0" eaLnBrk="0" fontAlgn="base" hangingPunct="0">
        <a:spcBef>
          <a:spcPct val="20000"/>
        </a:spcBef>
        <a:spcAft>
          <a:spcPct val="0"/>
        </a:spcAft>
        <a:buChar char="»"/>
        <a:defRPr sz="1600">
          <a:solidFill>
            <a:srgbClr val="663300"/>
          </a:solidFill>
          <a:latin typeface="+mn-lt"/>
        </a:defRPr>
      </a:lvl7pPr>
      <a:lvl8pPr marL="3429000" indent="-228600" algn="l" rtl="0" eaLnBrk="0" fontAlgn="base" hangingPunct="0">
        <a:spcBef>
          <a:spcPct val="20000"/>
        </a:spcBef>
        <a:spcAft>
          <a:spcPct val="0"/>
        </a:spcAft>
        <a:buChar char="»"/>
        <a:defRPr sz="1600">
          <a:solidFill>
            <a:srgbClr val="663300"/>
          </a:solidFill>
          <a:latin typeface="+mn-lt"/>
        </a:defRPr>
      </a:lvl8pPr>
      <a:lvl9pPr marL="3886200" indent="-228600" algn="l" rtl="0" eaLnBrk="0" fontAlgn="base" hangingPunct="0">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0" y="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21720" r:id="rId1"/>
    <p:sldLayoutId id="2147521721" r:id="rId2"/>
    <p:sldLayoutId id="2147521722" r:id="rId3"/>
    <p:sldLayoutId id="2147521723" r:id="rId4"/>
    <p:sldLayoutId id="2147521724" r:id="rId5"/>
    <p:sldLayoutId id="2147521725" r:id="rId6"/>
    <p:sldLayoutId id="2147521726" r:id="rId7"/>
    <p:sldLayoutId id="2147521727" r:id="rId8"/>
    <p:sldLayoutId id="2147521728" r:id="rId9"/>
    <p:sldLayoutId id="2147521729" r:id="rId10"/>
    <p:sldLayoutId id="2147521730"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Arial" pitchFamily="-84" charset="0"/>
          <a:cs typeface="+mj-cs"/>
        </a:defRPr>
      </a:lvl1pPr>
      <a:lvl2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2pPr>
      <a:lvl3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3pPr>
      <a:lvl4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4pPr>
      <a:lvl5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5pPr>
      <a:lvl6pPr marL="457200" algn="ctr" rtl="0" fontAlgn="base">
        <a:spcBef>
          <a:spcPct val="0"/>
        </a:spcBef>
        <a:spcAft>
          <a:spcPct val="0"/>
        </a:spcAft>
        <a:defRPr sz="3200" b="1">
          <a:solidFill>
            <a:schemeClr val="bg1"/>
          </a:solidFill>
          <a:latin typeface="Tahoma" pitchFamily="34" charset="0"/>
          <a:cs typeface="Arial" charset="0"/>
        </a:defRPr>
      </a:lvl6pPr>
      <a:lvl7pPr marL="914400" algn="ctr" rtl="0" fontAlgn="base">
        <a:spcBef>
          <a:spcPct val="0"/>
        </a:spcBef>
        <a:spcAft>
          <a:spcPct val="0"/>
        </a:spcAft>
        <a:defRPr sz="3200" b="1">
          <a:solidFill>
            <a:schemeClr val="bg1"/>
          </a:solidFill>
          <a:latin typeface="Tahoma" pitchFamily="34" charset="0"/>
          <a:cs typeface="Arial" charset="0"/>
        </a:defRPr>
      </a:lvl7pPr>
      <a:lvl8pPr marL="1371600" algn="ctr" rtl="0" fontAlgn="base">
        <a:spcBef>
          <a:spcPct val="0"/>
        </a:spcBef>
        <a:spcAft>
          <a:spcPct val="0"/>
        </a:spcAft>
        <a:defRPr sz="3200" b="1">
          <a:solidFill>
            <a:schemeClr val="bg1"/>
          </a:solidFill>
          <a:latin typeface="Tahoma" pitchFamily="34" charset="0"/>
          <a:cs typeface="Arial" charset="0"/>
        </a:defRPr>
      </a:lvl8pPr>
      <a:lvl9pPr marL="1828800" algn="ctr" rtl="0" fontAlgn="base">
        <a:spcBef>
          <a:spcPct val="0"/>
        </a:spcBef>
        <a:spcAft>
          <a:spcPct val="0"/>
        </a:spcAft>
        <a:defRPr sz="3200" b="1">
          <a:solidFill>
            <a:schemeClr val="bg1"/>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Arial" pitchFamily="-84" charset="0"/>
          <a:cs typeface="+mn-cs"/>
        </a:defRPr>
      </a:lvl1pPr>
      <a:lvl2pPr marL="742950" indent="-285750" algn="l" rtl="0" eaLnBrk="0" fontAlgn="base" hangingPunct="0">
        <a:spcBef>
          <a:spcPct val="20000"/>
        </a:spcBef>
        <a:spcAft>
          <a:spcPct val="0"/>
        </a:spcAft>
        <a:buChar char="–"/>
        <a:defRPr sz="2800">
          <a:solidFill>
            <a:schemeClr val="bg1"/>
          </a:solidFill>
          <a:latin typeface="+mn-lt"/>
          <a:ea typeface="Arial" pitchFamily="-84" charset="0"/>
          <a:cs typeface="+mn-cs"/>
        </a:defRPr>
      </a:lvl2pPr>
      <a:lvl3pPr marL="1143000" indent="-228600" algn="l" rtl="0" eaLnBrk="0" fontAlgn="base" hangingPunct="0">
        <a:spcBef>
          <a:spcPct val="20000"/>
        </a:spcBef>
        <a:spcAft>
          <a:spcPct val="0"/>
        </a:spcAft>
        <a:buChar char="•"/>
        <a:defRPr sz="2800">
          <a:solidFill>
            <a:schemeClr val="bg1"/>
          </a:solidFill>
          <a:latin typeface="+mn-lt"/>
          <a:ea typeface="Arial" pitchFamily="-84" charset="0"/>
          <a:cs typeface="+mn-cs"/>
        </a:defRPr>
      </a:lvl3pPr>
      <a:lvl4pPr marL="1600200" indent="-228600" algn="l" rtl="0" eaLnBrk="0" fontAlgn="base" hangingPunct="0">
        <a:spcBef>
          <a:spcPct val="20000"/>
        </a:spcBef>
        <a:spcAft>
          <a:spcPct val="0"/>
        </a:spcAft>
        <a:buChar char="–"/>
        <a:defRPr sz="2800">
          <a:solidFill>
            <a:schemeClr val="bg1"/>
          </a:solidFill>
          <a:latin typeface="+mn-lt"/>
          <a:ea typeface="Arial" pitchFamily="-84" charset="0"/>
          <a:cs typeface="+mn-cs"/>
        </a:defRPr>
      </a:lvl4pPr>
      <a:lvl5pPr marL="2057400" indent="-228600" algn="l" rtl="0" eaLnBrk="0" fontAlgn="base" hangingPunct="0">
        <a:spcBef>
          <a:spcPct val="20000"/>
        </a:spcBef>
        <a:spcAft>
          <a:spcPct val="0"/>
        </a:spcAft>
        <a:buChar char="»"/>
        <a:defRPr sz="2800">
          <a:solidFill>
            <a:schemeClr val="bg1"/>
          </a:solidFill>
          <a:latin typeface="+mn-lt"/>
          <a:ea typeface="Arial" pitchFamily="-84" charset="0"/>
          <a:cs typeface="+mn-cs"/>
        </a:defRPr>
      </a:lvl5pPr>
      <a:lvl6pPr marL="2514600" indent="-228600" algn="l" rtl="0" fontAlgn="base">
        <a:spcBef>
          <a:spcPct val="20000"/>
        </a:spcBef>
        <a:spcAft>
          <a:spcPct val="0"/>
        </a:spcAft>
        <a:buChar char="»"/>
        <a:defRPr sz="2800">
          <a:solidFill>
            <a:schemeClr val="bg1"/>
          </a:solidFill>
          <a:latin typeface="+mn-lt"/>
          <a:cs typeface="+mn-cs"/>
        </a:defRPr>
      </a:lvl6pPr>
      <a:lvl7pPr marL="2971800" indent="-228600" algn="l" rtl="0" fontAlgn="base">
        <a:spcBef>
          <a:spcPct val="20000"/>
        </a:spcBef>
        <a:spcAft>
          <a:spcPct val="0"/>
        </a:spcAft>
        <a:buChar char="»"/>
        <a:defRPr sz="2800">
          <a:solidFill>
            <a:schemeClr val="bg1"/>
          </a:solidFill>
          <a:latin typeface="+mn-lt"/>
          <a:cs typeface="+mn-cs"/>
        </a:defRPr>
      </a:lvl7pPr>
      <a:lvl8pPr marL="3429000" indent="-228600" algn="l" rtl="0" fontAlgn="base">
        <a:spcBef>
          <a:spcPct val="20000"/>
        </a:spcBef>
        <a:spcAft>
          <a:spcPct val="0"/>
        </a:spcAft>
        <a:buChar char="»"/>
        <a:defRPr sz="2800">
          <a:solidFill>
            <a:schemeClr val="bg1"/>
          </a:solidFill>
          <a:latin typeface="+mn-lt"/>
          <a:cs typeface="+mn-cs"/>
        </a:defRPr>
      </a:lvl8pPr>
      <a:lvl9pPr marL="3886200" indent="-228600" algn="l" rtl="0" fontAlgn="base">
        <a:spcBef>
          <a:spcPct val="20000"/>
        </a:spcBef>
        <a:spcAft>
          <a:spcPct val="0"/>
        </a:spcAft>
        <a:buChar char="»"/>
        <a:defRPr sz="28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1682" name="Picture 2" descr="caution tap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title"/>
          </p:nvPr>
        </p:nvSpPr>
        <p:spPr bwMode="auto">
          <a:xfrm>
            <a:off x="0" y="0"/>
            <a:ext cx="9144000" cy="1066800"/>
          </a:xfrm>
          <a:prstGeom prst="rect">
            <a:avLst/>
          </a:prstGeom>
          <a:solidFill>
            <a:srgbClr val="0000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684" name="Rectangle 4"/>
          <p:cNvSpPr>
            <a:spLocks noGrp="1" noChangeArrowheads="1"/>
          </p:cNvSpPr>
          <p:nvPr>
            <p:ph type="body" idx="1"/>
          </p:nvPr>
        </p:nvSpPr>
        <p:spPr bwMode="auto">
          <a:xfrm>
            <a:off x="1108075" y="3690938"/>
            <a:ext cx="788352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22371" r:id="rId1"/>
    <p:sldLayoutId id="2147522372" r:id="rId2"/>
    <p:sldLayoutId id="2147522373" r:id="rId3"/>
    <p:sldLayoutId id="2147522374" r:id="rId4"/>
    <p:sldLayoutId id="2147522375" r:id="rId5"/>
    <p:sldLayoutId id="2147522376" r:id="rId6"/>
    <p:sldLayoutId id="2147522377" r:id="rId7"/>
    <p:sldLayoutId id="2147522378" r:id="rId8"/>
    <p:sldLayoutId id="2147522379" r:id="rId9"/>
    <p:sldLayoutId id="2147522380" r:id="rId10"/>
    <p:sldLayoutId id="2147522381" r:id="rId11"/>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Arial" pitchFamily="-84" charset="0"/>
          <a:cs typeface="+mj-cs"/>
        </a:defRPr>
      </a:lvl1pPr>
      <a:lvl2pPr algn="l" rtl="0" eaLnBrk="0" fontAlgn="base" hangingPunct="0">
        <a:spcBef>
          <a:spcPct val="0"/>
        </a:spcBef>
        <a:spcAft>
          <a:spcPct val="0"/>
        </a:spcAft>
        <a:defRPr sz="3200" b="1">
          <a:solidFill>
            <a:schemeClr val="bg1"/>
          </a:solidFill>
          <a:latin typeface="Tahoma" pitchFamily="34" charset="0"/>
          <a:ea typeface="Arial" pitchFamily="-84" charset="0"/>
          <a:cs typeface="Arial" pitchFamily="34" charset="0"/>
        </a:defRPr>
      </a:lvl2pPr>
      <a:lvl3pPr algn="l" rtl="0" eaLnBrk="0" fontAlgn="base" hangingPunct="0">
        <a:spcBef>
          <a:spcPct val="0"/>
        </a:spcBef>
        <a:spcAft>
          <a:spcPct val="0"/>
        </a:spcAft>
        <a:defRPr sz="3200" b="1">
          <a:solidFill>
            <a:schemeClr val="bg1"/>
          </a:solidFill>
          <a:latin typeface="Tahoma" pitchFamily="34" charset="0"/>
          <a:ea typeface="Arial" pitchFamily="-84" charset="0"/>
          <a:cs typeface="Arial" pitchFamily="34" charset="0"/>
        </a:defRPr>
      </a:lvl3pPr>
      <a:lvl4pPr algn="l" rtl="0" eaLnBrk="0" fontAlgn="base" hangingPunct="0">
        <a:spcBef>
          <a:spcPct val="0"/>
        </a:spcBef>
        <a:spcAft>
          <a:spcPct val="0"/>
        </a:spcAft>
        <a:defRPr sz="3200" b="1">
          <a:solidFill>
            <a:schemeClr val="bg1"/>
          </a:solidFill>
          <a:latin typeface="Tahoma" pitchFamily="34" charset="0"/>
          <a:ea typeface="Arial" pitchFamily="-84" charset="0"/>
          <a:cs typeface="Arial" pitchFamily="34" charset="0"/>
        </a:defRPr>
      </a:lvl4pPr>
      <a:lvl5pPr algn="l" rtl="0" eaLnBrk="0" fontAlgn="base" hangingPunct="0">
        <a:spcBef>
          <a:spcPct val="0"/>
        </a:spcBef>
        <a:spcAft>
          <a:spcPct val="0"/>
        </a:spcAft>
        <a:defRPr sz="3200" b="1">
          <a:solidFill>
            <a:schemeClr val="bg1"/>
          </a:solidFill>
          <a:latin typeface="Tahoma" pitchFamily="34" charset="0"/>
          <a:ea typeface="Arial" pitchFamily="-84" charset="0"/>
          <a:cs typeface="Arial" pitchFamily="34" charset="0"/>
        </a:defRPr>
      </a:lvl5pPr>
      <a:lvl6pPr marL="457200" algn="l" rtl="0" fontAlgn="base">
        <a:spcBef>
          <a:spcPct val="0"/>
        </a:spcBef>
        <a:spcAft>
          <a:spcPct val="0"/>
        </a:spcAft>
        <a:defRPr sz="3200" b="1">
          <a:solidFill>
            <a:schemeClr val="bg1"/>
          </a:solidFill>
          <a:latin typeface="Tahoma" pitchFamily="34" charset="0"/>
          <a:cs typeface="Arial" pitchFamily="34" charset="0"/>
        </a:defRPr>
      </a:lvl6pPr>
      <a:lvl7pPr marL="914400" algn="l" rtl="0" fontAlgn="base">
        <a:spcBef>
          <a:spcPct val="0"/>
        </a:spcBef>
        <a:spcAft>
          <a:spcPct val="0"/>
        </a:spcAft>
        <a:defRPr sz="3200" b="1">
          <a:solidFill>
            <a:schemeClr val="bg1"/>
          </a:solidFill>
          <a:latin typeface="Tahoma" pitchFamily="34" charset="0"/>
          <a:cs typeface="Arial" pitchFamily="34" charset="0"/>
        </a:defRPr>
      </a:lvl7pPr>
      <a:lvl8pPr marL="1371600" algn="l" rtl="0" fontAlgn="base">
        <a:spcBef>
          <a:spcPct val="0"/>
        </a:spcBef>
        <a:spcAft>
          <a:spcPct val="0"/>
        </a:spcAft>
        <a:defRPr sz="3200" b="1">
          <a:solidFill>
            <a:schemeClr val="bg1"/>
          </a:solidFill>
          <a:latin typeface="Tahoma" pitchFamily="34" charset="0"/>
          <a:cs typeface="Arial" pitchFamily="34" charset="0"/>
        </a:defRPr>
      </a:lvl8pPr>
      <a:lvl9pPr marL="1828800" algn="l" rtl="0" fontAlgn="base">
        <a:spcBef>
          <a:spcPct val="0"/>
        </a:spcBef>
        <a:spcAft>
          <a:spcPct val="0"/>
        </a:spcAft>
        <a:defRPr sz="3200" b="1">
          <a:solidFill>
            <a:schemeClr val="bg1"/>
          </a:solidFill>
          <a:latin typeface="Tahoma" pitchFamily="34" charset="0"/>
          <a:cs typeface="Arial" pitchFamily="34" charset="0"/>
        </a:defRPr>
      </a:lvl9pPr>
    </p:titleStyle>
    <p:bodyStyle>
      <a:lvl1pPr marL="342900" indent="-342900" algn="l" rtl="0" eaLnBrk="0" fontAlgn="base" hangingPunct="0">
        <a:spcBef>
          <a:spcPct val="20000"/>
        </a:spcBef>
        <a:spcAft>
          <a:spcPct val="0"/>
        </a:spcAft>
        <a:defRPr sz="2400">
          <a:solidFill>
            <a:schemeClr val="bg1"/>
          </a:solidFill>
          <a:latin typeface="+mn-lt"/>
          <a:ea typeface="Arial" pitchFamily="-84" charset="0"/>
          <a:cs typeface="+mn-cs"/>
        </a:defRPr>
      </a:lvl1pPr>
      <a:lvl2pPr marL="742950" indent="-285750" algn="l" rtl="0" eaLnBrk="0" fontAlgn="base" hangingPunct="0">
        <a:spcBef>
          <a:spcPct val="20000"/>
        </a:spcBef>
        <a:spcAft>
          <a:spcPct val="0"/>
        </a:spcAft>
        <a:defRPr sz="2400">
          <a:solidFill>
            <a:schemeClr val="bg1"/>
          </a:solidFill>
          <a:latin typeface="+mn-lt"/>
          <a:ea typeface="Arial" pitchFamily="-84" charset="0"/>
          <a:cs typeface="+mn-cs"/>
        </a:defRPr>
      </a:lvl2pPr>
      <a:lvl3pPr marL="1143000" indent="-228600" algn="l" rtl="0" eaLnBrk="0" fontAlgn="base" hangingPunct="0">
        <a:spcBef>
          <a:spcPct val="20000"/>
        </a:spcBef>
        <a:spcAft>
          <a:spcPct val="0"/>
        </a:spcAft>
        <a:defRPr sz="2400">
          <a:solidFill>
            <a:schemeClr val="bg1"/>
          </a:solidFill>
          <a:latin typeface="+mn-lt"/>
          <a:ea typeface="Arial" pitchFamily="-84" charset="0"/>
          <a:cs typeface="+mn-cs"/>
        </a:defRPr>
      </a:lvl3pPr>
      <a:lvl4pPr marL="1600200" indent="-228600" algn="l" rtl="0" eaLnBrk="0" fontAlgn="base" hangingPunct="0">
        <a:spcBef>
          <a:spcPct val="20000"/>
        </a:spcBef>
        <a:spcAft>
          <a:spcPct val="0"/>
        </a:spcAft>
        <a:defRPr sz="2400">
          <a:solidFill>
            <a:schemeClr val="bg1"/>
          </a:solidFill>
          <a:latin typeface="+mn-lt"/>
          <a:ea typeface="Arial" pitchFamily="-84" charset="0"/>
          <a:cs typeface="+mn-cs"/>
        </a:defRPr>
      </a:lvl4pPr>
      <a:lvl5pPr marL="2057400" indent="-228600" algn="l" rtl="0" eaLnBrk="0" fontAlgn="base" hangingPunct="0">
        <a:spcBef>
          <a:spcPct val="20000"/>
        </a:spcBef>
        <a:spcAft>
          <a:spcPct val="0"/>
        </a:spcAft>
        <a:defRPr sz="2400">
          <a:solidFill>
            <a:schemeClr val="bg1"/>
          </a:solidFill>
          <a:latin typeface="+mn-lt"/>
          <a:ea typeface="Arial" pitchFamily="-84" charset="0"/>
          <a:cs typeface="+mn-cs"/>
        </a:defRPr>
      </a:lvl5pPr>
      <a:lvl6pPr marL="2514600" indent="-228600" algn="l" rtl="0" fontAlgn="base">
        <a:spcBef>
          <a:spcPct val="20000"/>
        </a:spcBef>
        <a:spcAft>
          <a:spcPct val="0"/>
        </a:spcAft>
        <a:defRPr sz="2400">
          <a:solidFill>
            <a:schemeClr val="bg1"/>
          </a:solidFill>
          <a:latin typeface="+mn-lt"/>
          <a:cs typeface="+mn-cs"/>
        </a:defRPr>
      </a:lvl6pPr>
      <a:lvl7pPr marL="2971800" indent="-228600" algn="l" rtl="0" fontAlgn="base">
        <a:spcBef>
          <a:spcPct val="20000"/>
        </a:spcBef>
        <a:spcAft>
          <a:spcPct val="0"/>
        </a:spcAft>
        <a:defRPr sz="2400">
          <a:solidFill>
            <a:schemeClr val="bg1"/>
          </a:solidFill>
          <a:latin typeface="+mn-lt"/>
          <a:cs typeface="+mn-cs"/>
        </a:defRPr>
      </a:lvl7pPr>
      <a:lvl8pPr marL="3429000" indent="-228600" algn="l" rtl="0" fontAlgn="base">
        <a:spcBef>
          <a:spcPct val="20000"/>
        </a:spcBef>
        <a:spcAft>
          <a:spcPct val="0"/>
        </a:spcAft>
        <a:defRPr sz="2400">
          <a:solidFill>
            <a:schemeClr val="bg1"/>
          </a:solidFill>
          <a:latin typeface="+mn-lt"/>
          <a:cs typeface="+mn-cs"/>
        </a:defRPr>
      </a:lvl8pPr>
      <a:lvl9pPr marL="3886200" indent="-228600" algn="l" rtl="0" fontAlgn="base">
        <a:spcBef>
          <a:spcPct val="20000"/>
        </a:spcBef>
        <a:spcAft>
          <a:spcPct val="0"/>
        </a:spcAft>
        <a:defRPr sz="2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2707"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72708"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382" r:id="rId1"/>
    <p:sldLayoutId id="2147522383" r:id="rId2"/>
    <p:sldLayoutId id="2147522384" r:id="rId3"/>
    <p:sldLayoutId id="2147522385" r:id="rId4"/>
    <p:sldLayoutId id="2147522386" r:id="rId5"/>
    <p:sldLayoutId id="2147522387" r:id="rId6"/>
    <p:sldLayoutId id="2147522388" r:id="rId7"/>
    <p:sldLayoutId id="2147522389" r:id="rId8"/>
    <p:sldLayoutId id="2147522390" r:id="rId9"/>
    <p:sldLayoutId id="2147522391" r:id="rId10"/>
    <p:sldLayoutId id="2147522392"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2pPr>
      <a:lvl3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3pPr>
      <a:lvl4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4pPr>
      <a:lvl5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5pPr>
      <a:lvl6pPr marL="457200" algn="l" rtl="0" fontAlgn="base">
        <a:spcBef>
          <a:spcPct val="0"/>
        </a:spcBef>
        <a:spcAft>
          <a:spcPct val="0"/>
        </a:spcAft>
        <a:defRPr sz="3200">
          <a:solidFill>
            <a:srgbClr val="663300"/>
          </a:solidFill>
          <a:latin typeface="Galatia SIL"/>
          <a:cs typeface="Arial" pitchFamily="34" charset="0"/>
        </a:defRPr>
      </a:lvl6pPr>
      <a:lvl7pPr marL="914400" algn="l" rtl="0" fontAlgn="base">
        <a:spcBef>
          <a:spcPct val="0"/>
        </a:spcBef>
        <a:spcAft>
          <a:spcPct val="0"/>
        </a:spcAft>
        <a:defRPr sz="3200">
          <a:solidFill>
            <a:srgbClr val="663300"/>
          </a:solidFill>
          <a:latin typeface="Galatia SIL"/>
          <a:cs typeface="Arial" pitchFamily="34" charset="0"/>
        </a:defRPr>
      </a:lvl7pPr>
      <a:lvl8pPr marL="1371600" algn="l" rtl="0" fontAlgn="base">
        <a:spcBef>
          <a:spcPct val="0"/>
        </a:spcBef>
        <a:spcAft>
          <a:spcPct val="0"/>
        </a:spcAft>
        <a:defRPr sz="3200">
          <a:solidFill>
            <a:srgbClr val="663300"/>
          </a:solidFill>
          <a:latin typeface="Galatia SIL"/>
          <a:cs typeface="Arial" pitchFamily="34" charset="0"/>
        </a:defRPr>
      </a:lvl8pPr>
      <a:lvl9pPr marL="1828800" algn="l" rtl="0" fontAlgn="base">
        <a:spcBef>
          <a:spcPct val="0"/>
        </a:spcBef>
        <a:spcAft>
          <a:spcPct val="0"/>
        </a:spcAft>
        <a:defRPr sz="3200">
          <a:solidFill>
            <a:srgbClr val="663300"/>
          </a:solidFill>
          <a:latin typeface="Galatia SIL"/>
          <a:cs typeface="Arial" pitchFamily="34"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3731"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73732"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393" r:id="rId1"/>
    <p:sldLayoutId id="2147522394" r:id="rId2"/>
    <p:sldLayoutId id="2147522395" r:id="rId3"/>
    <p:sldLayoutId id="2147522396" r:id="rId4"/>
    <p:sldLayoutId id="2147522397" r:id="rId5"/>
    <p:sldLayoutId id="2147522398" r:id="rId6"/>
    <p:sldLayoutId id="2147522399" r:id="rId7"/>
    <p:sldLayoutId id="2147522400" r:id="rId8"/>
    <p:sldLayoutId id="2147522401" r:id="rId9"/>
    <p:sldLayoutId id="2147522402" r:id="rId10"/>
    <p:sldLayoutId id="2147522403"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2pPr>
      <a:lvl3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3pPr>
      <a:lvl4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4pPr>
      <a:lvl5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5pPr>
      <a:lvl6pPr marL="457200" algn="l" rtl="0" fontAlgn="base">
        <a:spcBef>
          <a:spcPct val="0"/>
        </a:spcBef>
        <a:spcAft>
          <a:spcPct val="0"/>
        </a:spcAft>
        <a:defRPr sz="3200">
          <a:solidFill>
            <a:srgbClr val="663300"/>
          </a:solidFill>
          <a:latin typeface="Galatia SIL"/>
          <a:cs typeface="Arial" pitchFamily="34" charset="0"/>
        </a:defRPr>
      </a:lvl6pPr>
      <a:lvl7pPr marL="914400" algn="l" rtl="0" fontAlgn="base">
        <a:spcBef>
          <a:spcPct val="0"/>
        </a:spcBef>
        <a:spcAft>
          <a:spcPct val="0"/>
        </a:spcAft>
        <a:defRPr sz="3200">
          <a:solidFill>
            <a:srgbClr val="663300"/>
          </a:solidFill>
          <a:latin typeface="Galatia SIL"/>
          <a:cs typeface="Arial" pitchFamily="34" charset="0"/>
        </a:defRPr>
      </a:lvl7pPr>
      <a:lvl8pPr marL="1371600" algn="l" rtl="0" fontAlgn="base">
        <a:spcBef>
          <a:spcPct val="0"/>
        </a:spcBef>
        <a:spcAft>
          <a:spcPct val="0"/>
        </a:spcAft>
        <a:defRPr sz="3200">
          <a:solidFill>
            <a:srgbClr val="663300"/>
          </a:solidFill>
          <a:latin typeface="Galatia SIL"/>
          <a:cs typeface="Arial" pitchFamily="34" charset="0"/>
        </a:defRPr>
      </a:lvl8pPr>
      <a:lvl9pPr marL="1828800" algn="l" rtl="0" fontAlgn="base">
        <a:spcBef>
          <a:spcPct val="0"/>
        </a:spcBef>
        <a:spcAft>
          <a:spcPct val="0"/>
        </a:spcAft>
        <a:defRPr sz="3200">
          <a:solidFill>
            <a:srgbClr val="663300"/>
          </a:solidFill>
          <a:latin typeface="Galatia SIL"/>
          <a:cs typeface="Arial" pitchFamily="34"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0" y="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22404" r:id="rId1"/>
    <p:sldLayoutId id="2147522405" r:id="rId2"/>
    <p:sldLayoutId id="2147522406" r:id="rId3"/>
    <p:sldLayoutId id="2147522407" r:id="rId4"/>
    <p:sldLayoutId id="2147522408" r:id="rId5"/>
    <p:sldLayoutId id="2147522409" r:id="rId6"/>
    <p:sldLayoutId id="2147522410" r:id="rId7"/>
    <p:sldLayoutId id="2147522411" r:id="rId8"/>
    <p:sldLayoutId id="2147522412" r:id="rId9"/>
    <p:sldLayoutId id="2147522413" r:id="rId10"/>
    <p:sldLayoutId id="2147522414"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Arial" pitchFamily="-84" charset="0"/>
          <a:cs typeface="+mj-cs"/>
        </a:defRPr>
      </a:lvl1pPr>
      <a:lvl2pPr algn="ctr" rtl="0" eaLnBrk="0" fontAlgn="base" hangingPunct="0">
        <a:spcBef>
          <a:spcPct val="0"/>
        </a:spcBef>
        <a:spcAft>
          <a:spcPct val="0"/>
        </a:spcAft>
        <a:defRPr sz="3200" b="1">
          <a:solidFill>
            <a:schemeClr val="bg1"/>
          </a:solidFill>
          <a:latin typeface="Tahoma" pitchFamily="34" charset="0"/>
          <a:ea typeface="Arial" pitchFamily="-84" charset="0"/>
          <a:cs typeface="Arial" pitchFamily="34" charset="0"/>
        </a:defRPr>
      </a:lvl2pPr>
      <a:lvl3pPr algn="ctr" rtl="0" eaLnBrk="0" fontAlgn="base" hangingPunct="0">
        <a:spcBef>
          <a:spcPct val="0"/>
        </a:spcBef>
        <a:spcAft>
          <a:spcPct val="0"/>
        </a:spcAft>
        <a:defRPr sz="3200" b="1">
          <a:solidFill>
            <a:schemeClr val="bg1"/>
          </a:solidFill>
          <a:latin typeface="Tahoma" pitchFamily="34" charset="0"/>
          <a:ea typeface="Arial" pitchFamily="-84" charset="0"/>
          <a:cs typeface="Arial" pitchFamily="34" charset="0"/>
        </a:defRPr>
      </a:lvl3pPr>
      <a:lvl4pPr algn="ctr" rtl="0" eaLnBrk="0" fontAlgn="base" hangingPunct="0">
        <a:spcBef>
          <a:spcPct val="0"/>
        </a:spcBef>
        <a:spcAft>
          <a:spcPct val="0"/>
        </a:spcAft>
        <a:defRPr sz="3200" b="1">
          <a:solidFill>
            <a:schemeClr val="bg1"/>
          </a:solidFill>
          <a:latin typeface="Tahoma" pitchFamily="34" charset="0"/>
          <a:ea typeface="Arial" pitchFamily="-84" charset="0"/>
          <a:cs typeface="Arial" pitchFamily="34" charset="0"/>
        </a:defRPr>
      </a:lvl4pPr>
      <a:lvl5pPr algn="ctr" rtl="0" eaLnBrk="0" fontAlgn="base" hangingPunct="0">
        <a:spcBef>
          <a:spcPct val="0"/>
        </a:spcBef>
        <a:spcAft>
          <a:spcPct val="0"/>
        </a:spcAft>
        <a:defRPr sz="3200" b="1">
          <a:solidFill>
            <a:schemeClr val="bg1"/>
          </a:solidFill>
          <a:latin typeface="Tahoma" pitchFamily="34" charset="0"/>
          <a:ea typeface="Arial" pitchFamily="-84" charset="0"/>
          <a:cs typeface="Arial" pitchFamily="34" charset="0"/>
        </a:defRPr>
      </a:lvl5pPr>
      <a:lvl6pPr marL="457200" algn="ctr" rtl="0" fontAlgn="base">
        <a:spcBef>
          <a:spcPct val="0"/>
        </a:spcBef>
        <a:spcAft>
          <a:spcPct val="0"/>
        </a:spcAft>
        <a:defRPr sz="3200" b="1">
          <a:solidFill>
            <a:schemeClr val="bg1"/>
          </a:solidFill>
          <a:latin typeface="Tahoma" pitchFamily="34" charset="0"/>
          <a:cs typeface="Arial" pitchFamily="34" charset="0"/>
        </a:defRPr>
      </a:lvl6pPr>
      <a:lvl7pPr marL="914400" algn="ctr" rtl="0" fontAlgn="base">
        <a:spcBef>
          <a:spcPct val="0"/>
        </a:spcBef>
        <a:spcAft>
          <a:spcPct val="0"/>
        </a:spcAft>
        <a:defRPr sz="3200" b="1">
          <a:solidFill>
            <a:schemeClr val="bg1"/>
          </a:solidFill>
          <a:latin typeface="Tahoma" pitchFamily="34" charset="0"/>
          <a:cs typeface="Arial" pitchFamily="34" charset="0"/>
        </a:defRPr>
      </a:lvl7pPr>
      <a:lvl8pPr marL="1371600" algn="ctr" rtl="0" fontAlgn="base">
        <a:spcBef>
          <a:spcPct val="0"/>
        </a:spcBef>
        <a:spcAft>
          <a:spcPct val="0"/>
        </a:spcAft>
        <a:defRPr sz="3200" b="1">
          <a:solidFill>
            <a:schemeClr val="bg1"/>
          </a:solidFill>
          <a:latin typeface="Tahoma" pitchFamily="34" charset="0"/>
          <a:cs typeface="Arial" pitchFamily="34" charset="0"/>
        </a:defRPr>
      </a:lvl8pPr>
      <a:lvl9pPr marL="1828800" algn="ctr" rtl="0" fontAlgn="base">
        <a:spcBef>
          <a:spcPct val="0"/>
        </a:spcBef>
        <a:spcAft>
          <a:spcPct val="0"/>
        </a:spcAft>
        <a:defRPr sz="3200" b="1">
          <a:solidFill>
            <a:schemeClr val="bg1"/>
          </a:solidFill>
          <a:latin typeface="Tahoma"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Arial" pitchFamily="-84" charset="0"/>
          <a:cs typeface="+mn-cs"/>
        </a:defRPr>
      </a:lvl1pPr>
      <a:lvl2pPr marL="742950" indent="-285750" algn="l" rtl="0" eaLnBrk="0" fontAlgn="base" hangingPunct="0">
        <a:spcBef>
          <a:spcPct val="20000"/>
        </a:spcBef>
        <a:spcAft>
          <a:spcPct val="0"/>
        </a:spcAft>
        <a:buChar char="–"/>
        <a:defRPr sz="2800">
          <a:solidFill>
            <a:schemeClr val="bg1"/>
          </a:solidFill>
          <a:latin typeface="+mn-lt"/>
          <a:ea typeface="Arial" pitchFamily="-84" charset="0"/>
          <a:cs typeface="+mn-cs"/>
        </a:defRPr>
      </a:lvl2pPr>
      <a:lvl3pPr marL="1143000" indent="-228600" algn="l" rtl="0" eaLnBrk="0" fontAlgn="base" hangingPunct="0">
        <a:spcBef>
          <a:spcPct val="20000"/>
        </a:spcBef>
        <a:spcAft>
          <a:spcPct val="0"/>
        </a:spcAft>
        <a:buChar char="•"/>
        <a:defRPr sz="2800">
          <a:solidFill>
            <a:schemeClr val="bg1"/>
          </a:solidFill>
          <a:latin typeface="+mn-lt"/>
          <a:ea typeface="Arial" pitchFamily="-84" charset="0"/>
          <a:cs typeface="+mn-cs"/>
        </a:defRPr>
      </a:lvl3pPr>
      <a:lvl4pPr marL="1600200" indent="-228600" algn="l" rtl="0" eaLnBrk="0" fontAlgn="base" hangingPunct="0">
        <a:spcBef>
          <a:spcPct val="20000"/>
        </a:spcBef>
        <a:spcAft>
          <a:spcPct val="0"/>
        </a:spcAft>
        <a:buChar char="–"/>
        <a:defRPr sz="2800">
          <a:solidFill>
            <a:schemeClr val="bg1"/>
          </a:solidFill>
          <a:latin typeface="+mn-lt"/>
          <a:ea typeface="Arial" pitchFamily="-84" charset="0"/>
          <a:cs typeface="+mn-cs"/>
        </a:defRPr>
      </a:lvl4pPr>
      <a:lvl5pPr marL="2057400" indent="-228600" algn="l" rtl="0" eaLnBrk="0" fontAlgn="base" hangingPunct="0">
        <a:spcBef>
          <a:spcPct val="20000"/>
        </a:spcBef>
        <a:spcAft>
          <a:spcPct val="0"/>
        </a:spcAft>
        <a:buChar char="»"/>
        <a:defRPr sz="2800">
          <a:solidFill>
            <a:schemeClr val="bg1"/>
          </a:solidFill>
          <a:latin typeface="+mn-lt"/>
          <a:ea typeface="Arial" pitchFamily="-84" charset="0"/>
          <a:cs typeface="+mn-cs"/>
        </a:defRPr>
      </a:lvl5pPr>
      <a:lvl6pPr marL="2514600" indent="-228600" algn="l" rtl="0" fontAlgn="base">
        <a:spcBef>
          <a:spcPct val="20000"/>
        </a:spcBef>
        <a:spcAft>
          <a:spcPct val="0"/>
        </a:spcAft>
        <a:buChar char="»"/>
        <a:defRPr sz="2800">
          <a:solidFill>
            <a:schemeClr val="bg1"/>
          </a:solidFill>
          <a:latin typeface="+mn-lt"/>
          <a:cs typeface="+mn-cs"/>
        </a:defRPr>
      </a:lvl6pPr>
      <a:lvl7pPr marL="2971800" indent="-228600" algn="l" rtl="0" fontAlgn="base">
        <a:spcBef>
          <a:spcPct val="20000"/>
        </a:spcBef>
        <a:spcAft>
          <a:spcPct val="0"/>
        </a:spcAft>
        <a:buChar char="»"/>
        <a:defRPr sz="2800">
          <a:solidFill>
            <a:schemeClr val="bg1"/>
          </a:solidFill>
          <a:latin typeface="+mn-lt"/>
          <a:cs typeface="+mn-cs"/>
        </a:defRPr>
      </a:lvl7pPr>
      <a:lvl8pPr marL="3429000" indent="-228600" algn="l" rtl="0" fontAlgn="base">
        <a:spcBef>
          <a:spcPct val="20000"/>
        </a:spcBef>
        <a:spcAft>
          <a:spcPct val="0"/>
        </a:spcAft>
        <a:buChar char="»"/>
        <a:defRPr sz="2800">
          <a:solidFill>
            <a:schemeClr val="bg1"/>
          </a:solidFill>
          <a:latin typeface="+mn-lt"/>
          <a:cs typeface="+mn-cs"/>
        </a:defRPr>
      </a:lvl8pPr>
      <a:lvl9pPr marL="3886200" indent="-228600" algn="l" rtl="0" fontAlgn="base">
        <a:spcBef>
          <a:spcPct val="20000"/>
        </a:spcBef>
        <a:spcAft>
          <a:spcPct val="0"/>
        </a:spcAft>
        <a:buChar char="»"/>
        <a:defRPr sz="28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5778" name="Picture 2"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5780"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5781"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75622"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775623"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84D2DAE8-E592-4F39-8241-51C4DEBC77D0}" type="slidenum">
              <a:rPr lang="en-US"/>
              <a:pPr>
                <a:defRPr/>
              </a:pPr>
              <a:t>‹#›</a:t>
            </a:fld>
            <a:endParaRPr lang="en-US"/>
          </a:p>
        </p:txBody>
      </p:sp>
      <p:pic>
        <p:nvPicPr>
          <p:cNvPr id="75784"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415" r:id="rId1"/>
    <p:sldLayoutId id="2147522416" r:id="rId2"/>
    <p:sldLayoutId id="2147522417" r:id="rId3"/>
    <p:sldLayoutId id="2147522418" r:id="rId4"/>
    <p:sldLayoutId id="2147522419" r:id="rId5"/>
    <p:sldLayoutId id="2147522420" r:id="rId6"/>
    <p:sldLayoutId id="2147522421" r:id="rId7"/>
    <p:sldLayoutId id="2147522422" r:id="rId8"/>
    <p:sldLayoutId id="2147522423" r:id="rId9"/>
    <p:sldLayoutId id="2147522424" r:id="rId10"/>
    <p:sldLayoutId id="2147522425"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5pPr>
      <a:lvl6pPr marL="457200" algn="ctr" rtl="0" fontAlgn="base">
        <a:spcBef>
          <a:spcPct val="0"/>
        </a:spcBef>
        <a:spcAft>
          <a:spcPct val="0"/>
        </a:spcAft>
        <a:defRPr sz="3600">
          <a:solidFill>
            <a:schemeClr val="bg1"/>
          </a:solidFill>
          <a:latin typeface="Footlight MT Light" pitchFamily="18" charset="0"/>
          <a:cs typeface="Arial" pitchFamily="34" charset="0"/>
        </a:defRPr>
      </a:lvl6pPr>
      <a:lvl7pPr marL="914400" algn="ctr" rtl="0" fontAlgn="base">
        <a:spcBef>
          <a:spcPct val="0"/>
        </a:spcBef>
        <a:spcAft>
          <a:spcPct val="0"/>
        </a:spcAft>
        <a:defRPr sz="3600">
          <a:solidFill>
            <a:schemeClr val="bg1"/>
          </a:solidFill>
          <a:latin typeface="Footlight MT Light" pitchFamily="18" charset="0"/>
          <a:cs typeface="Arial" pitchFamily="34" charset="0"/>
        </a:defRPr>
      </a:lvl7pPr>
      <a:lvl8pPr marL="1371600" algn="ctr" rtl="0" fontAlgn="base">
        <a:spcBef>
          <a:spcPct val="0"/>
        </a:spcBef>
        <a:spcAft>
          <a:spcPct val="0"/>
        </a:spcAft>
        <a:defRPr sz="3600">
          <a:solidFill>
            <a:schemeClr val="bg1"/>
          </a:solidFill>
          <a:latin typeface="Footlight MT Light" pitchFamily="18" charset="0"/>
          <a:cs typeface="Arial" pitchFamily="34" charset="0"/>
        </a:defRPr>
      </a:lvl8pPr>
      <a:lvl9pPr marL="1828800" algn="ctr" rtl="0" fontAlgn="base">
        <a:spcBef>
          <a:spcPct val="0"/>
        </a:spcBef>
        <a:spcAft>
          <a:spcPct val="0"/>
        </a:spcAft>
        <a:defRPr sz="3600">
          <a:solidFill>
            <a:schemeClr val="bg1"/>
          </a:solidFill>
          <a:latin typeface="Footlight MT Light" pitchFamily="18" charset="0"/>
          <a:cs typeface="Arial" pitchFamily="34"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76803"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522426" r:id="rId1"/>
    <p:sldLayoutId id="2147522427" r:id="rId2"/>
    <p:sldLayoutId id="2147522428" r:id="rId3"/>
    <p:sldLayoutId id="2147522429" r:id="rId4"/>
    <p:sldLayoutId id="2147522430" r:id="rId5"/>
    <p:sldLayoutId id="2147522431" r:id="rId6"/>
    <p:sldLayoutId id="2147522432" r:id="rId7"/>
    <p:sldLayoutId id="2147522433" r:id="rId8"/>
    <p:sldLayoutId id="2147522434" r:id="rId9"/>
    <p:sldLayoutId id="2147522435" r:id="rId10"/>
    <p:sldLayoutId id="2147522436" r:id="rId11"/>
  </p:sldLayoutIdLst>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2pPr>
      <a:lvl3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3pPr>
      <a:lvl4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4pPr>
      <a:lvl5pPr algn="l" rtl="0" eaLnBrk="0" fontAlgn="base" hangingPunct="0">
        <a:spcBef>
          <a:spcPct val="0"/>
        </a:spcBef>
        <a:spcAft>
          <a:spcPct val="0"/>
        </a:spcAft>
        <a:defRPr sz="3200">
          <a:solidFill>
            <a:srgbClr val="663300"/>
          </a:solidFill>
          <a:latin typeface="Galatia SIL"/>
          <a:ea typeface="Arial" pitchFamily="-84" charset="0"/>
          <a:cs typeface="Arial" pitchFamily="34" charset="0"/>
        </a:defRPr>
      </a:lvl5pPr>
      <a:lvl6pPr marL="457200" algn="l" rtl="0" fontAlgn="base">
        <a:spcBef>
          <a:spcPct val="0"/>
        </a:spcBef>
        <a:spcAft>
          <a:spcPct val="0"/>
        </a:spcAft>
        <a:defRPr sz="3200">
          <a:solidFill>
            <a:srgbClr val="663300"/>
          </a:solidFill>
          <a:latin typeface="Galatia SIL"/>
          <a:cs typeface="Arial" pitchFamily="34" charset="0"/>
        </a:defRPr>
      </a:lvl6pPr>
      <a:lvl7pPr marL="914400" algn="l" rtl="0" fontAlgn="base">
        <a:spcBef>
          <a:spcPct val="0"/>
        </a:spcBef>
        <a:spcAft>
          <a:spcPct val="0"/>
        </a:spcAft>
        <a:defRPr sz="3200">
          <a:solidFill>
            <a:srgbClr val="663300"/>
          </a:solidFill>
          <a:latin typeface="Galatia SIL"/>
          <a:cs typeface="Arial" pitchFamily="34" charset="0"/>
        </a:defRPr>
      </a:lvl7pPr>
      <a:lvl8pPr marL="1371600" algn="l" rtl="0" fontAlgn="base">
        <a:spcBef>
          <a:spcPct val="0"/>
        </a:spcBef>
        <a:spcAft>
          <a:spcPct val="0"/>
        </a:spcAft>
        <a:defRPr sz="3200">
          <a:solidFill>
            <a:srgbClr val="663300"/>
          </a:solidFill>
          <a:latin typeface="Galatia SIL"/>
          <a:cs typeface="Arial" pitchFamily="34" charset="0"/>
        </a:defRPr>
      </a:lvl8pPr>
      <a:lvl9pPr marL="1828800" algn="l" rtl="0" fontAlgn="base">
        <a:spcBef>
          <a:spcPct val="0"/>
        </a:spcBef>
        <a:spcAft>
          <a:spcPct val="0"/>
        </a:spcAft>
        <a:defRPr sz="3200">
          <a:solidFill>
            <a:srgbClr val="663300"/>
          </a:solidFill>
          <a:latin typeface="Galatia SIL"/>
          <a:cs typeface="Arial" pitchFamily="34"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78851"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78852"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841" r:id="rId1"/>
    <p:sldLayoutId id="2147522447" r:id="rId2"/>
    <p:sldLayoutId id="2147522448" r:id="rId3"/>
    <p:sldLayoutId id="2147522449" r:id="rId4"/>
    <p:sldLayoutId id="2147522450" r:id="rId5"/>
    <p:sldLayoutId id="2147522451" r:id="rId6"/>
    <p:sldLayoutId id="2147522452" r:id="rId7"/>
    <p:sldLayoutId id="2147522453" r:id="rId8"/>
    <p:sldLayoutId id="2147522454" r:id="rId9"/>
    <p:sldLayoutId id="2147522455" r:id="rId10"/>
    <p:sldLayoutId id="2147522456" r:id="rId11"/>
  </p:sldLayoutIdLst>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2pPr>
      <a:lvl3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3pPr>
      <a:lvl4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4pPr>
      <a:lvl5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5pPr>
      <a:lvl6pPr marL="457200" algn="l" rtl="0" fontAlgn="base">
        <a:spcBef>
          <a:spcPct val="0"/>
        </a:spcBef>
        <a:spcAft>
          <a:spcPct val="0"/>
        </a:spcAft>
        <a:defRPr sz="3200">
          <a:solidFill>
            <a:srgbClr val="663300"/>
          </a:solidFill>
          <a:latin typeface="Galatia SIL" pitchFamily="2" charset="0"/>
          <a:cs typeface="Arial" charset="0"/>
        </a:defRPr>
      </a:lvl6pPr>
      <a:lvl7pPr marL="914400" algn="l" rtl="0" fontAlgn="base">
        <a:spcBef>
          <a:spcPct val="0"/>
        </a:spcBef>
        <a:spcAft>
          <a:spcPct val="0"/>
        </a:spcAft>
        <a:defRPr sz="3200">
          <a:solidFill>
            <a:srgbClr val="663300"/>
          </a:solidFill>
          <a:latin typeface="Galatia SIL" pitchFamily="2" charset="0"/>
          <a:cs typeface="Arial" charset="0"/>
        </a:defRPr>
      </a:lvl7pPr>
      <a:lvl8pPr marL="1371600" algn="l" rtl="0" fontAlgn="base">
        <a:spcBef>
          <a:spcPct val="0"/>
        </a:spcBef>
        <a:spcAft>
          <a:spcPct val="0"/>
        </a:spcAft>
        <a:defRPr sz="3200">
          <a:solidFill>
            <a:srgbClr val="663300"/>
          </a:solidFill>
          <a:latin typeface="Galatia SIL" pitchFamily="2" charset="0"/>
          <a:cs typeface="Arial" charset="0"/>
        </a:defRPr>
      </a:lvl8pPr>
      <a:lvl9pPr marL="1828800" algn="l" rtl="0" fontAlgn="base">
        <a:spcBef>
          <a:spcPct val="0"/>
        </a:spcBef>
        <a:spcAft>
          <a:spcPct val="0"/>
        </a:spcAft>
        <a:defRPr sz="3200">
          <a:solidFill>
            <a:srgbClr val="663300"/>
          </a:solidFill>
          <a:latin typeface="Galatia SIL" pitchFamily="2" charset="0"/>
          <a:cs typeface="Arial"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9874" name="Picture 9"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79876"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9877"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98BA0C8D-B49F-4595-91D6-391CE9970629}" type="slidenum">
              <a:rPr lang="en-US"/>
              <a:pPr>
                <a:defRPr/>
              </a:pPr>
              <a:t>‹#›</a:t>
            </a:fld>
            <a:endParaRPr lang="en-US"/>
          </a:p>
        </p:txBody>
      </p:sp>
      <p:pic>
        <p:nvPicPr>
          <p:cNvPr id="79880"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457" r:id="rId1"/>
    <p:sldLayoutId id="2147522458" r:id="rId2"/>
    <p:sldLayoutId id="2147522459" r:id="rId3"/>
    <p:sldLayoutId id="2147522460" r:id="rId4"/>
    <p:sldLayoutId id="2147522461" r:id="rId5"/>
    <p:sldLayoutId id="2147522462" r:id="rId6"/>
    <p:sldLayoutId id="2147522463" r:id="rId7"/>
    <p:sldLayoutId id="2147522464" r:id="rId8"/>
    <p:sldLayoutId id="2147522465" r:id="rId9"/>
    <p:sldLayoutId id="2147522466" r:id="rId10"/>
    <p:sldLayoutId id="2147522467"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5pPr>
      <a:lvl6pPr marL="457200" algn="ctr" rtl="0" fontAlgn="base">
        <a:spcBef>
          <a:spcPct val="0"/>
        </a:spcBef>
        <a:spcAft>
          <a:spcPct val="0"/>
        </a:spcAft>
        <a:defRPr sz="3600">
          <a:solidFill>
            <a:schemeClr val="bg1"/>
          </a:solidFill>
          <a:latin typeface="Footlight MT Light" pitchFamily="18" charset="0"/>
          <a:cs typeface="Arial" pitchFamily="34" charset="0"/>
        </a:defRPr>
      </a:lvl6pPr>
      <a:lvl7pPr marL="914400" algn="ctr" rtl="0" fontAlgn="base">
        <a:spcBef>
          <a:spcPct val="0"/>
        </a:spcBef>
        <a:spcAft>
          <a:spcPct val="0"/>
        </a:spcAft>
        <a:defRPr sz="3600">
          <a:solidFill>
            <a:schemeClr val="bg1"/>
          </a:solidFill>
          <a:latin typeface="Footlight MT Light" pitchFamily="18" charset="0"/>
          <a:cs typeface="Arial" pitchFamily="34" charset="0"/>
        </a:defRPr>
      </a:lvl7pPr>
      <a:lvl8pPr marL="1371600" algn="ctr" rtl="0" fontAlgn="base">
        <a:spcBef>
          <a:spcPct val="0"/>
        </a:spcBef>
        <a:spcAft>
          <a:spcPct val="0"/>
        </a:spcAft>
        <a:defRPr sz="3600">
          <a:solidFill>
            <a:schemeClr val="bg1"/>
          </a:solidFill>
          <a:latin typeface="Footlight MT Light" pitchFamily="18" charset="0"/>
          <a:cs typeface="Arial" pitchFamily="34" charset="0"/>
        </a:defRPr>
      </a:lvl8pPr>
      <a:lvl9pPr marL="1828800" algn="ctr" rtl="0" fontAlgn="base">
        <a:spcBef>
          <a:spcPct val="0"/>
        </a:spcBef>
        <a:spcAft>
          <a:spcPct val="0"/>
        </a:spcAft>
        <a:defRPr sz="3600">
          <a:solidFill>
            <a:schemeClr val="bg1"/>
          </a:solidFill>
          <a:latin typeface="Footlight MT Light" pitchFamily="18" charset="0"/>
          <a:cs typeface="Arial" pitchFamily="34"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80899"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80900"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842" r:id="rId1"/>
    <p:sldLayoutId id="2147522468" r:id="rId2"/>
    <p:sldLayoutId id="2147522469" r:id="rId3"/>
    <p:sldLayoutId id="2147522470" r:id="rId4"/>
    <p:sldLayoutId id="2147522471" r:id="rId5"/>
    <p:sldLayoutId id="2147522472" r:id="rId6"/>
    <p:sldLayoutId id="2147522473" r:id="rId7"/>
    <p:sldLayoutId id="2147522474" r:id="rId8"/>
    <p:sldLayoutId id="2147522475" r:id="rId9"/>
    <p:sldLayoutId id="2147522476" r:id="rId10"/>
    <p:sldLayoutId id="2147522477" r:id="rId11"/>
  </p:sldLayoutIdLst>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2pPr>
      <a:lvl3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3pPr>
      <a:lvl4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4pPr>
      <a:lvl5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5pPr>
      <a:lvl6pPr marL="457200" algn="l" rtl="0" fontAlgn="base">
        <a:spcBef>
          <a:spcPct val="0"/>
        </a:spcBef>
        <a:spcAft>
          <a:spcPct val="0"/>
        </a:spcAft>
        <a:defRPr sz="3200">
          <a:solidFill>
            <a:srgbClr val="663300"/>
          </a:solidFill>
          <a:latin typeface="Galatia SIL" pitchFamily="2" charset="0"/>
          <a:cs typeface="Arial" charset="0"/>
        </a:defRPr>
      </a:lvl6pPr>
      <a:lvl7pPr marL="914400" algn="l" rtl="0" fontAlgn="base">
        <a:spcBef>
          <a:spcPct val="0"/>
        </a:spcBef>
        <a:spcAft>
          <a:spcPct val="0"/>
        </a:spcAft>
        <a:defRPr sz="3200">
          <a:solidFill>
            <a:srgbClr val="663300"/>
          </a:solidFill>
          <a:latin typeface="Galatia SIL" pitchFamily="2" charset="0"/>
          <a:cs typeface="Arial" charset="0"/>
        </a:defRPr>
      </a:lvl7pPr>
      <a:lvl8pPr marL="1371600" algn="l" rtl="0" fontAlgn="base">
        <a:spcBef>
          <a:spcPct val="0"/>
        </a:spcBef>
        <a:spcAft>
          <a:spcPct val="0"/>
        </a:spcAft>
        <a:defRPr sz="3200">
          <a:solidFill>
            <a:srgbClr val="663300"/>
          </a:solidFill>
          <a:latin typeface="Galatia SIL" pitchFamily="2" charset="0"/>
          <a:cs typeface="Arial" charset="0"/>
        </a:defRPr>
      </a:lvl8pPr>
      <a:lvl9pPr marL="1828800" algn="l" rtl="0" fontAlgn="base">
        <a:spcBef>
          <a:spcPct val="0"/>
        </a:spcBef>
        <a:spcAft>
          <a:spcPct val="0"/>
        </a:spcAft>
        <a:defRPr sz="3200">
          <a:solidFill>
            <a:srgbClr val="663300"/>
          </a:solidFill>
          <a:latin typeface="Galatia SIL" pitchFamily="2" charset="0"/>
          <a:cs typeface="Arial"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22" name="Picture 9"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81924"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25"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Arial" charset="0"/>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FDCAFDF1-B51E-4683-8F70-60F8AA3600D5}" type="slidenum">
              <a:rPr lang="en-US"/>
              <a:pPr>
                <a:defRPr/>
              </a:pPr>
              <a:t>‹#›</a:t>
            </a:fld>
            <a:endParaRPr lang="en-US"/>
          </a:p>
        </p:txBody>
      </p:sp>
      <p:pic>
        <p:nvPicPr>
          <p:cNvPr id="81928"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843" r:id="rId1"/>
    <p:sldLayoutId id="2147522844" r:id="rId2"/>
    <p:sldLayoutId id="2147522845" r:id="rId3"/>
    <p:sldLayoutId id="2147522846" r:id="rId4"/>
    <p:sldLayoutId id="2147522847" r:id="rId5"/>
    <p:sldLayoutId id="2147522848" r:id="rId6"/>
    <p:sldLayoutId id="2147522849" r:id="rId7"/>
    <p:sldLayoutId id="2147522850" r:id="rId8"/>
    <p:sldLayoutId id="2147522851" r:id="rId9"/>
    <p:sldLayoutId id="2147522852" r:id="rId10"/>
    <p:sldLayoutId id="2147522853"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95" name="Rectangle 3"/>
          <p:cNvSpPr>
            <a:spLocks noGrp="1" noChangeArrowheads="1"/>
          </p:cNvSpPr>
          <p:nvPr>
            <p:ph type="title"/>
          </p:nvPr>
        </p:nvSpPr>
        <p:spPr bwMode="auto">
          <a:xfrm>
            <a:off x="1371600" y="0"/>
            <a:ext cx="74771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6" name="Rectangle 4"/>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10437" name="Rectangle 5"/>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Engravers MT" pitchFamily="18" charset="0"/>
                <a:ea typeface="+mn-ea"/>
                <a:cs typeface="Tahoma" pitchFamily="34" charset="0"/>
              </a:defRPr>
            </a:lvl1pPr>
          </a:lstStyle>
          <a:p>
            <a:pPr>
              <a:defRPr/>
            </a:pPr>
            <a:endParaRPr lang="en-US"/>
          </a:p>
        </p:txBody>
      </p:sp>
      <p:sp>
        <p:nvSpPr>
          <p:cNvPr id="1810438" name="Rectangle 6"/>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Engravers MT" pitchFamily="-1" charset="0"/>
                <a:cs typeface="Tahoma" pitchFamily="-1" charset="0"/>
              </a:defRPr>
            </a:lvl1pPr>
          </a:lstStyle>
          <a:p>
            <a:pPr>
              <a:defRPr/>
            </a:pPr>
            <a:fld id="{B5DB5374-2A51-4221-931A-43FE8939BFF0}" type="slidenum">
              <a:rPr lang="en-US"/>
              <a:pPr>
                <a:defRPr/>
              </a:pPr>
              <a:t>‹#›</a:t>
            </a:fld>
            <a:endParaRPr lang="en-US"/>
          </a:p>
        </p:txBody>
      </p:sp>
      <p:pic>
        <p:nvPicPr>
          <p:cNvPr id="8199" name="Picture 7"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791" r:id="rId1"/>
    <p:sldLayoutId id="2147521731" r:id="rId2"/>
    <p:sldLayoutId id="2147521732" r:id="rId3"/>
    <p:sldLayoutId id="2147521733" r:id="rId4"/>
    <p:sldLayoutId id="2147521734" r:id="rId5"/>
    <p:sldLayoutId id="2147521735" r:id="rId6"/>
    <p:sldLayoutId id="2147521736" r:id="rId7"/>
    <p:sldLayoutId id="2147521737" r:id="rId8"/>
    <p:sldLayoutId id="2147521738" r:id="rId9"/>
    <p:sldLayoutId id="2147521739" r:id="rId10"/>
    <p:sldLayoutId id="2147521740" r:id="rId11"/>
    <p:sldLayoutId id="2147521741" r:id="rId12"/>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Arial" pitchFamily="-84" charset="0"/>
          <a:cs typeface="+mj-cs"/>
        </a:defRPr>
      </a:lvl1pPr>
      <a:lvl2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2pPr>
      <a:lvl3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3pPr>
      <a:lvl4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4pPr>
      <a:lvl5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5pPr>
      <a:lvl6pPr marL="457200" algn="ctr" rtl="0" fontAlgn="base">
        <a:spcBef>
          <a:spcPct val="0"/>
        </a:spcBef>
        <a:spcAft>
          <a:spcPct val="0"/>
        </a:spcAft>
        <a:defRPr sz="3200" b="1">
          <a:solidFill>
            <a:schemeClr val="bg1"/>
          </a:solidFill>
          <a:latin typeface="Tahoma" pitchFamily="34" charset="0"/>
          <a:cs typeface="Arial" charset="0"/>
        </a:defRPr>
      </a:lvl6pPr>
      <a:lvl7pPr marL="914400" algn="ctr" rtl="0" fontAlgn="base">
        <a:spcBef>
          <a:spcPct val="0"/>
        </a:spcBef>
        <a:spcAft>
          <a:spcPct val="0"/>
        </a:spcAft>
        <a:defRPr sz="3200" b="1">
          <a:solidFill>
            <a:schemeClr val="bg1"/>
          </a:solidFill>
          <a:latin typeface="Tahoma" pitchFamily="34" charset="0"/>
          <a:cs typeface="Arial" charset="0"/>
        </a:defRPr>
      </a:lvl7pPr>
      <a:lvl8pPr marL="1371600" algn="ctr" rtl="0" fontAlgn="base">
        <a:spcBef>
          <a:spcPct val="0"/>
        </a:spcBef>
        <a:spcAft>
          <a:spcPct val="0"/>
        </a:spcAft>
        <a:defRPr sz="3200" b="1">
          <a:solidFill>
            <a:schemeClr val="bg1"/>
          </a:solidFill>
          <a:latin typeface="Tahoma" pitchFamily="34" charset="0"/>
          <a:cs typeface="Arial" charset="0"/>
        </a:defRPr>
      </a:lvl8pPr>
      <a:lvl9pPr marL="1828800" algn="ctr" rtl="0" fontAlgn="base">
        <a:spcBef>
          <a:spcPct val="0"/>
        </a:spcBef>
        <a:spcAft>
          <a:spcPct val="0"/>
        </a:spcAft>
        <a:defRPr sz="3200" b="1">
          <a:solidFill>
            <a:schemeClr val="bg1"/>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8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8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sz="2800">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sz="2800">
          <a:solidFill>
            <a:srgbClr val="000066"/>
          </a:solidFill>
          <a:latin typeface="+mn-lt"/>
          <a:ea typeface="Arial" pitchFamily="-84" charset="0"/>
          <a:cs typeface="+mn-cs"/>
        </a:defRPr>
      </a:lvl5pPr>
      <a:lvl6pPr marL="2514600" indent="-228600" algn="l" rtl="0" fontAlgn="base">
        <a:spcBef>
          <a:spcPct val="20000"/>
        </a:spcBef>
        <a:spcAft>
          <a:spcPct val="0"/>
        </a:spcAft>
        <a:buChar char="»"/>
        <a:defRPr sz="2800">
          <a:solidFill>
            <a:srgbClr val="000066"/>
          </a:solidFill>
          <a:latin typeface="+mn-lt"/>
          <a:cs typeface="+mn-cs"/>
        </a:defRPr>
      </a:lvl6pPr>
      <a:lvl7pPr marL="2971800" indent="-228600" algn="l" rtl="0" fontAlgn="base">
        <a:spcBef>
          <a:spcPct val="20000"/>
        </a:spcBef>
        <a:spcAft>
          <a:spcPct val="0"/>
        </a:spcAft>
        <a:buChar char="»"/>
        <a:defRPr sz="2800">
          <a:solidFill>
            <a:srgbClr val="000066"/>
          </a:solidFill>
          <a:latin typeface="+mn-lt"/>
          <a:cs typeface="+mn-cs"/>
        </a:defRPr>
      </a:lvl7pPr>
      <a:lvl8pPr marL="3429000" indent="-228600" algn="l" rtl="0" fontAlgn="base">
        <a:spcBef>
          <a:spcPct val="20000"/>
        </a:spcBef>
        <a:spcAft>
          <a:spcPct val="0"/>
        </a:spcAft>
        <a:buChar char="»"/>
        <a:defRPr sz="2800">
          <a:solidFill>
            <a:srgbClr val="000066"/>
          </a:solidFill>
          <a:latin typeface="+mn-lt"/>
          <a:cs typeface="+mn-cs"/>
        </a:defRPr>
      </a:lvl8pPr>
      <a:lvl9pPr marL="3886200" indent="-228600" algn="l" rtl="0" fontAlgn="base">
        <a:spcBef>
          <a:spcPct val="20000"/>
        </a:spcBef>
        <a:spcAft>
          <a:spcPct val="0"/>
        </a:spcAft>
        <a:buChar char="»"/>
        <a:defRPr sz="28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82947"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82948"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854" r:id="rId1"/>
    <p:sldLayoutId id="2147522478" r:id="rId2"/>
    <p:sldLayoutId id="2147522479" r:id="rId3"/>
    <p:sldLayoutId id="2147522480" r:id="rId4"/>
    <p:sldLayoutId id="2147522481" r:id="rId5"/>
    <p:sldLayoutId id="2147522482" r:id="rId6"/>
    <p:sldLayoutId id="2147522483" r:id="rId7"/>
    <p:sldLayoutId id="2147522484" r:id="rId8"/>
    <p:sldLayoutId id="2147522485" r:id="rId9"/>
    <p:sldLayoutId id="2147522486" r:id="rId10"/>
    <p:sldLayoutId id="2147522487" r:id="rId11"/>
  </p:sldLayoutIdLst>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MS PGothic" pitchFamily="34" charset="-128"/>
          <a:cs typeface="ＭＳ Ｐゴシック" pitchFamily="-1" charset="-128"/>
        </a:defRPr>
      </a:lvl1pPr>
      <a:lvl2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2pPr>
      <a:lvl3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3pPr>
      <a:lvl4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4pPr>
      <a:lvl5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5pPr>
      <a:lvl6pPr marL="457200" algn="l" rtl="0" fontAlgn="base">
        <a:spcBef>
          <a:spcPct val="0"/>
        </a:spcBef>
        <a:spcAft>
          <a:spcPct val="0"/>
        </a:spcAft>
        <a:defRPr sz="3200">
          <a:solidFill>
            <a:srgbClr val="663300"/>
          </a:solidFill>
          <a:latin typeface="Galatia SIL" pitchFamily="2" charset="0"/>
        </a:defRPr>
      </a:lvl6pPr>
      <a:lvl7pPr marL="914400" algn="l" rtl="0" fontAlgn="base">
        <a:spcBef>
          <a:spcPct val="0"/>
        </a:spcBef>
        <a:spcAft>
          <a:spcPct val="0"/>
        </a:spcAft>
        <a:defRPr sz="3200">
          <a:solidFill>
            <a:srgbClr val="663300"/>
          </a:solidFill>
          <a:latin typeface="Galatia SIL" pitchFamily="2" charset="0"/>
        </a:defRPr>
      </a:lvl7pPr>
      <a:lvl8pPr marL="1371600" algn="l" rtl="0" fontAlgn="base">
        <a:spcBef>
          <a:spcPct val="0"/>
        </a:spcBef>
        <a:spcAft>
          <a:spcPct val="0"/>
        </a:spcAft>
        <a:defRPr sz="3200">
          <a:solidFill>
            <a:srgbClr val="663300"/>
          </a:solidFill>
          <a:latin typeface="Galatia SIL" pitchFamily="2" charset="0"/>
        </a:defRPr>
      </a:lvl8pPr>
      <a:lvl9pPr marL="1828800" algn="l" rtl="0" fontAlgn="base">
        <a:spcBef>
          <a:spcPct val="0"/>
        </a:spcBef>
        <a:spcAft>
          <a:spcPct val="0"/>
        </a:spcAft>
        <a:defRPr sz="3200">
          <a:solidFill>
            <a:srgbClr val="663300"/>
          </a:solidFill>
          <a:latin typeface="Galatia SIL" pitchFamily="2"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400">
          <a:solidFill>
            <a:srgbClr val="663300"/>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rgbClr val="663300"/>
          </a:solidFill>
          <a:latin typeface="+mn-lt"/>
          <a:ea typeface="MS PGothic" pitchFamily="34" charset="-128"/>
        </a:defRPr>
      </a:lvl3pPr>
      <a:lvl4pPr marL="1600200" indent="-228600" algn="l" rtl="0" eaLnBrk="0" fontAlgn="base" hangingPunct="0">
        <a:spcBef>
          <a:spcPct val="20000"/>
        </a:spcBef>
        <a:spcAft>
          <a:spcPct val="0"/>
        </a:spcAft>
        <a:buChar char="–"/>
        <a:defRPr>
          <a:solidFill>
            <a:srgbClr val="663300"/>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rgbClr val="663300"/>
          </a:solidFill>
          <a:latin typeface="+mn-lt"/>
          <a:ea typeface="MS PGothic" pitchFamily="34" charset="-128"/>
        </a:defRPr>
      </a:lvl5pPr>
      <a:lvl6pPr marL="2514600" indent="-228600" algn="l" rtl="0" fontAlgn="base">
        <a:spcBef>
          <a:spcPct val="20000"/>
        </a:spcBef>
        <a:spcAft>
          <a:spcPct val="0"/>
        </a:spcAft>
        <a:buChar char="»"/>
        <a:defRPr sz="1600">
          <a:solidFill>
            <a:srgbClr val="663300"/>
          </a:solidFill>
          <a:latin typeface="+mn-lt"/>
        </a:defRPr>
      </a:lvl6pPr>
      <a:lvl7pPr marL="2971800" indent="-228600" algn="l" rtl="0" fontAlgn="base">
        <a:spcBef>
          <a:spcPct val="20000"/>
        </a:spcBef>
        <a:spcAft>
          <a:spcPct val="0"/>
        </a:spcAft>
        <a:buChar char="»"/>
        <a:defRPr sz="1600">
          <a:solidFill>
            <a:srgbClr val="663300"/>
          </a:solidFill>
          <a:latin typeface="+mn-lt"/>
        </a:defRPr>
      </a:lvl7pPr>
      <a:lvl8pPr marL="3429000" indent="-228600" algn="l" rtl="0" fontAlgn="base">
        <a:spcBef>
          <a:spcPct val="20000"/>
        </a:spcBef>
        <a:spcAft>
          <a:spcPct val="0"/>
        </a:spcAft>
        <a:buChar char="»"/>
        <a:defRPr sz="1600">
          <a:solidFill>
            <a:srgbClr val="663300"/>
          </a:solidFill>
          <a:latin typeface="+mn-lt"/>
        </a:defRPr>
      </a:lvl8pPr>
      <a:lvl9pPr marL="3886200" indent="-228600" algn="l" rtl="0" fontAlgn="base">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83971"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522855" r:id="rId1"/>
    <p:sldLayoutId id="2147522488" r:id="rId2"/>
    <p:sldLayoutId id="2147522489" r:id="rId3"/>
    <p:sldLayoutId id="2147522490" r:id="rId4"/>
    <p:sldLayoutId id="2147522491" r:id="rId5"/>
    <p:sldLayoutId id="2147522492" r:id="rId6"/>
    <p:sldLayoutId id="2147522493" r:id="rId7"/>
    <p:sldLayoutId id="2147522494" r:id="rId8"/>
    <p:sldLayoutId id="2147522495" r:id="rId9"/>
    <p:sldLayoutId id="2147522496" r:id="rId10"/>
    <p:sldLayoutId id="2147522497" r:id="rId11"/>
  </p:sldLayoutIdLst>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MS PGothic" pitchFamily="34" charset="-128"/>
          <a:cs typeface="ＭＳ Ｐゴシック" pitchFamily="-1" charset="-128"/>
        </a:defRPr>
      </a:lvl1pPr>
      <a:lvl2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2pPr>
      <a:lvl3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3pPr>
      <a:lvl4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4pPr>
      <a:lvl5pPr algn="l" rtl="0" eaLnBrk="0" fontAlgn="base" hangingPunct="0">
        <a:spcBef>
          <a:spcPct val="0"/>
        </a:spcBef>
        <a:spcAft>
          <a:spcPct val="0"/>
        </a:spcAft>
        <a:defRPr sz="3200">
          <a:solidFill>
            <a:srgbClr val="663300"/>
          </a:solidFill>
          <a:latin typeface="Galatia SIL" pitchFamily="2" charset="0"/>
          <a:ea typeface="MS PGothic" pitchFamily="34" charset="-128"/>
          <a:cs typeface="ＭＳ Ｐゴシック" pitchFamily="-1" charset="-128"/>
        </a:defRPr>
      </a:lvl5pPr>
      <a:lvl6pPr marL="457200" algn="l" rtl="0" fontAlgn="base">
        <a:spcBef>
          <a:spcPct val="0"/>
        </a:spcBef>
        <a:spcAft>
          <a:spcPct val="0"/>
        </a:spcAft>
        <a:defRPr sz="3200">
          <a:solidFill>
            <a:srgbClr val="663300"/>
          </a:solidFill>
          <a:latin typeface="Galatia SIL" pitchFamily="2" charset="0"/>
        </a:defRPr>
      </a:lvl6pPr>
      <a:lvl7pPr marL="914400" algn="l" rtl="0" fontAlgn="base">
        <a:spcBef>
          <a:spcPct val="0"/>
        </a:spcBef>
        <a:spcAft>
          <a:spcPct val="0"/>
        </a:spcAft>
        <a:defRPr sz="3200">
          <a:solidFill>
            <a:srgbClr val="663300"/>
          </a:solidFill>
          <a:latin typeface="Galatia SIL" pitchFamily="2" charset="0"/>
        </a:defRPr>
      </a:lvl7pPr>
      <a:lvl8pPr marL="1371600" algn="l" rtl="0" fontAlgn="base">
        <a:spcBef>
          <a:spcPct val="0"/>
        </a:spcBef>
        <a:spcAft>
          <a:spcPct val="0"/>
        </a:spcAft>
        <a:defRPr sz="3200">
          <a:solidFill>
            <a:srgbClr val="663300"/>
          </a:solidFill>
          <a:latin typeface="Galatia SIL" pitchFamily="2" charset="0"/>
        </a:defRPr>
      </a:lvl8pPr>
      <a:lvl9pPr marL="1828800" algn="l" rtl="0" fontAlgn="base">
        <a:spcBef>
          <a:spcPct val="0"/>
        </a:spcBef>
        <a:spcAft>
          <a:spcPct val="0"/>
        </a:spcAft>
        <a:defRPr sz="3200">
          <a:solidFill>
            <a:srgbClr val="663300"/>
          </a:solidFill>
          <a:latin typeface="Galatia SIL" pitchFamily="2"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400">
          <a:solidFill>
            <a:srgbClr val="663300"/>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rgbClr val="663300"/>
          </a:solidFill>
          <a:latin typeface="+mn-lt"/>
          <a:ea typeface="MS PGothic" pitchFamily="34" charset="-128"/>
        </a:defRPr>
      </a:lvl3pPr>
      <a:lvl4pPr marL="1600200" indent="-228600" algn="l" rtl="0" eaLnBrk="0" fontAlgn="base" hangingPunct="0">
        <a:spcBef>
          <a:spcPct val="20000"/>
        </a:spcBef>
        <a:spcAft>
          <a:spcPct val="0"/>
        </a:spcAft>
        <a:buChar char="–"/>
        <a:defRPr>
          <a:solidFill>
            <a:srgbClr val="663300"/>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rgbClr val="663300"/>
          </a:solidFill>
          <a:latin typeface="+mn-lt"/>
          <a:ea typeface="MS PGothic" pitchFamily="34" charset="-128"/>
        </a:defRPr>
      </a:lvl5pPr>
      <a:lvl6pPr marL="2514600" indent="-228600" algn="l" rtl="0" fontAlgn="base">
        <a:spcBef>
          <a:spcPct val="20000"/>
        </a:spcBef>
        <a:spcAft>
          <a:spcPct val="0"/>
        </a:spcAft>
        <a:buChar char="»"/>
        <a:defRPr sz="1600">
          <a:solidFill>
            <a:srgbClr val="663300"/>
          </a:solidFill>
          <a:latin typeface="+mn-lt"/>
        </a:defRPr>
      </a:lvl6pPr>
      <a:lvl7pPr marL="2971800" indent="-228600" algn="l" rtl="0" fontAlgn="base">
        <a:spcBef>
          <a:spcPct val="20000"/>
        </a:spcBef>
        <a:spcAft>
          <a:spcPct val="0"/>
        </a:spcAft>
        <a:buChar char="»"/>
        <a:defRPr sz="1600">
          <a:solidFill>
            <a:srgbClr val="663300"/>
          </a:solidFill>
          <a:latin typeface="+mn-lt"/>
        </a:defRPr>
      </a:lvl7pPr>
      <a:lvl8pPr marL="3429000" indent="-228600" algn="l" rtl="0" fontAlgn="base">
        <a:spcBef>
          <a:spcPct val="20000"/>
        </a:spcBef>
        <a:spcAft>
          <a:spcPct val="0"/>
        </a:spcAft>
        <a:buChar char="»"/>
        <a:defRPr sz="1600">
          <a:solidFill>
            <a:srgbClr val="663300"/>
          </a:solidFill>
          <a:latin typeface="+mn-lt"/>
        </a:defRPr>
      </a:lvl8pPr>
      <a:lvl9pPr marL="3886200" indent="-228600" algn="l" rtl="0" fontAlgn="base">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84995" name="Rectangle 3"/>
          <p:cNvSpPr>
            <a:spLocks noGrp="1" noChangeArrowheads="1"/>
          </p:cNvSpPr>
          <p:nvPr>
            <p:ph type="body" idx="1"/>
          </p:nvPr>
        </p:nvSpPr>
        <p:spPr bwMode="auto">
          <a:xfrm>
            <a:off x="914400" y="1752600"/>
            <a:ext cx="7391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522856" r:id="rId1"/>
    <p:sldLayoutId id="2147522498" r:id="rId2"/>
    <p:sldLayoutId id="2147522499" r:id="rId3"/>
    <p:sldLayoutId id="2147522500" r:id="rId4"/>
    <p:sldLayoutId id="2147522501" r:id="rId5"/>
    <p:sldLayoutId id="2147522502" r:id="rId6"/>
    <p:sldLayoutId id="2147522503" r:id="rId7"/>
    <p:sldLayoutId id="2147522504" r:id="rId8"/>
    <p:sldLayoutId id="2147522505" r:id="rId9"/>
    <p:sldLayoutId id="2147522506" r:id="rId10"/>
    <p:sldLayoutId id="2147522507" r:id="rId11"/>
  </p:sldLayoutIdLst>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Arial" pitchFamily="-84" charset="0"/>
          <a:cs typeface="+mj-cs"/>
        </a:defRPr>
      </a:lvl1pPr>
      <a:lvl2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2pPr>
      <a:lvl3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3pPr>
      <a:lvl4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4pPr>
      <a:lvl5pPr algn="l" rtl="0" eaLnBrk="0" fontAlgn="base" hangingPunct="0">
        <a:spcBef>
          <a:spcPct val="0"/>
        </a:spcBef>
        <a:spcAft>
          <a:spcPct val="0"/>
        </a:spcAft>
        <a:defRPr sz="3200">
          <a:solidFill>
            <a:srgbClr val="663300"/>
          </a:solidFill>
          <a:latin typeface="Galatia SIL" pitchFamily="2" charset="0"/>
          <a:ea typeface="Arial" pitchFamily="-84" charset="0"/>
          <a:cs typeface="Arial" charset="0"/>
        </a:defRPr>
      </a:lvl5pPr>
      <a:lvl6pPr marL="457200" algn="l" rtl="0" fontAlgn="base">
        <a:spcBef>
          <a:spcPct val="0"/>
        </a:spcBef>
        <a:spcAft>
          <a:spcPct val="0"/>
        </a:spcAft>
        <a:defRPr sz="3200">
          <a:solidFill>
            <a:srgbClr val="663300"/>
          </a:solidFill>
          <a:latin typeface="Galatia SIL" pitchFamily="2" charset="0"/>
          <a:cs typeface="Arial" charset="0"/>
        </a:defRPr>
      </a:lvl6pPr>
      <a:lvl7pPr marL="914400" algn="l" rtl="0" fontAlgn="base">
        <a:spcBef>
          <a:spcPct val="0"/>
        </a:spcBef>
        <a:spcAft>
          <a:spcPct val="0"/>
        </a:spcAft>
        <a:defRPr sz="3200">
          <a:solidFill>
            <a:srgbClr val="663300"/>
          </a:solidFill>
          <a:latin typeface="Galatia SIL" pitchFamily="2" charset="0"/>
          <a:cs typeface="Arial" charset="0"/>
        </a:defRPr>
      </a:lvl7pPr>
      <a:lvl8pPr marL="1371600" algn="l" rtl="0" fontAlgn="base">
        <a:spcBef>
          <a:spcPct val="0"/>
        </a:spcBef>
        <a:spcAft>
          <a:spcPct val="0"/>
        </a:spcAft>
        <a:defRPr sz="3200">
          <a:solidFill>
            <a:srgbClr val="663300"/>
          </a:solidFill>
          <a:latin typeface="Galatia SIL" pitchFamily="2" charset="0"/>
          <a:cs typeface="Arial" charset="0"/>
        </a:defRPr>
      </a:lvl8pPr>
      <a:lvl9pPr marL="1828800" algn="l" rtl="0" fontAlgn="base">
        <a:spcBef>
          <a:spcPct val="0"/>
        </a:spcBef>
        <a:spcAft>
          <a:spcPct val="0"/>
        </a:spcAft>
        <a:defRPr sz="3200">
          <a:solidFill>
            <a:srgbClr val="663300"/>
          </a:solidFill>
          <a:latin typeface="Galatia SIL" pitchFamily="2" charset="0"/>
          <a:cs typeface="Arial"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663300"/>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663300"/>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663300"/>
          </a:solidFill>
          <a:latin typeface="+mn-lt"/>
          <a:ea typeface="Arial" pitchFamily="-84" charset="0"/>
          <a:cs typeface="+mn-cs"/>
        </a:defRPr>
      </a:lvl4pPr>
      <a:lvl5pPr marL="2057400" indent="-228600" algn="l" rtl="0" eaLnBrk="0" fontAlgn="base" hangingPunct="0">
        <a:spcBef>
          <a:spcPct val="20000"/>
        </a:spcBef>
        <a:spcAft>
          <a:spcPct val="0"/>
        </a:spcAft>
        <a:buChar char="»"/>
        <a:defRPr sz="1600">
          <a:solidFill>
            <a:srgbClr val="663300"/>
          </a:solidFill>
          <a:latin typeface="+mn-lt"/>
          <a:ea typeface="Arial" pitchFamily="-84" charset="0"/>
          <a:cs typeface="+mn-cs"/>
        </a:defRPr>
      </a:lvl5pPr>
      <a:lvl6pPr marL="2514600" indent="-228600" algn="l" rtl="0" fontAlgn="base">
        <a:spcBef>
          <a:spcPct val="20000"/>
        </a:spcBef>
        <a:spcAft>
          <a:spcPct val="0"/>
        </a:spcAft>
        <a:buChar char="»"/>
        <a:defRPr sz="1600">
          <a:solidFill>
            <a:srgbClr val="663300"/>
          </a:solidFill>
          <a:latin typeface="+mn-lt"/>
          <a:cs typeface="+mn-cs"/>
        </a:defRPr>
      </a:lvl6pPr>
      <a:lvl7pPr marL="2971800" indent="-228600" algn="l" rtl="0" fontAlgn="base">
        <a:spcBef>
          <a:spcPct val="20000"/>
        </a:spcBef>
        <a:spcAft>
          <a:spcPct val="0"/>
        </a:spcAft>
        <a:buChar char="»"/>
        <a:defRPr sz="1600">
          <a:solidFill>
            <a:srgbClr val="663300"/>
          </a:solidFill>
          <a:latin typeface="+mn-lt"/>
          <a:cs typeface="+mn-cs"/>
        </a:defRPr>
      </a:lvl7pPr>
      <a:lvl8pPr marL="3429000" indent="-228600" algn="l" rtl="0" fontAlgn="base">
        <a:spcBef>
          <a:spcPct val="20000"/>
        </a:spcBef>
        <a:spcAft>
          <a:spcPct val="0"/>
        </a:spcAft>
        <a:buChar char="»"/>
        <a:defRPr sz="1600">
          <a:solidFill>
            <a:srgbClr val="663300"/>
          </a:solidFill>
          <a:latin typeface="+mn-lt"/>
          <a:cs typeface="+mn-cs"/>
        </a:defRPr>
      </a:lvl8pPr>
      <a:lvl9pPr marL="3886200" indent="-228600" algn="l" rtl="0" fontAlgn="base">
        <a:spcBef>
          <a:spcPct val="20000"/>
        </a:spcBef>
        <a:spcAft>
          <a:spcPct val="0"/>
        </a:spcAft>
        <a:buChar char="»"/>
        <a:defRPr sz="1600">
          <a:solidFill>
            <a:srgbClr val="6633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6018" name="Picture 9"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86020"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6021"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Arial" charset="0"/>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FC0B244E-7628-46DA-B4BC-05C186B5CD67}" type="slidenum">
              <a:rPr lang="en-US"/>
              <a:pPr>
                <a:defRPr/>
              </a:pPr>
              <a:t>‹#›</a:t>
            </a:fld>
            <a:endParaRPr lang="en-US"/>
          </a:p>
        </p:txBody>
      </p:sp>
      <p:pic>
        <p:nvPicPr>
          <p:cNvPr id="86024"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857" r:id="rId1"/>
    <p:sldLayoutId id="2147522858" r:id="rId2"/>
    <p:sldLayoutId id="2147522859" r:id="rId3"/>
    <p:sldLayoutId id="2147522860" r:id="rId4"/>
    <p:sldLayoutId id="2147522861" r:id="rId5"/>
    <p:sldLayoutId id="2147522862" r:id="rId6"/>
    <p:sldLayoutId id="2147522863" r:id="rId7"/>
    <p:sldLayoutId id="2147522864" r:id="rId8"/>
    <p:sldLayoutId id="2147522865" r:id="rId9"/>
    <p:sldLayoutId id="2147522866" r:id="rId10"/>
    <p:sldLayoutId id="2147522867"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7042" name="Picture 2"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87044"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7045"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75622"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775623"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A53CA016-C5A2-4E06-B17F-D01781779C8D}" type="slidenum">
              <a:rPr lang="en-US"/>
              <a:pPr>
                <a:defRPr/>
              </a:pPr>
              <a:t>‹#›</a:t>
            </a:fld>
            <a:endParaRPr lang="en-US"/>
          </a:p>
        </p:txBody>
      </p:sp>
      <p:pic>
        <p:nvPicPr>
          <p:cNvPr id="87048"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508" r:id="rId1"/>
    <p:sldLayoutId id="2147522509" r:id="rId2"/>
    <p:sldLayoutId id="2147522510" r:id="rId3"/>
    <p:sldLayoutId id="2147522511" r:id="rId4"/>
    <p:sldLayoutId id="2147522512" r:id="rId5"/>
    <p:sldLayoutId id="2147522513" r:id="rId6"/>
    <p:sldLayoutId id="2147522514" r:id="rId7"/>
    <p:sldLayoutId id="2147522515" r:id="rId8"/>
    <p:sldLayoutId id="2147522516" r:id="rId9"/>
    <p:sldLayoutId id="2147522517" r:id="rId10"/>
    <p:sldLayoutId id="2147522518"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5pPr>
      <a:lvl6pPr marL="457200" algn="ctr" rtl="0" fontAlgn="base">
        <a:spcBef>
          <a:spcPct val="0"/>
        </a:spcBef>
        <a:spcAft>
          <a:spcPct val="0"/>
        </a:spcAft>
        <a:defRPr sz="3600">
          <a:solidFill>
            <a:schemeClr val="bg1"/>
          </a:solidFill>
          <a:latin typeface="Footlight MT Light" pitchFamily="18" charset="0"/>
          <a:cs typeface="Arial" pitchFamily="34" charset="0"/>
        </a:defRPr>
      </a:lvl6pPr>
      <a:lvl7pPr marL="914400" algn="ctr" rtl="0" fontAlgn="base">
        <a:spcBef>
          <a:spcPct val="0"/>
        </a:spcBef>
        <a:spcAft>
          <a:spcPct val="0"/>
        </a:spcAft>
        <a:defRPr sz="3600">
          <a:solidFill>
            <a:schemeClr val="bg1"/>
          </a:solidFill>
          <a:latin typeface="Footlight MT Light" pitchFamily="18" charset="0"/>
          <a:cs typeface="Arial" pitchFamily="34" charset="0"/>
        </a:defRPr>
      </a:lvl7pPr>
      <a:lvl8pPr marL="1371600" algn="ctr" rtl="0" fontAlgn="base">
        <a:spcBef>
          <a:spcPct val="0"/>
        </a:spcBef>
        <a:spcAft>
          <a:spcPct val="0"/>
        </a:spcAft>
        <a:defRPr sz="3600">
          <a:solidFill>
            <a:schemeClr val="bg1"/>
          </a:solidFill>
          <a:latin typeface="Footlight MT Light" pitchFamily="18" charset="0"/>
          <a:cs typeface="Arial" pitchFamily="34" charset="0"/>
        </a:defRPr>
      </a:lvl8pPr>
      <a:lvl9pPr marL="1828800" algn="ctr" rtl="0" fontAlgn="base">
        <a:spcBef>
          <a:spcPct val="0"/>
        </a:spcBef>
        <a:spcAft>
          <a:spcPct val="0"/>
        </a:spcAft>
        <a:defRPr sz="3600">
          <a:solidFill>
            <a:schemeClr val="bg1"/>
          </a:solidFill>
          <a:latin typeface="Footlight MT Light" pitchFamily="18" charset="0"/>
          <a:cs typeface="Arial" pitchFamily="34"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8066" name="Picture 2"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88068"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8069"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75622"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775623"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7F4AF58E-13CF-4838-AB70-4F764BF1B8B2}" type="slidenum">
              <a:rPr lang="en-US"/>
              <a:pPr>
                <a:defRPr/>
              </a:pPr>
              <a:t>‹#›</a:t>
            </a:fld>
            <a:endParaRPr lang="en-US"/>
          </a:p>
        </p:txBody>
      </p:sp>
      <p:pic>
        <p:nvPicPr>
          <p:cNvPr id="89096"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519" r:id="rId1"/>
    <p:sldLayoutId id="2147522520" r:id="rId2"/>
    <p:sldLayoutId id="2147522521" r:id="rId3"/>
    <p:sldLayoutId id="2147522522" r:id="rId4"/>
    <p:sldLayoutId id="2147522523" r:id="rId5"/>
    <p:sldLayoutId id="2147522524" r:id="rId6"/>
    <p:sldLayoutId id="2147522525" r:id="rId7"/>
    <p:sldLayoutId id="2147522526" r:id="rId8"/>
    <p:sldLayoutId id="2147522527" r:id="rId9"/>
    <p:sldLayoutId id="2147522528" r:id="rId10"/>
    <p:sldLayoutId id="2147522529"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5pPr>
      <a:lvl6pPr marL="457200" algn="ctr" rtl="0" fontAlgn="base">
        <a:spcBef>
          <a:spcPct val="0"/>
        </a:spcBef>
        <a:spcAft>
          <a:spcPct val="0"/>
        </a:spcAft>
        <a:defRPr sz="3600">
          <a:solidFill>
            <a:schemeClr val="bg1"/>
          </a:solidFill>
          <a:latin typeface="Footlight MT Light" pitchFamily="18" charset="0"/>
          <a:cs typeface="Arial" pitchFamily="34" charset="0"/>
        </a:defRPr>
      </a:lvl6pPr>
      <a:lvl7pPr marL="914400" algn="ctr" rtl="0" fontAlgn="base">
        <a:spcBef>
          <a:spcPct val="0"/>
        </a:spcBef>
        <a:spcAft>
          <a:spcPct val="0"/>
        </a:spcAft>
        <a:defRPr sz="3600">
          <a:solidFill>
            <a:schemeClr val="bg1"/>
          </a:solidFill>
          <a:latin typeface="Footlight MT Light" pitchFamily="18" charset="0"/>
          <a:cs typeface="Arial" pitchFamily="34" charset="0"/>
        </a:defRPr>
      </a:lvl7pPr>
      <a:lvl8pPr marL="1371600" algn="ctr" rtl="0" fontAlgn="base">
        <a:spcBef>
          <a:spcPct val="0"/>
        </a:spcBef>
        <a:spcAft>
          <a:spcPct val="0"/>
        </a:spcAft>
        <a:defRPr sz="3600">
          <a:solidFill>
            <a:schemeClr val="bg1"/>
          </a:solidFill>
          <a:latin typeface="Footlight MT Light" pitchFamily="18" charset="0"/>
          <a:cs typeface="Arial" pitchFamily="34" charset="0"/>
        </a:defRPr>
      </a:lvl8pPr>
      <a:lvl9pPr marL="1828800" algn="ctr" rtl="0" fontAlgn="base">
        <a:spcBef>
          <a:spcPct val="0"/>
        </a:spcBef>
        <a:spcAft>
          <a:spcPct val="0"/>
        </a:spcAft>
        <a:defRPr sz="3600">
          <a:solidFill>
            <a:schemeClr val="bg1"/>
          </a:solidFill>
          <a:latin typeface="Footlight MT Light" pitchFamily="18" charset="0"/>
          <a:cs typeface="Arial" pitchFamily="34"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9090" name="Picture 9"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89092"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9093"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Arial" charset="0"/>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7F08CAA2-2F09-41FA-8BCF-8018EB1D7344}" type="slidenum">
              <a:rPr lang="en-US"/>
              <a:pPr>
                <a:defRPr/>
              </a:pPr>
              <a:t>‹#›</a:t>
            </a:fld>
            <a:endParaRPr lang="en-US"/>
          </a:p>
        </p:txBody>
      </p:sp>
      <p:pic>
        <p:nvPicPr>
          <p:cNvPr id="90120"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868" r:id="rId1"/>
    <p:sldLayoutId id="2147522869" r:id="rId2"/>
    <p:sldLayoutId id="2147522870" r:id="rId3"/>
    <p:sldLayoutId id="2147522871" r:id="rId4"/>
    <p:sldLayoutId id="2147522872" r:id="rId5"/>
    <p:sldLayoutId id="2147522873" r:id="rId6"/>
    <p:sldLayoutId id="2147522874" r:id="rId7"/>
    <p:sldLayoutId id="2147522875" r:id="rId8"/>
    <p:sldLayoutId id="2147522876" r:id="rId9"/>
    <p:sldLayoutId id="2147522877" r:id="rId10"/>
    <p:sldLayoutId id="2147522878"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0114" name="Picture 2"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0116"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0117"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75622"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775623"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12111F99-4E67-467B-A12B-B8254464D4B4}" type="slidenum">
              <a:rPr lang="en-US"/>
              <a:pPr>
                <a:defRPr/>
              </a:pPr>
              <a:t>‹#›</a:t>
            </a:fld>
            <a:endParaRPr lang="en-US"/>
          </a:p>
        </p:txBody>
      </p:sp>
      <p:pic>
        <p:nvPicPr>
          <p:cNvPr id="91144"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879" r:id="rId1"/>
    <p:sldLayoutId id="2147522530" r:id="rId2"/>
    <p:sldLayoutId id="2147522531" r:id="rId3"/>
    <p:sldLayoutId id="2147522532" r:id="rId4"/>
    <p:sldLayoutId id="2147522533" r:id="rId5"/>
    <p:sldLayoutId id="2147522534" r:id="rId6"/>
    <p:sldLayoutId id="2147522535" r:id="rId7"/>
    <p:sldLayoutId id="2147522536" r:id="rId8"/>
    <p:sldLayoutId id="2147522537" r:id="rId9"/>
    <p:sldLayoutId id="2147522538" r:id="rId10"/>
    <p:sldLayoutId id="2147522539"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1139"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91140" name="Picture 4" descr="shield"/>
          <p:cNvPicPr>
            <a:picLocks noChangeAspect="1" noChangeArrowheads="1"/>
          </p:cNvPicPr>
          <p:nvPr/>
        </p:nvPicPr>
        <p:blipFill>
          <a:blip r:embed="rId14"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540" r:id="rId1"/>
    <p:sldLayoutId id="2147522541" r:id="rId2"/>
    <p:sldLayoutId id="2147522542" r:id="rId3"/>
    <p:sldLayoutId id="2147522543" r:id="rId4"/>
    <p:sldLayoutId id="2147522544" r:id="rId5"/>
    <p:sldLayoutId id="2147522545" r:id="rId6"/>
    <p:sldLayoutId id="2147522546" r:id="rId7"/>
    <p:sldLayoutId id="2147522547" r:id="rId8"/>
    <p:sldLayoutId id="2147522548" r:id="rId9"/>
    <p:sldLayoutId id="2147522549" r:id="rId10"/>
    <p:sldLayoutId id="2147522550" r:id="rId11"/>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MS PGothic" pitchFamily="34" charset="-128"/>
          <a:cs typeface="ＭＳ Ｐゴシック" pitchFamily="-1" charset="-128"/>
        </a:defRPr>
      </a:lvl1pPr>
      <a:lvl2pPr algn="l" rtl="0" eaLnBrk="0" fontAlgn="base" hangingPunct="0">
        <a:spcBef>
          <a:spcPct val="0"/>
        </a:spcBef>
        <a:spcAft>
          <a:spcPct val="0"/>
        </a:spcAft>
        <a:defRPr sz="3200">
          <a:solidFill>
            <a:srgbClr val="663300"/>
          </a:solidFill>
          <a:latin typeface="Galatia SIL"/>
          <a:ea typeface="MS PGothic" pitchFamily="34" charset="-128"/>
          <a:cs typeface="ＭＳ Ｐゴシック" pitchFamily="-1" charset="-128"/>
        </a:defRPr>
      </a:lvl2pPr>
      <a:lvl3pPr algn="l" rtl="0" eaLnBrk="0" fontAlgn="base" hangingPunct="0">
        <a:spcBef>
          <a:spcPct val="0"/>
        </a:spcBef>
        <a:spcAft>
          <a:spcPct val="0"/>
        </a:spcAft>
        <a:defRPr sz="3200">
          <a:solidFill>
            <a:srgbClr val="663300"/>
          </a:solidFill>
          <a:latin typeface="Galatia SIL"/>
          <a:ea typeface="MS PGothic" pitchFamily="34" charset="-128"/>
          <a:cs typeface="ＭＳ Ｐゴシック" pitchFamily="-1" charset="-128"/>
        </a:defRPr>
      </a:lvl3pPr>
      <a:lvl4pPr algn="l" rtl="0" eaLnBrk="0" fontAlgn="base" hangingPunct="0">
        <a:spcBef>
          <a:spcPct val="0"/>
        </a:spcBef>
        <a:spcAft>
          <a:spcPct val="0"/>
        </a:spcAft>
        <a:defRPr sz="3200">
          <a:solidFill>
            <a:srgbClr val="663300"/>
          </a:solidFill>
          <a:latin typeface="Galatia SIL"/>
          <a:ea typeface="MS PGothic" pitchFamily="34" charset="-128"/>
          <a:cs typeface="ＭＳ Ｐゴシック" pitchFamily="-1" charset="-128"/>
        </a:defRPr>
      </a:lvl4pPr>
      <a:lvl5pPr algn="l" rtl="0" eaLnBrk="0" fontAlgn="base" hangingPunct="0">
        <a:spcBef>
          <a:spcPct val="0"/>
        </a:spcBef>
        <a:spcAft>
          <a:spcPct val="0"/>
        </a:spcAft>
        <a:defRPr sz="3200">
          <a:solidFill>
            <a:srgbClr val="663300"/>
          </a:solidFill>
          <a:latin typeface="Galatia SIL"/>
          <a:ea typeface="MS PGothic" pitchFamily="34" charset="-128"/>
          <a:cs typeface="ＭＳ Ｐゴシック" pitchFamily="-1" charset="-128"/>
        </a:defRPr>
      </a:lvl5pPr>
      <a:lvl6pPr marL="457200" algn="l" rtl="0" fontAlgn="base">
        <a:spcBef>
          <a:spcPct val="0"/>
        </a:spcBef>
        <a:spcAft>
          <a:spcPct val="0"/>
        </a:spcAft>
        <a:defRPr sz="3200">
          <a:solidFill>
            <a:srgbClr val="663300"/>
          </a:solidFill>
          <a:latin typeface="Galatia SIL"/>
        </a:defRPr>
      </a:lvl6pPr>
      <a:lvl7pPr marL="914400" algn="l" rtl="0" fontAlgn="base">
        <a:spcBef>
          <a:spcPct val="0"/>
        </a:spcBef>
        <a:spcAft>
          <a:spcPct val="0"/>
        </a:spcAft>
        <a:defRPr sz="3200">
          <a:solidFill>
            <a:srgbClr val="663300"/>
          </a:solidFill>
          <a:latin typeface="Galatia SIL"/>
        </a:defRPr>
      </a:lvl7pPr>
      <a:lvl8pPr marL="1371600" algn="l" rtl="0" fontAlgn="base">
        <a:spcBef>
          <a:spcPct val="0"/>
        </a:spcBef>
        <a:spcAft>
          <a:spcPct val="0"/>
        </a:spcAft>
        <a:defRPr sz="3200">
          <a:solidFill>
            <a:srgbClr val="663300"/>
          </a:solidFill>
          <a:latin typeface="Galatia SIL"/>
        </a:defRPr>
      </a:lvl8pPr>
      <a:lvl9pPr marL="1828800" algn="l" rtl="0" fontAlgn="base">
        <a:spcBef>
          <a:spcPct val="0"/>
        </a:spcBef>
        <a:spcAft>
          <a:spcPct val="0"/>
        </a:spcAft>
        <a:defRPr sz="3200">
          <a:solidFill>
            <a:srgbClr val="663300"/>
          </a:solidFill>
          <a:latin typeface="Galatia SIL"/>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400">
          <a:solidFill>
            <a:srgbClr val="663300"/>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rgbClr val="663300"/>
          </a:solidFill>
          <a:latin typeface="+mn-lt"/>
          <a:ea typeface="MS PGothic" pitchFamily="34" charset="-128"/>
        </a:defRPr>
      </a:lvl3pPr>
      <a:lvl4pPr marL="1600200" indent="-228600" algn="l" rtl="0" eaLnBrk="0" fontAlgn="base" hangingPunct="0">
        <a:spcBef>
          <a:spcPct val="20000"/>
        </a:spcBef>
        <a:spcAft>
          <a:spcPct val="0"/>
        </a:spcAft>
        <a:buChar char="–"/>
        <a:defRPr>
          <a:solidFill>
            <a:srgbClr val="663300"/>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rgbClr val="663300"/>
          </a:solidFill>
          <a:latin typeface="+mn-lt"/>
          <a:ea typeface="MS PGothic" pitchFamily="34" charset="-128"/>
        </a:defRPr>
      </a:lvl5pPr>
      <a:lvl6pPr marL="2514600" indent="-228600" algn="l" rtl="0" fontAlgn="base">
        <a:spcBef>
          <a:spcPct val="20000"/>
        </a:spcBef>
        <a:spcAft>
          <a:spcPct val="0"/>
        </a:spcAft>
        <a:buChar char="»"/>
        <a:defRPr sz="1600">
          <a:solidFill>
            <a:srgbClr val="663300"/>
          </a:solidFill>
          <a:latin typeface="+mn-lt"/>
        </a:defRPr>
      </a:lvl6pPr>
      <a:lvl7pPr marL="2971800" indent="-228600" algn="l" rtl="0" fontAlgn="base">
        <a:spcBef>
          <a:spcPct val="20000"/>
        </a:spcBef>
        <a:spcAft>
          <a:spcPct val="0"/>
        </a:spcAft>
        <a:buChar char="»"/>
        <a:defRPr sz="1600">
          <a:solidFill>
            <a:srgbClr val="663300"/>
          </a:solidFill>
          <a:latin typeface="+mn-lt"/>
        </a:defRPr>
      </a:lvl7pPr>
      <a:lvl8pPr marL="3429000" indent="-228600" algn="l" rtl="0" fontAlgn="base">
        <a:spcBef>
          <a:spcPct val="20000"/>
        </a:spcBef>
        <a:spcAft>
          <a:spcPct val="0"/>
        </a:spcAft>
        <a:buChar char="»"/>
        <a:defRPr sz="1600">
          <a:solidFill>
            <a:srgbClr val="663300"/>
          </a:solidFill>
          <a:latin typeface="+mn-lt"/>
        </a:defRPr>
      </a:lvl8pPr>
      <a:lvl9pPr marL="3886200" indent="-228600" algn="l" rtl="0" fontAlgn="base">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62" name="Picture 2"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2164"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65"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75622"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775623"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E7B12319-0434-4761-8EBD-E0EB370C6C6D}" type="slidenum">
              <a:rPr lang="en-US"/>
              <a:pPr>
                <a:defRPr/>
              </a:pPr>
              <a:t>‹#›</a:t>
            </a:fld>
            <a:endParaRPr lang="en-US"/>
          </a:p>
        </p:txBody>
      </p:sp>
      <p:pic>
        <p:nvPicPr>
          <p:cNvPr id="93192"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551" r:id="rId1"/>
    <p:sldLayoutId id="2147522552" r:id="rId2"/>
    <p:sldLayoutId id="2147522553" r:id="rId3"/>
    <p:sldLayoutId id="2147522554" r:id="rId4"/>
    <p:sldLayoutId id="2147522555" r:id="rId5"/>
    <p:sldLayoutId id="2147522556" r:id="rId6"/>
    <p:sldLayoutId id="2147522557" r:id="rId7"/>
    <p:sldLayoutId id="2147522558" r:id="rId8"/>
    <p:sldLayoutId id="2147522559" r:id="rId9"/>
    <p:sldLayoutId id="2147522560" r:id="rId10"/>
    <p:sldLayoutId id="2147522561"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5pPr>
      <a:lvl6pPr marL="457200" algn="ctr" rtl="0" fontAlgn="base">
        <a:spcBef>
          <a:spcPct val="0"/>
        </a:spcBef>
        <a:spcAft>
          <a:spcPct val="0"/>
        </a:spcAft>
        <a:defRPr sz="3600">
          <a:solidFill>
            <a:schemeClr val="bg1"/>
          </a:solidFill>
          <a:latin typeface="Footlight MT Light" pitchFamily="18" charset="0"/>
          <a:cs typeface="Arial" pitchFamily="34" charset="0"/>
        </a:defRPr>
      </a:lvl6pPr>
      <a:lvl7pPr marL="914400" algn="ctr" rtl="0" fontAlgn="base">
        <a:spcBef>
          <a:spcPct val="0"/>
        </a:spcBef>
        <a:spcAft>
          <a:spcPct val="0"/>
        </a:spcAft>
        <a:defRPr sz="3600">
          <a:solidFill>
            <a:schemeClr val="bg1"/>
          </a:solidFill>
          <a:latin typeface="Footlight MT Light" pitchFamily="18" charset="0"/>
          <a:cs typeface="Arial" pitchFamily="34" charset="0"/>
        </a:defRPr>
      </a:lvl7pPr>
      <a:lvl8pPr marL="1371600" algn="ctr" rtl="0" fontAlgn="base">
        <a:spcBef>
          <a:spcPct val="0"/>
        </a:spcBef>
        <a:spcAft>
          <a:spcPct val="0"/>
        </a:spcAft>
        <a:defRPr sz="3600">
          <a:solidFill>
            <a:schemeClr val="bg1"/>
          </a:solidFill>
          <a:latin typeface="Footlight MT Light" pitchFamily="18" charset="0"/>
          <a:cs typeface="Arial" pitchFamily="34" charset="0"/>
        </a:defRPr>
      </a:lvl8pPr>
      <a:lvl9pPr marL="1828800" algn="ctr" rtl="0" fontAlgn="base">
        <a:spcBef>
          <a:spcPct val="0"/>
        </a:spcBef>
        <a:spcAft>
          <a:spcPct val="0"/>
        </a:spcAft>
        <a:defRPr sz="3600">
          <a:solidFill>
            <a:schemeClr val="bg1"/>
          </a:solidFill>
          <a:latin typeface="Footlight MT Light" pitchFamily="18" charset="0"/>
          <a:cs typeface="Arial" pitchFamily="34"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2"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220" name="Rectangle 4"/>
          <p:cNvSpPr>
            <a:spLocks noGrp="1" noChangeArrowheads="1"/>
          </p:cNvSpPr>
          <p:nvPr>
            <p:ph type="title"/>
          </p:nvPr>
        </p:nvSpPr>
        <p:spPr bwMode="auto">
          <a:xfrm>
            <a:off x="1155700" y="0"/>
            <a:ext cx="75485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1"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24774"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Engravers MT" pitchFamily="18" charset="0"/>
                <a:ea typeface="+mn-ea"/>
                <a:cs typeface="Tahoma" pitchFamily="34" charset="0"/>
              </a:defRPr>
            </a:lvl1pPr>
          </a:lstStyle>
          <a:p>
            <a:pPr>
              <a:defRPr/>
            </a:pPr>
            <a:endParaRPr lang="en-US"/>
          </a:p>
        </p:txBody>
      </p:sp>
      <p:sp>
        <p:nvSpPr>
          <p:cNvPr id="1824775"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Engravers MT" pitchFamily="-1" charset="0"/>
                <a:cs typeface="Tahoma" pitchFamily="-1" charset="0"/>
              </a:defRPr>
            </a:lvl1pPr>
          </a:lstStyle>
          <a:p>
            <a:pPr>
              <a:defRPr/>
            </a:pPr>
            <a:fld id="{86AAC35B-A6F4-48EB-9C01-8E0BF356BC1A}" type="slidenum">
              <a:rPr lang="en-US"/>
              <a:pPr>
                <a:defRPr/>
              </a:pPr>
              <a:t>‹#›</a:t>
            </a:fld>
            <a:endParaRPr lang="en-US"/>
          </a:p>
        </p:txBody>
      </p:sp>
      <p:pic>
        <p:nvPicPr>
          <p:cNvPr id="9224"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792" r:id="rId1"/>
    <p:sldLayoutId id="2147521742" r:id="rId2"/>
    <p:sldLayoutId id="2147521743" r:id="rId3"/>
    <p:sldLayoutId id="2147521744" r:id="rId4"/>
    <p:sldLayoutId id="2147521745" r:id="rId5"/>
    <p:sldLayoutId id="2147521746" r:id="rId6"/>
    <p:sldLayoutId id="2147521747" r:id="rId7"/>
    <p:sldLayoutId id="2147521748" r:id="rId8"/>
    <p:sldLayoutId id="2147521749" r:id="rId9"/>
    <p:sldLayoutId id="2147521750" r:id="rId10"/>
    <p:sldLayoutId id="2147521751"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Arial" pitchFamily="-84" charset="0"/>
          <a:cs typeface="+mj-cs"/>
        </a:defRPr>
      </a:lvl1pPr>
      <a:lvl2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2pPr>
      <a:lvl3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3pPr>
      <a:lvl4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4pPr>
      <a:lvl5pPr algn="ctr" rtl="0" eaLnBrk="0" fontAlgn="base" hangingPunct="0">
        <a:spcBef>
          <a:spcPct val="0"/>
        </a:spcBef>
        <a:spcAft>
          <a:spcPct val="0"/>
        </a:spcAft>
        <a:defRPr sz="3200" b="1">
          <a:solidFill>
            <a:schemeClr val="bg1"/>
          </a:solidFill>
          <a:latin typeface="Tahoma" pitchFamily="34" charset="0"/>
          <a:ea typeface="Arial" pitchFamily="-84" charset="0"/>
          <a:cs typeface="Arial" charset="0"/>
        </a:defRPr>
      </a:lvl5pPr>
      <a:lvl6pPr marL="457200" algn="ctr" rtl="0" fontAlgn="base">
        <a:spcBef>
          <a:spcPct val="0"/>
        </a:spcBef>
        <a:spcAft>
          <a:spcPct val="0"/>
        </a:spcAft>
        <a:defRPr sz="3200" b="1">
          <a:solidFill>
            <a:schemeClr val="bg1"/>
          </a:solidFill>
          <a:latin typeface="Tahoma" pitchFamily="34" charset="0"/>
          <a:cs typeface="Arial" charset="0"/>
        </a:defRPr>
      </a:lvl6pPr>
      <a:lvl7pPr marL="914400" algn="ctr" rtl="0" fontAlgn="base">
        <a:spcBef>
          <a:spcPct val="0"/>
        </a:spcBef>
        <a:spcAft>
          <a:spcPct val="0"/>
        </a:spcAft>
        <a:defRPr sz="3200" b="1">
          <a:solidFill>
            <a:schemeClr val="bg1"/>
          </a:solidFill>
          <a:latin typeface="Tahoma" pitchFamily="34" charset="0"/>
          <a:cs typeface="Arial" charset="0"/>
        </a:defRPr>
      </a:lvl7pPr>
      <a:lvl8pPr marL="1371600" algn="ctr" rtl="0" fontAlgn="base">
        <a:spcBef>
          <a:spcPct val="0"/>
        </a:spcBef>
        <a:spcAft>
          <a:spcPct val="0"/>
        </a:spcAft>
        <a:defRPr sz="3200" b="1">
          <a:solidFill>
            <a:schemeClr val="bg1"/>
          </a:solidFill>
          <a:latin typeface="Tahoma" pitchFamily="34" charset="0"/>
          <a:cs typeface="Arial" charset="0"/>
        </a:defRPr>
      </a:lvl8pPr>
      <a:lvl9pPr marL="1828800" algn="ctr" rtl="0" fontAlgn="base">
        <a:spcBef>
          <a:spcPct val="0"/>
        </a:spcBef>
        <a:spcAft>
          <a:spcPct val="0"/>
        </a:spcAft>
        <a:defRPr sz="3200" b="1">
          <a:solidFill>
            <a:schemeClr val="bg1"/>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8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8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sz="2800">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sz="2800">
          <a:solidFill>
            <a:srgbClr val="000066"/>
          </a:solidFill>
          <a:latin typeface="+mn-lt"/>
          <a:ea typeface="Arial" pitchFamily="-84" charset="0"/>
          <a:cs typeface="+mn-cs"/>
        </a:defRPr>
      </a:lvl5pPr>
      <a:lvl6pPr marL="2514600" indent="-228600" algn="l" rtl="0" fontAlgn="base">
        <a:spcBef>
          <a:spcPct val="20000"/>
        </a:spcBef>
        <a:spcAft>
          <a:spcPct val="0"/>
        </a:spcAft>
        <a:buChar char="»"/>
        <a:defRPr sz="2800">
          <a:solidFill>
            <a:srgbClr val="000066"/>
          </a:solidFill>
          <a:latin typeface="+mn-lt"/>
          <a:cs typeface="+mn-cs"/>
        </a:defRPr>
      </a:lvl6pPr>
      <a:lvl7pPr marL="2971800" indent="-228600" algn="l" rtl="0" fontAlgn="base">
        <a:spcBef>
          <a:spcPct val="20000"/>
        </a:spcBef>
        <a:spcAft>
          <a:spcPct val="0"/>
        </a:spcAft>
        <a:buChar char="»"/>
        <a:defRPr sz="2800">
          <a:solidFill>
            <a:srgbClr val="000066"/>
          </a:solidFill>
          <a:latin typeface="+mn-lt"/>
          <a:cs typeface="+mn-cs"/>
        </a:defRPr>
      </a:lvl7pPr>
      <a:lvl8pPr marL="3429000" indent="-228600" algn="l" rtl="0" fontAlgn="base">
        <a:spcBef>
          <a:spcPct val="20000"/>
        </a:spcBef>
        <a:spcAft>
          <a:spcPct val="0"/>
        </a:spcAft>
        <a:buChar char="»"/>
        <a:defRPr sz="2800">
          <a:solidFill>
            <a:srgbClr val="000066"/>
          </a:solidFill>
          <a:latin typeface="+mn-lt"/>
          <a:cs typeface="+mn-cs"/>
        </a:defRPr>
      </a:lvl8pPr>
      <a:lvl9pPr marL="3886200" indent="-228600" algn="l" rtl="0" fontAlgn="base">
        <a:spcBef>
          <a:spcPct val="20000"/>
        </a:spcBef>
        <a:spcAft>
          <a:spcPct val="0"/>
        </a:spcAft>
        <a:buChar char="»"/>
        <a:defRPr sz="28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3186" name="Picture 2"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3188"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3189"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75622"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775623"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C0807BC3-8689-4E61-B629-04BB8A061D1D}" type="slidenum">
              <a:rPr lang="en-US"/>
              <a:pPr>
                <a:defRPr/>
              </a:pPr>
              <a:t>‹#›</a:t>
            </a:fld>
            <a:endParaRPr lang="en-US"/>
          </a:p>
        </p:txBody>
      </p:sp>
      <p:pic>
        <p:nvPicPr>
          <p:cNvPr id="95240"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Tree>
  </p:cSld>
  <p:clrMap bg1="lt1" tx1="dk1" bg2="lt2" tx2="dk2" accent1="accent1" accent2="accent2" accent3="accent3" accent4="accent4" accent5="accent5" accent6="accent6" hlink="hlink" folHlink="folHlink"/>
  <p:sldLayoutIdLst>
    <p:sldLayoutId id="2147522562" r:id="rId1"/>
    <p:sldLayoutId id="2147522563" r:id="rId2"/>
    <p:sldLayoutId id="2147522564" r:id="rId3"/>
    <p:sldLayoutId id="2147522565" r:id="rId4"/>
    <p:sldLayoutId id="2147522566" r:id="rId5"/>
    <p:sldLayoutId id="2147522567" r:id="rId6"/>
    <p:sldLayoutId id="2147522568" r:id="rId7"/>
    <p:sldLayoutId id="2147522569" r:id="rId8"/>
    <p:sldLayoutId id="2147522570" r:id="rId9"/>
    <p:sldLayoutId id="2147522571" r:id="rId10"/>
    <p:sldLayoutId id="2147522572"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84"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84" charset="0"/>
          <a:cs typeface="Arial" pitchFamily="34" charset="0"/>
        </a:defRPr>
      </a:lvl5pPr>
      <a:lvl6pPr marL="457200" algn="ctr" rtl="0" fontAlgn="base">
        <a:spcBef>
          <a:spcPct val="0"/>
        </a:spcBef>
        <a:spcAft>
          <a:spcPct val="0"/>
        </a:spcAft>
        <a:defRPr sz="3600">
          <a:solidFill>
            <a:schemeClr val="bg1"/>
          </a:solidFill>
          <a:latin typeface="Footlight MT Light" pitchFamily="18" charset="0"/>
          <a:cs typeface="Arial" pitchFamily="34" charset="0"/>
        </a:defRPr>
      </a:lvl6pPr>
      <a:lvl7pPr marL="914400" algn="ctr" rtl="0" fontAlgn="base">
        <a:spcBef>
          <a:spcPct val="0"/>
        </a:spcBef>
        <a:spcAft>
          <a:spcPct val="0"/>
        </a:spcAft>
        <a:defRPr sz="3600">
          <a:solidFill>
            <a:schemeClr val="bg1"/>
          </a:solidFill>
          <a:latin typeface="Footlight MT Light" pitchFamily="18" charset="0"/>
          <a:cs typeface="Arial" pitchFamily="34" charset="0"/>
        </a:defRPr>
      </a:lvl7pPr>
      <a:lvl8pPr marL="1371600" algn="ctr" rtl="0" fontAlgn="base">
        <a:spcBef>
          <a:spcPct val="0"/>
        </a:spcBef>
        <a:spcAft>
          <a:spcPct val="0"/>
        </a:spcAft>
        <a:defRPr sz="3600">
          <a:solidFill>
            <a:schemeClr val="bg1"/>
          </a:solidFill>
          <a:latin typeface="Footlight MT Light" pitchFamily="18" charset="0"/>
          <a:cs typeface="Arial" pitchFamily="34" charset="0"/>
        </a:defRPr>
      </a:lvl8pPr>
      <a:lvl9pPr marL="1828800" algn="ctr" rtl="0" fontAlgn="base">
        <a:spcBef>
          <a:spcPct val="0"/>
        </a:spcBef>
        <a:spcAft>
          <a:spcPct val="0"/>
        </a:spcAft>
        <a:defRPr sz="3600">
          <a:solidFill>
            <a:schemeClr val="bg1"/>
          </a:solidFill>
          <a:latin typeface="Footlight MT Light" pitchFamily="18" charset="0"/>
          <a:cs typeface="Arial" pitchFamily="34"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84"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84"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84"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84"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84"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4210" name="Picture 9" descr="ripples_wash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ea typeface="Tahoma" pitchFamily="34" charset="0"/>
              <a:cs typeface="Arial" charset="0"/>
            </a:endParaRPr>
          </a:p>
        </p:txBody>
      </p:sp>
      <p:sp>
        <p:nvSpPr>
          <p:cNvPr id="94212"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4213"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B9181D9D-E456-4F1C-979E-6295C6643983}" type="slidenum">
              <a:rPr lang="en-US"/>
              <a:pPr>
                <a:defRPr/>
              </a:pPr>
              <a:t>‹#›</a:t>
            </a:fld>
            <a:endParaRPr lang="en-US"/>
          </a:p>
        </p:txBody>
      </p:sp>
      <p:pic>
        <p:nvPicPr>
          <p:cNvPr id="94216" name="Picture 8" descr="mt_mini_03220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228600"/>
            <a:ext cx="1127125" cy="114300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Arial" pitchFamily="-1" charset="0"/>
          <a:cs typeface="+mj-cs"/>
        </a:defRPr>
      </a:lvl1pPr>
      <a:lvl2pPr algn="ctr" rtl="0" eaLnBrk="0" fontAlgn="base" hangingPunct="0">
        <a:spcBef>
          <a:spcPct val="0"/>
        </a:spcBef>
        <a:spcAft>
          <a:spcPct val="0"/>
        </a:spcAft>
        <a:defRPr sz="3600">
          <a:solidFill>
            <a:schemeClr val="bg1"/>
          </a:solidFill>
          <a:latin typeface="Footlight MT Light" pitchFamily="18" charset="0"/>
          <a:ea typeface="Arial" pitchFamily="-1" charset="0"/>
          <a:cs typeface="Arial" pitchFamily="34" charset="0"/>
        </a:defRPr>
      </a:lvl2pPr>
      <a:lvl3pPr algn="ctr" rtl="0" eaLnBrk="0" fontAlgn="base" hangingPunct="0">
        <a:spcBef>
          <a:spcPct val="0"/>
        </a:spcBef>
        <a:spcAft>
          <a:spcPct val="0"/>
        </a:spcAft>
        <a:defRPr sz="3600">
          <a:solidFill>
            <a:schemeClr val="bg1"/>
          </a:solidFill>
          <a:latin typeface="Footlight MT Light" pitchFamily="18" charset="0"/>
          <a:ea typeface="Arial" pitchFamily="-1" charset="0"/>
          <a:cs typeface="Arial" pitchFamily="34" charset="0"/>
        </a:defRPr>
      </a:lvl3pPr>
      <a:lvl4pPr algn="ctr" rtl="0" eaLnBrk="0" fontAlgn="base" hangingPunct="0">
        <a:spcBef>
          <a:spcPct val="0"/>
        </a:spcBef>
        <a:spcAft>
          <a:spcPct val="0"/>
        </a:spcAft>
        <a:defRPr sz="3600">
          <a:solidFill>
            <a:schemeClr val="bg1"/>
          </a:solidFill>
          <a:latin typeface="Footlight MT Light" pitchFamily="18" charset="0"/>
          <a:ea typeface="Arial" pitchFamily="-1" charset="0"/>
          <a:cs typeface="Arial" pitchFamily="34" charset="0"/>
        </a:defRPr>
      </a:lvl4pPr>
      <a:lvl5pPr algn="ctr" rtl="0" eaLnBrk="0" fontAlgn="base" hangingPunct="0">
        <a:spcBef>
          <a:spcPct val="0"/>
        </a:spcBef>
        <a:spcAft>
          <a:spcPct val="0"/>
        </a:spcAft>
        <a:defRPr sz="3600">
          <a:solidFill>
            <a:schemeClr val="bg1"/>
          </a:solidFill>
          <a:latin typeface="Footlight MT Light" pitchFamily="18" charset="0"/>
          <a:ea typeface="Arial" pitchFamily="-1" charset="0"/>
          <a:cs typeface="Arial" pitchFamily="34" charset="0"/>
        </a:defRPr>
      </a:lvl5pPr>
      <a:lvl6pPr marL="457200" algn="ctr" rtl="0" fontAlgn="base">
        <a:spcBef>
          <a:spcPct val="0"/>
        </a:spcBef>
        <a:spcAft>
          <a:spcPct val="0"/>
        </a:spcAft>
        <a:defRPr sz="3600">
          <a:solidFill>
            <a:schemeClr val="bg1"/>
          </a:solidFill>
          <a:latin typeface="Footlight MT Light" pitchFamily="18" charset="0"/>
          <a:cs typeface="Arial" pitchFamily="34" charset="0"/>
        </a:defRPr>
      </a:lvl6pPr>
      <a:lvl7pPr marL="914400" algn="ctr" rtl="0" fontAlgn="base">
        <a:spcBef>
          <a:spcPct val="0"/>
        </a:spcBef>
        <a:spcAft>
          <a:spcPct val="0"/>
        </a:spcAft>
        <a:defRPr sz="3600">
          <a:solidFill>
            <a:schemeClr val="bg1"/>
          </a:solidFill>
          <a:latin typeface="Footlight MT Light" pitchFamily="18" charset="0"/>
          <a:cs typeface="Arial" pitchFamily="34" charset="0"/>
        </a:defRPr>
      </a:lvl7pPr>
      <a:lvl8pPr marL="1371600" algn="ctr" rtl="0" fontAlgn="base">
        <a:spcBef>
          <a:spcPct val="0"/>
        </a:spcBef>
        <a:spcAft>
          <a:spcPct val="0"/>
        </a:spcAft>
        <a:defRPr sz="3600">
          <a:solidFill>
            <a:schemeClr val="bg1"/>
          </a:solidFill>
          <a:latin typeface="Footlight MT Light" pitchFamily="18" charset="0"/>
          <a:cs typeface="Arial" pitchFamily="34" charset="0"/>
        </a:defRPr>
      </a:lvl8pPr>
      <a:lvl9pPr marL="1828800" algn="ctr" rtl="0" fontAlgn="base">
        <a:spcBef>
          <a:spcPct val="0"/>
        </a:spcBef>
        <a:spcAft>
          <a:spcPct val="0"/>
        </a:spcAft>
        <a:defRPr sz="3600">
          <a:solidFill>
            <a:schemeClr val="bg1"/>
          </a:solidFill>
          <a:latin typeface="Footlight MT Light" pitchFamily="18" charset="0"/>
          <a:cs typeface="Arial" pitchFamily="34"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Arial" pitchFamily="-1" charset="0"/>
          <a:cs typeface="+mn-cs"/>
        </a:defRPr>
      </a:lvl1pPr>
      <a:lvl2pPr marL="742950" indent="-285750" algn="l" rtl="0" eaLnBrk="0" fontAlgn="base" hangingPunct="0">
        <a:spcBef>
          <a:spcPct val="20000"/>
        </a:spcBef>
        <a:spcAft>
          <a:spcPct val="0"/>
        </a:spcAft>
        <a:buChar char="–"/>
        <a:defRPr sz="2400">
          <a:solidFill>
            <a:srgbClr val="000066"/>
          </a:solidFill>
          <a:latin typeface="+mn-lt"/>
          <a:ea typeface="Arial" pitchFamily="-1" charset="0"/>
          <a:cs typeface="+mn-cs"/>
        </a:defRPr>
      </a:lvl2pPr>
      <a:lvl3pPr marL="1143000" indent="-228600" algn="l" rtl="0" eaLnBrk="0" fontAlgn="base" hangingPunct="0">
        <a:spcBef>
          <a:spcPct val="20000"/>
        </a:spcBef>
        <a:spcAft>
          <a:spcPct val="0"/>
        </a:spcAft>
        <a:buChar char="•"/>
        <a:defRPr sz="2000">
          <a:solidFill>
            <a:srgbClr val="000066"/>
          </a:solidFill>
          <a:latin typeface="+mn-lt"/>
          <a:ea typeface="Arial" pitchFamily="-1" charset="0"/>
          <a:cs typeface="+mn-cs"/>
        </a:defRPr>
      </a:lvl3pPr>
      <a:lvl4pPr marL="1600200" indent="-228600" algn="l" rtl="0" eaLnBrk="0" fontAlgn="base" hangingPunct="0">
        <a:spcBef>
          <a:spcPct val="20000"/>
        </a:spcBef>
        <a:spcAft>
          <a:spcPct val="0"/>
        </a:spcAft>
        <a:buChar char="–"/>
        <a:defRPr>
          <a:solidFill>
            <a:srgbClr val="000066"/>
          </a:solidFill>
          <a:latin typeface="+mn-lt"/>
          <a:ea typeface="Arial" pitchFamily="-1" charset="0"/>
          <a:cs typeface="+mn-cs"/>
        </a:defRPr>
      </a:lvl4pPr>
      <a:lvl5pPr marL="2057400" indent="-228600" algn="l" rtl="0" eaLnBrk="0" fontAlgn="base" hangingPunct="0">
        <a:spcBef>
          <a:spcPct val="20000"/>
        </a:spcBef>
        <a:spcAft>
          <a:spcPct val="0"/>
        </a:spcAft>
        <a:buChar char="»"/>
        <a:defRPr>
          <a:solidFill>
            <a:srgbClr val="000066"/>
          </a:solidFill>
          <a:latin typeface="+mn-lt"/>
          <a:ea typeface="Arial" pitchFamily="-1" charset="0"/>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5234" name="Picture 9"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95236"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5237"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716CD5C7-F4FC-4824-9DFF-6F5D22C143C8}" type="slidenum">
              <a:rPr lang="en-US"/>
              <a:pPr>
                <a:defRPr/>
              </a:pPr>
              <a:t>‹#›</a:t>
            </a:fld>
            <a:endParaRPr lang="en-US"/>
          </a:p>
        </p:txBody>
      </p:sp>
      <p:pic>
        <p:nvPicPr>
          <p:cNvPr id="95240" name="Picture 8" descr="mt_mini_03220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228600"/>
            <a:ext cx="1127125" cy="114300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22880" r:id="rId1"/>
    <p:sldLayoutId id="2147522881" r:id="rId2"/>
    <p:sldLayoutId id="2147522882" r:id="rId3"/>
    <p:sldLayoutId id="2147522883" r:id="rId4"/>
    <p:sldLayoutId id="2147522884" r:id="rId5"/>
    <p:sldLayoutId id="2147522885" r:id="rId6"/>
    <p:sldLayoutId id="2147522886" r:id="rId7"/>
    <p:sldLayoutId id="2147522887" r:id="rId8"/>
    <p:sldLayoutId id="2147522888" r:id="rId9"/>
    <p:sldLayoutId id="2147522889" r:id="rId10"/>
    <p:sldLayoutId id="2147522890"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Footlight MT Light" pitchFamily="18"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rgbClr val="000066"/>
          </a:solidFill>
          <a:latin typeface="+mn-lt"/>
          <a:cs typeface="+mn-cs"/>
        </a:defRPr>
      </a:lvl2pPr>
      <a:lvl3pPr marL="1143000" indent="-228600" algn="l" rtl="0" eaLnBrk="0" fontAlgn="base" hangingPunct="0">
        <a:spcBef>
          <a:spcPct val="20000"/>
        </a:spcBef>
        <a:spcAft>
          <a:spcPct val="0"/>
        </a:spcAft>
        <a:buChar char="•"/>
        <a:defRPr sz="2000">
          <a:solidFill>
            <a:srgbClr val="000066"/>
          </a:solidFill>
          <a:latin typeface="+mn-lt"/>
          <a:cs typeface="+mn-cs"/>
        </a:defRPr>
      </a:lvl3pPr>
      <a:lvl4pPr marL="1600200" indent="-228600" algn="l" rtl="0" eaLnBrk="0" fontAlgn="base" hangingPunct="0">
        <a:spcBef>
          <a:spcPct val="20000"/>
        </a:spcBef>
        <a:spcAft>
          <a:spcPct val="0"/>
        </a:spcAft>
        <a:buChar char="–"/>
        <a:defRPr>
          <a:solidFill>
            <a:srgbClr val="000066"/>
          </a:solidFill>
          <a:latin typeface="+mn-lt"/>
          <a:cs typeface="+mn-cs"/>
        </a:defRPr>
      </a:lvl4pPr>
      <a:lvl5pPr marL="2057400" indent="-228600" algn="l" rtl="0" eaLnBrk="0" fontAlgn="base" hangingPunct="0">
        <a:spcBef>
          <a:spcPct val="20000"/>
        </a:spcBef>
        <a:spcAft>
          <a:spcPct val="0"/>
        </a:spcAft>
        <a:buChar char="»"/>
        <a:defRPr>
          <a:solidFill>
            <a:srgbClr val="000066"/>
          </a:solidFill>
          <a:latin typeface="+mn-lt"/>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6258" name="Picture 2"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MS PGothic" pitchFamily="34" charset="-128"/>
              <a:cs typeface="Arial" charset="0"/>
            </a:endParaRPr>
          </a:p>
        </p:txBody>
      </p:sp>
      <p:sp>
        <p:nvSpPr>
          <p:cNvPr id="96260" name="Rectangle 4"/>
          <p:cNvSpPr>
            <a:spLocks noGrp="1" noChangeArrowheads="1"/>
          </p:cNvSpPr>
          <p:nvPr>
            <p:ph type="title"/>
          </p:nvPr>
        </p:nvSpPr>
        <p:spPr bwMode="auto">
          <a:xfrm>
            <a:off x="1155700" y="0"/>
            <a:ext cx="75485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6261"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24774"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Engravers MT" pitchFamily="18" charset="0"/>
                <a:ea typeface="+mn-ea"/>
                <a:cs typeface="Tahoma" pitchFamily="34" charset="0"/>
              </a:defRPr>
            </a:lvl1pPr>
          </a:lstStyle>
          <a:p>
            <a:pPr>
              <a:defRPr/>
            </a:pPr>
            <a:endParaRPr lang="en-US"/>
          </a:p>
        </p:txBody>
      </p:sp>
      <p:sp>
        <p:nvSpPr>
          <p:cNvPr id="1824775"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Engravers MT" pitchFamily="18" charset="0"/>
                <a:ea typeface="ＭＳ Ｐゴシック" pitchFamily="34" charset="-128"/>
                <a:cs typeface="Tahoma" pitchFamily="34" charset="0"/>
              </a:defRPr>
            </a:lvl1pPr>
          </a:lstStyle>
          <a:p>
            <a:pPr>
              <a:defRPr/>
            </a:pPr>
            <a:fld id="{F7BCE0CE-C22A-4035-90AC-90E37C72264E}" type="slidenum">
              <a:rPr lang="en-US"/>
              <a:pPr>
                <a:defRPr/>
              </a:pPr>
              <a:t>‹#›</a:t>
            </a:fld>
            <a:endParaRPr lang="en-US"/>
          </a:p>
        </p:txBody>
      </p:sp>
      <p:pic>
        <p:nvPicPr>
          <p:cNvPr id="63496" name="Picture 8" descr="mt_mini_03220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a:noFill/>
          </a:ln>
          <a:effectLst>
            <a:outerShdw blurRad="63500" dist="29783" dir="3885598" algn="ctr" rotWithShape="0">
              <a:schemeClr val="tx1">
                <a:alpha val="74997"/>
              </a:schemeClr>
            </a:outerShdw>
          </a:effectLst>
          <a:extLst/>
        </p:spPr>
      </p:pic>
    </p:spTree>
  </p:cSld>
  <p:clrMap bg1="lt1" tx1="dk1" bg2="lt2" tx2="dk2" accent1="accent1" accent2="accent2" accent3="accent3" accent4="accent4" accent5="accent5" accent6="accent6" hlink="hlink" folHlink="folHlink"/>
  <p:sldLayoutIdLst>
    <p:sldLayoutId id="2147522891" r:id="rId1"/>
    <p:sldLayoutId id="2147522892" r:id="rId2"/>
    <p:sldLayoutId id="2147522893" r:id="rId3"/>
    <p:sldLayoutId id="2147522894" r:id="rId4"/>
    <p:sldLayoutId id="2147522895" r:id="rId5"/>
    <p:sldLayoutId id="2147522896" r:id="rId6"/>
    <p:sldLayoutId id="2147522897" r:id="rId7"/>
    <p:sldLayoutId id="2147522898" r:id="rId8"/>
    <p:sldLayoutId id="2147522899" r:id="rId9"/>
    <p:sldLayoutId id="2147522900" r:id="rId10"/>
    <p:sldLayoutId id="2147522901"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MS PGothic" pitchFamily="34" charset="-128"/>
          <a:cs typeface="+mj-cs"/>
        </a:defRPr>
      </a:lvl1pPr>
      <a:lvl2pPr algn="ctr" rtl="0" eaLnBrk="0" fontAlgn="base" hangingPunct="0">
        <a:spcBef>
          <a:spcPct val="0"/>
        </a:spcBef>
        <a:spcAft>
          <a:spcPct val="0"/>
        </a:spcAft>
        <a:defRPr sz="3200" b="1">
          <a:solidFill>
            <a:schemeClr val="bg1"/>
          </a:solidFill>
          <a:latin typeface="Tahoma" pitchFamily="34" charset="0"/>
          <a:ea typeface="MS PGothic" pitchFamily="34" charset="-128"/>
          <a:cs typeface="Arial" charset="0"/>
        </a:defRPr>
      </a:lvl2pPr>
      <a:lvl3pPr algn="ctr" rtl="0" eaLnBrk="0" fontAlgn="base" hangingPunct="0">
        <a:spcBef>
          <a:spcPct val="0"/>
        </a:spcBef>
        <a:spcAft>
          <a:spcPct val="0"/>
        </a:spcAft>
        <a:defRPr sz="3200" b="1">
          <a:solidFill>
            <a:schemeClr val="bg1"/>
          </a:solidFill>
          <a:latin typeface="Tahoma" pitchFamily="34" charset="0"/>
          <a:ea typeface="MS PGothic" pitchFamily="34" charset="-128"/>
          <a:cs typeface="Arial" charset="0"/>
        </a:defRPr>
      </a:lvl3pPr>
      <a:lvl4pPr algn="ctr" rtl="0" eaLnBrk="0" fontAlgn="base" hangingPunct="0">
        <a:spcBef>
          <a:spcPct val="0"/>
        </a:spcBef>
        <a:spcAft>
          <a:spcPct val="0"/>
        </a:spcAft>
        <a:defRPr sz="3200" b="1">
          <a:solidFill>
            <a:schemeClr val="bg1"/>
          </a:solidFill>
          <a:latin typeface="Tahoma" pitchFamily="34" charset="0"/>
          <a:ea typeface="MS PGothic" pitchFamily="34" charset="-128"/>
          <a:cs typeface="Arial" charset="0"/>
        </a:defRPr>
      </a:lvl4pPr>
      <a:lvl5pPr algn="ctr" rtl="0" eaLnBrk="0" fontAlgn="base" hangingPunct="0">
        <a:spcBef>
          <a:spcPct val="0"/>
        </a:spcBef>
        <a:spcAft>
          <a:spcPct val="0"/>
        </a:spcAft>
        <a:defRPr sz="3200" b="1">
          <a:solidFill>
            <a:schemeClr val="bg1"/>
          </a:solidFill>
          <a:latin typeface="Tahoma" pitchFamily="34" charset="0"/>
          <a:ea typeface="MS PGothic" pitchFamily="34" charset="-128"/>
          <a:cs typeface="Arial" charset="0"/>
        </a:defRPr>
      </a:lvl5pPr>
      <a:lvl6pPr marL="457200" algn="ctr" rtl="0" fontAlgn="base">
        <a:spcBef>
          <a:spcPct val="0"/>
        </a:spcBef>
        <a:spcAft>
          <a:spcPct val="0"/>
        </a:spcAft>
        <a:defRPr sz="3200" b="1">
          <a:solidFill>
            <a:schemeClr val="bg1"/>
          </a:solidFill>
          <a:latin typeface="Tahoma" pitchFamily="34" charset="0"/>
          <a:cs typeface="Arial" charset="0"/>
        </a:defRPr>
      </a:lvl6pPr>
      <a:lvl7pPr marL="914400" algn="ctr" rtl="0" fontAlgn="base">
        <a:spcBef>
          <a:spcPct val="0"/>
        </a:spcBef>
        <a:spcAft>
          <a:spcPct val="0"/>
        </a:spcAft>
        <a:defRPr sz="3200" b="1">
          <a:solidFill>
            <a:schemeClr val="bg1"/>
          </a:solidFill>
          <a:latin typeface="Tahoma" pitchFamily="34" charset="0"/>
          <a:cs typeface="Arial" charset="0"/>
        </a:defRPr>
      </a:lvl7pPr>
      <a:lvl8pPr marL="1371600" algn="ctr" rtl="0" fontAlgn="base">
        <a:spcBef>
          <a:spcPct val="0"/>
        </a:spcBef>
        <a:spcAft>
          <a:spcPct val="0"/>
        </a:spcAft>
        <a:defRPr sz="3200" b="1">
          <a:solidFill>
            <a:schemeClr val="bg1"/>
          </a:solidFill>
          <a:latin typeface="Tahoma" pitchFamily="34" charset="0"/>
          <a:cs typeface="Arial" charset="0"/>
        </a:defRPr>
      </a:lvl8pPr>
      <a:lvl9pPr marL="1828800" algn="ctr" rtl="0" fontAlgn="base">
        <a:spcBef>
          <a:spcPct val="0"/>
        </a:spcBef>
        <a:spcAft>
          <a:spcPct val="0"/>
        </a:spcAft>
        <a:defRPr sz="3200" b="1">
          <a:solidFill>
            <a:schemeClr val="bg1"/>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rgbClr val="000066"/>
          </a:solidFill>
          <a:latin typeface="+mn-lt"/>
          <a:ea typeface="Arial" charset="0"/>
          <a:cs typeface="+mn-cs"/>
        </a:defRPr>
      </a:lvl2pPr>
      <a:lvl3pPr marL="1143000" indent="-228600" algn="l" rtl="0" eaLnBrk="0" fontAlgn="base" hangingPunct="0">
        <a:spcBef>
          <a:spcPct val="20000"/>
        </a:spcBef>
        <a:spcAft>
          <a:spcPct val="0"/>
        </a:spcAft>
        <a:buChar char="•"/>
        <a:defRPr sz="2800">
          <a:solidFill>
            <a:srgbClr val="000066"/>
          </a:solidFill>
          <a:latin typeface="+mn-lt"/>
          <a:ea typeface="Arial" charset="0"/>
          <a:cs typeface="+mn-cs"/>
        </a:defRPr>
      </a:lvl3pPr>
      <a:lvl4pPr marL="1600200" indent="-228600" algn="l" rtl="0" eaLnBrk="0" fontAlgn="base" hangingPunct="0">
        <a:spcBef>
          <a:spcPct val="20000"/>
        </a:spcBef>
        <a:spcAft>
          <a:spcPct val="0"/>
        </a:spcAft>
        <a:buChar char="–"/>
        <a:defRPr sz="2800">
          <a:solidFill>
            <a:srgbClr val="000066"/>
          </a:solidFill>
          <a:latin typeface="+mn-lt"/>
          <a:ea typeface="Arial" charset="0"/>
          <a:cs typeface="+mn-cs"/>
        </a:defRPr>
      </a:lvl4pPr>
      <a:lvl5pPr marL="2057400" indent="-228600" algn="l" rtl="0" eaLnBrk="0" fontAlgn="base" hangingPunct="0">
        <a:spcBef>
          <a:spcPct val="20000"/>
        </a:spcBef>
        <a:spcAft>
          <a:spcPct val="0"/>
        </a:spcAft>
        <a:buChar char="»"/>
        <a:defRPr sz="2800">
          <a:solidFill>
            <a:srgbClr val="000066"/>
          </a:solidFill>
          <a:latin typeface="+mn-lt"/>
          <a:ea typeface="Arial" charset="0"/>
          <a:cs typeface="+mn-cs"/>
        </a:defRPr>
      </a:lvl5pPr>
      <a:lvl6pPr marL="2514600" indent="-228600" algn="l" rtl="0" fontAlgn="base">
        <a:spcBef>
          <a:spcPct val="20000"/>
        </a:spcBef>
        <a:spcAft>
          <a:spcPct val="0"/>
        </a:spcAft>
        <a:buChar char="»"/>
        <a:defRPr sz="2800">
          <a:solidFill>
            <a:srgbClr val="000066"/>
          </a:solidFill>
          <a:latin typeface="+mn-lt"/>
          <a:cs typeface="+mn-cs"/>
        </a:defRPr>
      </a:lvl6pPr>
      <a:lvl7pPr marL="2971800" indent="-228600" algn="l" rtl="0" fontAlgn="base">
        <a:spcBef>
          <a:spcPct val="20000"/>
        </a:spcBef>
        <a:spcAft>
          <a:spcPct val="0"/>
        </a:spcAft>
        <a:buChar char="»"/>
        <a:defRPr sz="2800">
          <a:solidFill>
            <a:srgbClr val="000066"/>
          </a:solidFill>
          <a:latin typeface="+mn-lt"/>
          <a:cs typeface="+mn-cs"/>
        </a:defRPr>
      </a:lvl7pPr>
      <a:lvl8pPr marL="3429000" indent="-228600" algn="l" rtl="0" fontAlgn="base">
        <a:spcBef>
          <a:spcPct val="20000"/>
        </a:spcBef>
        <a:spcAft>
          <a:spcPct val="0"/>
        </a:spcAft>
        <a:buChar char="»"/>
        <a:defRPr sz="2800">
          <a:solidFill>
            <a:srgbClr val="000066"/>
          </a:solidFill>
          <a:latin typeface="+mn-lt"/>
          <a:cs typeface="+mn-cs"/>
        </a:defRPr>
      </a:lvl8pPr>
      <a:lvl9pPr marL="3886200" indent="-228600" algn="l" rtl="0" fontAlgn="base">
        <a:spcBef>
          <a:spcPct val="20000"/>
        </a:spcBef>
        <a:spcAft>
          <a:spcPct val="0"/>
        </a:spcAft>
        <a:buChar char="»"/>
        <a:defRPr sz="28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838200" y="7620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97283" name="Rectangle 3"/>
          <p:cNvSpPr>
            <a:spLocks noGrp="1" noChangeArrowheads="1"/>
          </p:cNvSpPr>
          <p:nvPr>
            <p:ph type="body" idx="1"/>
          </p:nvPr>
        </p:nvSpPr>
        <p:spPr bwMode="auto">
          <a:xfrm>
            <a:off x="838200" y="1600200"/>
            <a:ext cx="746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97284" name="Picture 4" descr="shield"/>
          <p:cNvPicPr>
            <a:picLocks noChangeAspect="1" noChangeArrowheads="1"/>
          </p:cNvPicPr>
          <p:nvPr/>
        </p:nvPicPr>
        <p:blipFill>
          <a:blip r:embed="rId15" cstate="print">
            <a:lum bright="20000" contrast="26000"/>
            <a:grayscl/>
            <a:extLst>
              <a:ext uri="{28A0092B-C50C-407E-A947-70E740481C1C}">
                <a14:useLocalDpi xmlns:a14="http://schemas.microsoft.com/office/drawing/2010/main" val="0"/>
              </a:ext>
            </a:extLst>
          </a:blip>
          <a:srcRect/>
          <a:stretch>
            <a:fillRect/>
          </a:stretch>
        </p:blipFill>
        <p:spPr bwMode="auto">
          <a:xfrm>
            <a:off x="8458200" y="6248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22573" r:id="rId1"/>
    <p:sldLayoutId id="2147522574" r:id="rId2"/>
    <p:sldLayoutId id="2147522575" r:id="rId3"/>
    <p:sldLayoutId id="2147522576" r:id="rId4"/>
    <p:sldLayoutId id="2147522577" r:id="rId5"/>
    <p:sldLayoutId id="2147522578" r:id="rId6"/>
    <p:sldLayoutId id="2147522579" r:id="rId7"/>
    <p:sldLayoutId id="2147522580" r:id="rId8"/>
    <p:sldLayoutId id="2147522581" r:id="rId9"/>
    <p:sldLayoutId id="2147522582" r:id="rId10"/>
    <p:sldLayoutId id="2147522583" r:id="rId11"/>
    <p:sldLayoutId id="2147522584" r:id="rId12"/>
  </p:sldLayoutIdLst>
  <p:transition spd="med">
    <p:blinds/>
  </p:transition>
  <p:timing>
    <p:tnLst>
      <p:par>
        <p:cTn id="1" dur="indefinite" restart="never" nodeType="tmRoot"/>
      </p:par>
    </p:tnLst>
  </p:timing>
  <p:txStyles>
    <p:titleStyle>
      <a:lvl1pPr algn="l" rtl="0" eaLnBrk="0" fontAlgn="base" hangingPunct="0">
        <a:spcBef>
          <a:spcPct val="0"/>
        </a:spcBef>
        <a:spcAft>
          <a:spcPct val="0"/>
        </a:spcAft>
        <a:defRPr sz="3200">
          <a:solidFill>
            <a:srgbClr val="663300"/>
          </a:solidFill>
          <a:latin typeface="+mj-lt"/>
          <a:ea typeface="MS PGothic" pitchFamily="34" charset="-128"/>
          <a:cs typeface="+mj-cs"/>
        </a:defRPr>
      </a:lvl1pPr>
      <a:lvl2pPr algn="l" rtl="0" eaLnBrk="0" fontAlgn="base" hangingPunct="0">
        <a:spcBef>
          <a:spcPct val="0"/>
        </a:spcBef>
        <a:spcAft>
          <a:spcPct val="0"/>
        </a:spcAft>
        <a:defRPr sz="3200">
          <a:solidFill>
            <a:srgbClr val="663300"/>
          </a:solidFill>
          <a:latin typeface="Galatia SIL" pitchFamily="2" charset="0"/>
          <a:ea typeface="MS PGothic" pitchFamily="34" charset="-128"/>
        </a:defRPr>
      </a:lvl2pPr>
      <a:lvl3pPr algn="l" rtl="0" eaLnBrk="0" fontAlgn="base" hangingPunct="0">
        <a:spcBef>
          <a:spcPct val="0"/>
        </a:spcBef>
        <a:spcAft>
          <a:spcPct val="0"/>
        </a:spcAft>
        <a:defRPr sz="3200">
          <a:solidFill>
            <a:srgbClr val="663300"/>
          </a:solidFill>
          <a:latin typeface="Galatia SIL" pitchFamily="2" charset="0"/>
          <a:ea typeface="MS PGothic" pitchFamily="34" charset="-128"/>
        </a:defRPr>
      </a:lvl3pPr>
      <a:lvl4pPr algn="l" rtl="0" eaLnBrk="0" fontAlgn="base" hangingPunct="0">
        <a:spcBef>
          <a:spcPct val="0"/>
        </a:spcBef>
        <a:spcAft>
          <a:spcPct val="0"/>
        </a:spcAft>
        <a:defRPr sz="3200">
          <a:solidFill>
            <a:srgbClr val="663300"/>
          </a:solidFill>
          <a:latin typeface="Galatia SIL" pitchFamily="2" charset="0"/>
          <a:ea typeface="MS PGothic" pitchFamily="34" charset="-128"/>
        </a:defRPr>
      </a:lvl4pPr>
      <a:lvl5pPr algn="l" rtl="0" eaLnBrk="0" fontAlgn="base" hangingPunct="0">
        <a:spcBef>
          <a:spcPct val="0"/>
        </a:spcBef>
        <a:spcAft>
          <a:spcPct val="0"/>
        </a:spcAft>
        <a:defRPr sz="3200">
          <a:solidFill>
            <a:srgbClr val="663300"/>
          </a:solidFill>
          <a:latin typeface="Galatia SIL" pitchFamily="2" charset="0"/>
          <a:ea typeface="MS PGothic" pitchFamily="34" charset="-128"/>
        </a:defRPr>
      </a:lvl5pPr>
      <a:lvl6pPr marL="457200" algn="l" rtl="0" fontAlgn="base">
        <a:spcBef>
          <a:spcPct val="0"/>
        </a:spcBef>
        <a:spcAft>
          <a:spcPct val="0"/>
        </a:spcAft>
        <a:defRPr sz="3200">
          <a:solidFill>
            <a:srgbClr val="663300"/>
          </a:solidFill>
          <a:latin typeface="Galatia SIL" pitchFamily="2" charset="0"/>
        </a:defRPr>
      </a:lvl6pPr>
      <a:lvl7pPr marL="914400" algn="l" rtl="0" fontAlgn="base">
        <a:spcBef>
          <a:spcPct val="0"/>
        </a:spcBef>
        <a:spcAft>
          <a:spcPct val="0"/>
        </a:spcAft>
        <a:defRPr sz="3200">
          <a:solidFill>
            <a:srgbClr val="663300"/>
          </a:solidFill>
          <a:latin typeface="Galatia SIL" pitchFamily="2" charset="0"/>
        </a:defRPr>
      </a:lvl7pPr>
      <a:lvl8pPr marL="1371600" algn="l" rtl="0" fontAlgn="base">
        <a:spcBef>
          <a:spcPct val="0"/>
        </a:spcBef>
        <a:spcAft>
          <a:spcPct val="0"/>
        </a:spcAft>
        <a:defRPr sz="3200">
          <a:solidFill>
            <a:srgbClr val="663300"/>
          </a:solidFill>
          <a:latin typeface="Galatia SIL" pitchFamily="2" charset="0"/>
        </a:defRPr>
      </a:lvl8pPr>
      <a:lvl9pPr marL="1828800" algn="l" rtl="0" fontAlgn="base">
        <a:spcBef>
          <a:spcPct val="0"/>
        </a:spcBef>
        <a:spcAft>
          <a:spcPct val="0"/>
        </a:spcAft>
        <a:defRPr sz="3200">
          <a:solidFill>
            <a:srgbClr val="663300"/>
          </a:solidFill>
          <a:latin typeface="Galatia SIL" pitchFamily="2" charset="0"/>
        </a:defRPr>
      </a:lvl9pPr>
    </p:titleStyle>
    <p:bodyStyle>
      <a:lvl1pPr marL="342900" indent="-342900" algn="l" rtl="0" eaLnBrk="0" fontAlgn="base" hangingPunct="0">
        <a:spcBef>
          <a:spcPct val="20000"/>
        </a:spcBef>
        <a:spcAft>
          <a:spcPct val="0"/>
        </a:spcAft>
        <a:buChar char="•"/>
        <a:defRPr sz="2800">
          <a:solidFill>
            <a:srgbClr val="663300"/>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400">
          <a:solidFill>
            <a:srgbClr val="663300"/>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rgbClr val="663300"/>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663300"/>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rgbClr val="663300"/>
          </a:solidFill>
          <a:latin typeface="+mn-lt"/>
          <a:ea typeface="MS PGothic" pitchFamily="34" charset="-128"/>
        </a:defRPr>
      </a:lvl5pPr>
      <a:lvl6pPr marL="2514600" indent="-228600" algn="l" rtl="0" fontAlgn="base">
        <a:spcBef>
          <a:spcPct val="20000"/>
        </a:spcBef>
        <a:spcAft>
          <a:spcPct val="0"/>
        </a:spcAft>
        <a:buChar char="»"/>
        <a:defRPr sz="1600">
          <a:solidFill>
            <a:srgbClr val="663300"/>
          </a:solidFill>
          <a:latin typeface="+mn-lt"/>
        </a:defRPr>
      </a:lvl6pPr>
      <a:lvl7pPr marL="2971800" indent="-228600" algn="l" rtl="0" fontAlgn="base">
        <a:spcBef>
          <a:spcPct val="20000"/>
        </a:spcBef>
        <a:spcAft>
          <a:spcPct val="0"/>
        </a:spcAft>
        <a:buChar char="»"/>
        <a:defRPr sz="1600">
          <a:solidFill>
            <a:srgbClr val="663300"/>
          </a:solidFill>
          <a:latin typeface="+mn-lt"/>
        </a:defRPr>
      </a:lvl7pPr>
      <a:lvl8pPr marL="3429000" indent="-228600" algn="l" rtl="0" fontAlgn="base">
        <a:spcBef>
          <a:spcPct val="20000"/>
        </a:spcBef>
        <a:spcAft>
          <a:spcPct val="0"/>
        </a:spcAft>
        <a:buChar char="»"/>
        <a:defRPr sz="1600">
          <a:solidFill>
            <a:srgbClr val="663300"/>
          </a:solidFill>
          <a:latin typeface="+mn-lt"/>
        </a:defRPr>
      </a:lvl8pPr>
      <a:lvl9pPr marL="3886200" indent="-228600" algn="l" rtl="0" fontAlgn="base">
        <a:spcBef>
          <a:spcPct val="20000"/>
        </a:spcBef>
        <a:spcAft>
          <a:spcPct val="0"/>
        </a:spcAft>
        <a:buChar char="»"/>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8306" name="Picture 9"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98308"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8309"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48A6274E-05DD-422E-83D6-3E9B478D9306}" type="slidenum">
              <a:rPr lang="en-US"/>
              <a:pPr>
                <a:defRPr/>
              </a:pPr>
              <a:t>‹#›</a:t>
            </a:fld>
            <a:endParaRPr lang="en-US"/>
          </a:p>
        </p:txBody>
      </p:sp>
      <p:pic>
        <p:nvPicPr>
          <p:cNvPr id="98312" name="Picture 8" descr="mt_mini_03220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228600"/>
            <a:ext cx="1127125" cy="114300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22902" r:id="rId1"/>
    <p:sldLayoutId id="2147522903" r:id="rId2"/>
    <p:sldLayoutId id="2147522904" r:id="rId3"/>
    <p:sldLayoutId id="2147522905" r:id="rId4"/>
    <p:sldLayoutId id="2147522906" r:id="rId5"/>
    <p:sldLayoutId id="2147522907" r:id="rId6"/>
    <p:sldLayoutId id="2147522908" r:id="rId7"/>
    <p:sldLayoutId id="2147522909" r:id="rId8"/>
    <p:sldLayoutId id="2147522910" r:id="rId9"/>
    <p:sldLayoutId id="2147522911" r:id="rId10"/>
    <p:sldLayoutId id="2147522912"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Footlight MT Light" pitchFamily="18"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rgbClr val="000066"/>
          </a:solidFill>
          <a:latin typeface="+mn-lt"/>
          <a:cs typeface="+mn-cs"/>
        </a:defRPr>
      </a:lvl2pPr>
      <a:lvl3pPr marL="1143000" indent="-228600" algn="l" rtl="0" eaLnBrk="0" fontAlgn="base" hangingPunct="0">
        <a:spcBef>
          <a:spcPct val="20000"/>
        </a:spcBef>
        <a:spcAft>
          <a:spcPct val="0"/>
        </a:spcAft>
        <a:buChar char="•"/>
        <a:defRPr sz="2000">
          <a:solidFill>
            <a:srgbClr val="000066"/>
          </a:solidFill>
          <a:latin typeface="+mn-lt"/>
          <a:cs typeface="+mn-cs"/>
        </a:defRPr>
      </a:lvl3pPr>
      <a:lvl4pPr marL="1600200" indent="-228600" algn="l" rtl="0" eaLnBrk="0" fontAlgn="base" hangingPunct="0">
        <a:spcBef>
          <a:spcPct val="20000"/>
        </a:spcBef>
        <a:spcAft>
          <a:spcPct val="0"/>
        </a:spcAft>
        <a:buChar char="–"/>
        <a:defRPr>
          <a:solidFill>
            <a:srgbClr val="000066"/>
          </a:solidFill>
          <a:latin typeface="+mn-lt"/>
          <a:cs typeface="+mn-cs"/>
        </a:defRPr>
      </a:lvl4pPr>
      <a:lvl5pPr marL="2057400" indent="-228600" algn="l" rtl="0" eaLnBrk="0" fontAlgn="base" hangingPunct="0">
        <a:spcBef>
          <a:spcPct val="20000"/>
        </a:spcBef>
        <a:spcAft>
          <a:spcPct val="0"/>
        </a:spcAft>
        <a:buChar char="»"/>
        <a:defRPr>
          <a:solidFill>
            <a:srgbClr val="000066"/>
          </a:solidFill>
          <a:latin typeface="+mn-lt"/>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9330" name="Picture 9"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99332"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9333"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E87CE831-5E9D-4FBB-A6B8-878CBFB6071E}" type="slidenum">
              <a:rPr lang="en-US"/>
              <a:pPr>
                <a:defRPr/>
              </a:pPr>
              <a:t>‹#›</a:t>
            </a:fld>
            <a:endParaRPr lang="en-US"/>
          </a:p>
        </p:txBody>
      </p:sp>
      <p:pic>
        <p:nvPicPr>
          <p:cNvPr id="99336" name="Picture 8" descr="mt_mini_03220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228600"/>
            <a:ext cx="1127125" cy="114300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22913" r:id="rId1"/>
    <p:sldLayoutId id="2147522914" r:id="rId2"/>
    <p:sldLayoutId id="2147522915" r:id="rId3"/>
    <p:sldLayoutId id="2147522916" r:id="rId4"/>
    <p:sldLayoutId id="2147522917" r:id="rId5"/>
    <p:sldLayoutId id="2147522918" r:id="rId6"/>
    <p:sldLayoutId id="2147522919" r:id="rId7"/>
    <p:sldLayoutId id="2147522920" r:id="rId8"/>
    <p:sldLayoutId id="2147522921" r:id="rId9"/>
    <p:sldLayoutId id="2147522922" r:id="rId10"/>
    <p:sldLayoutId id="2147522923"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Footlight MT Light" pitchFamily="18"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rgbClr val="000066"/>
          </a:solidFill>
          <a:latin typeface="+mn-lt"/>
          <a:cs typeface="+mn-cs"/>
        </a:defRPr>
      </a:lvl2pPr>
      <a:lvl3pPr marL="1143000" indent="-228600" algn="l" rtl="0" eaLnBrk="0" fontAlgn="base" hangingPunct="0">
        <a:spcBef>
          <a:spcPct val="20000"/>
        </a:spcBef>
        <a:spcAft>
          <a:spcPct val="0"/>
        </a:spcAft>
        <a:buChar char="•"/>
        <a:defRPr sz="2000">
          <a:solidFill>
            <a:srgbClr val="000066"/>
          </a:solidFill>
          <a:latin typeface="+mn-lt"/>
          <a:cs typeface="+mn-cs"/>
        </a:defRPr>
      </a:lvl3pPr>
      <a:lvl4pPr marL="1600200" indent="-228600" algn="l" rtl="0" eaLnBrk="0" fontAlgn="base" hangingPunct="0">
        <a:spcBef>
          <a:spcPct val="20000"/>
        </a:spcBef>
        <a:spcAft>
          <a:spcPct val="0"/>
        </a:spcAft>
        <a:buChar char="–"/>
        <a:defRPr>
          <a:solidFill>
            <a:srgbClr val="000066"/>
          </a:solidFill>
          <a:latin typeface="+mn-lt"/>
          <a:cs typeface="+mn-cs"/>
        </a:defRPr>
      </a:lvl4pPr>
      <a:lvl5pPr marL="2057400" indent="-228600" algn="l" rtl="0" eaLnBrk="0" fontAlgn="base" hangingPunct="0">
        <a:spcBef>
          <a:spcPct val="20000"/>
        </a:spcBef>
        <a:spcAft>
          <a:spcPct val="0"/>
        </a:spcAft>
        <a:buChar char="»"/>
        <a:defRPr>
          <a:solidFill>
            <a:srgbClr val="000066"/>
          </a:solidFill>
          <a:latin typeface="+mn-lt"/>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0354" name="Picture 9" descr="ripples_washou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ea typeface="MS PGothic" pitchFamily="34" charset="-128"/>
              <a:cs typeface="Arial" charset="0"/>
            </a:endParaRPr>
          </a:p>
        </p:txBody>
      </p:sp>
      <p:sp>
        <p:nvSpPr>
          <p:cNvPr id="100356" name="Rectangle 4"/>
          <p:cNvSpPr>
            <a:spLocks noGrp="1" noChangeArrowheads="1"/>
          </p:cNvSpPr>
          <p:nvPr>
            <p:ph type="title"/>
          </p:nvPr>
        </p:nvSpPr>
        <p:spPr bwMode="auto">
          <a:xfrm>
            <a:off x="1371600" y="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0357" name="Rectangle 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70" name="Rectangle 6"/>
          <p:cNvSpPr>
            <a:spLocks noGrp="1" noChangeArrowheads="1"/>
          </p:cNvSpPr>
          <p:nvPr>
            <p:ph type="ftr" sz="quarter" idx="3"/>
          </p:nvPr>
        </p:nvSpPr>
        <p:spPr bwMode="auto">
          <a:xfrm>
            <a:off x="609600" y="63246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Arial" charset="0"/>
                <a:ea typeface="MS PGothic" pitchFamily="34" charset="-128"/>
                <a:cs typeface="Arial" charset="0"/>
              </a:defRPr>
            </a:lvl1pPr>
          </a:lstStyle>
          <a:p>
            <a:pPr>
              <a:defRPr/>
            </a:pPr>
            <a:endParaRPr lang="en-US"/>
          </a:p>
        </p:txBody>
      </p:sp>
      <p:sp>
        <p:nvSpPr>
          <p:cNvPr id="113671" name="Rectangle 7"/>
          <p:cNvSpPr>
            <a:spLocks noGrp="1" noChangeArrowheads="1"/>
          </p:cNvSpPr>
          <p:nvPr>
            <p:ph type="sldNum" sz="quarter" idx="4"/>
          </p:nvPr>
        </p:nvSpPr>
        <p:spPr bwMode="auto">
          <a:xfrm>
            <a:off x="6477000" y="63246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Arial" charset="0"/>
                <a:ea typeface="MS PGothic" pitchFamily="34" charset="-128"/>
                <a:cs typeface="Arial" charset="0"/>
              </a:defRPr>
            </a:lvl1pPr>
          </a:lstStyle>
          <a:p>
            <a:pPr>
              <a:defRPr/>
            </a:pPr>
            <a:fld id="{B6F0926B-139C-453F-8CB5-B2EE21776829}" type="slidenum">
              <a:rPr lang="en-US"/>
              <a:pPr>
                <a:defRPr/>
              </a:pPr>
              <a:t>‹#›</a:t>
            </a:fld>
            <a:endParaRPr lang="en-US"/>
          </a:p>
        </p:txBody>
      </p:sp>
      <p:pic>
        <p:nvPicPr>
          <p:cNvPr id="100360" name="Picture 8" descr="mt_mini_03220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228600"/>
            <a:ext cx="1127125" cy="114300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22924" r:id="rId1"/>
    <p:sldLayoutId id="2147522925" r:id="rId2"/>
    <p:sldLayoutId id="2147522926" r:id="rId3"/>
    <p:sldLayoutId id="2147522927" r:id="rId4"/>
    <p:sldLayoutId id="2147522928" r:id="rId5"/>
    <p:sldLayoutId id="2147522929" r:id="rId6"/>
    <p:sldLayoutId id="2147522930" r:id="rId7"/>
    <p:sldLayoutId id="2147522931" r:id="rId8"/>
    <p:sldLayoutId id="2147522932" r:id="rId9"/>
    <p:sldLayoutId id="2147522933" r:id="rId10"/>
    <p:sldLayoutId id="2147522934"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Footlight MT Light" pitchFamily="18" charset="0"/>
          <a:cs typeface="Arial" charset="0"/>
        </a:defRPr>
      </a:lvl2pPr>
      <a:lvl3pPr algn="ctr" rtl="0" eaLnBrk="0" fontAlgn="base" hangingPunct="0">
        <a:spcBef>
          <a:spcPct val="0"/>
        </a:spcBef>
        <a:spcAft>
          <a:spcPct val="0"/>
        </a:spcAft>
        <a:defRPr sz="3600">
          <a:solidFill>
            <a:schemeClr val="bg1"/>
          </a:solidFill>
          <a:latin typeface="Footlight MT Light" pitchFamily="18" charset="0"/>
          <a:cs typeface="Arial" charset="0"/>
        </a:defRPr>
      </a:lvl3pPr>
      <a:lvl4pPr algn="ctr" rtl="0" eaLnBrk="0" fontAlgn="base" hangingPunct="0">
        <a:spcBef>
          <a:spcPct val="0"/>
        </a:spcBef>
        <a:spcAft>
          <a:spcPct val="0"/>
        </a:spcAft>
        <a:defRPr sz="3600">
          <a:solidFill>
            <a:schemeClr val="bg1"/>
          </a:solidFill>
          <a:latin typeface="Footlight MT Light" pitchFamily="18" charset="0"/>
          <a:cs typeface="Arial" charset="0"/>
        </a:defRPr>
      </a:lvl4pPr>
      <a:lvl5pPr algn="ctr" rtl="0" eaLnBrk="0" fontAlgn="base" hangingPunct="0">
        <a:spcBef>
          <a:spcPct val="0"/>
        </a:spcBef>
        <a:spcAft>
          <a:spcPct val="0"/>
        </a:spcAft>
        <a:defRPr sz="3600">
          <a:solidFill>
            <a:schemeClr val="bg1"/>
          </a:solidFill>
          <a:latin typeface="Footlight MT Light" pitchFamily="18" charset="0"/>
          <a:cs typeface="Arial" charset="0"/>
        </a:defRPr>
      </a:lvl5pPr>
      <a:lvl6pPr marL="457200" algn="ctr" rtl="0" fontAlgn="base">
        <a:spcBef>
          <a:spcPct val="0"/>
        </a:spcBef>
        <a:spcAft>
          <a:spcPct val="0"/>
        </a:spcAft>
        <a:defRPr sz="3600">
          <a:solidFill>
            <a:schemeClr val="bg1"/>
          </a:solidFill>
          <a:latin typeface="Footlight MT Light" pitchFamily="18" charset="0"/>
          <a:cs typeface="Arial" charset="0"/>
        </a:defRPr>
      </a:lvl6pPr>
      <a:lvl7pPr marL="914400" algn="ctr" rtl="0" fontAlgn="base">
        <a:spcBef>
          <a:spcPct val="0"/>
        </a:spcBef>
        <a:spcAft>
          <a:spcPct val="0"/>
        </a:spcAft>
        <a:defRPr sz="3600">
          <a:solidFill>
            <a:schemeClr val="bg1"/>
          </a:solidFill>
          <a:latin typeface="Footlight MT Light" pitchFamily="18" charset="0"/>
          <a:cs typeface="Arial" charset="0"/>
        </a:defRPr>
      </a:lvl7pPr>
      <a:lvl8pPr marL="1371600" algn="ctr" rtl="0" fontAlgn="base">
        <a:spcBef>
          <a:spcPct val="0"/>
        </a:spcBef>
        <a:spcAft>
          <a:spcPct val="0"/>
        </a:spcAft>
        <a:defRPr sz="3600">
          <a:solidFill>
            <a:schemeClr val="bg1"/>
          </a:solidFill>
          <a:latin typeface="Footlight MT Light" pitchFamily="18" charset="0"/>
          <a:cs typeface="Arial" charset="0"/>
        </a:defRPr>
      </a:lvl8pPr>
      <a:lvl9pPr marL="1828800" algn="ctr" rtl="0" fontAlgn="base">
        <a:spcBef>
          <a:spcPct val="0"/>
        </a:spcBef>
        <a:spcAft>
          <a:spcPct val="0"/>
        </a:spcAft>
        <a:defRPr sz="3600">
          <a:solidFill>
            <a:schemeClr val="bg1"/>
          </a:solidFill>
          <a:latin typeface="Footlight MT Light" pitchFamily="18" charset="0"/>
          <a:cs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rgbClr val="000066"/>
          </a:solidFill>
          <a:latin typeface="+mn-lt"/>
          <a:cs typeface="+mn-cs"/>
        </a:defRPr>
      </a:lvl2pPr>
      <a:lvl3pPr marL="1143000" indent="-228600" algn="l" rtl="0" eaLnBrk="0" fontAlgn="base" hangingPunct="0">
        <a:spcBef>
          <a:spcPct val="20000"/>
        </a:spcBef>
        <a:spcAft>
          <a:spcPct val="0"/>
        </a:spcAft>
        <a:buChar char="•"/>
        <a:defRPr sz="2000">
          <a:solidFill>
            <a:srgbClr val="000066"/>
          </a:solidFill>
          <a:latin typeface="+mn-lt"/>
          <a:cs typeface="+mn-cs"/>
        </a:defRPr>
      </a:lvl3pPr>
      <a:lvl4pPr marL="1600200" indent="-228600" algn="l" rtl="0" eaLnBrk="0" fontAlgn="base" hangingPunct="0">
        <a:spcBef>
          <a:spcPct val="20000"/>
        </a:spcBef>
        <a:spcAft>
          <a:spcPct val="0"/>
        </a:spcAft>
        <a:buChar char="–"/>
        <a:defRPr>
          <a:solidFill>
            <a:srgbClr val="000066"/>
          </a:solidFill>
          <a:latin typeface="+mn-lt"/>
          <a:cs typeface="+mn-cs"/>
        </a:defRPr>
      </a:lvl4pPr>
      <a:lvl5pPr marL="2057400" indent="-228600" algn="l" rtl="0" eaLnBrk="0" fontAlgn="base" hangingPunct="0">
        <a:spcBef>
          <a:spcPct val="20000"/>
        </a:spcBef>
        <a:spcAft>
          <a:spcPct val="0"/>
        </a:spcAft>
        <a:buChar char="»"/>
        <a:defRPr>
          <a:solidFill>
            <a:srgbClr val="000066"/>
          </a:solidFill>
          <a:latin typeface="+mn-lt"/>
          <a:cs typeface="+mn-cs"/>
        </a:defRPr>
      </a:lvl5pPr>
      <a:lvl6pPr marL="2514600" indent="-228600" algn="l" rtl="0" fontAlgn="base">
        <a:spcBef>
          <a:spcPct val="20000"/>
        </a:spcBef>
        <a:spcAft>
          <a:spcPct val="0"/>
        </a:spcAft>
        <a:buChar char="»"/>
        <a:defRPr>
          <a:solidFill>
            <a:srgbClr val="000066"/>
          </a:solidFill>
          <a:latin typeface="+mn-lt"/>
          <a:cs typeface="+mn-cs"/>
        </a:defRPr>
      </a:lvl6pPr>
      <a:lvl7pPr marL="2971800" indent="-228600" algn="l" rtl="0" fontAlgn="base">
        <a:spcBef>
          <a:spcPct val="20000"/>
        </a:spcBef>
        <a:spcAft>
          <a:spcPct val="0"/>
        </a:spcAft>
        <a:buChar char="»"/>
        <a:defRPr>
          <a:solidFill>
            <a:srgbClr val="000066"/>
          </a:solidFill>
          <a:latin typeface="+mn-lt"/>
          <a:cs typeface="+mn-cs"/>
        </a:defRPr>
      </a:lvl7pPr>
      <a:lvl8pPr marL="3429000" indent="-228600" algn="l" rtl="0" fontAlgn="base">
        <a:spcBef>
          <a:spcPct val="20000"/>
        </a:spcBef>
        <a:spcAft>
          <a:spcPct val="0"/>
        </a:spcAft>
        <a:buChar char="»"/>
        <a:defRPr>
          <a:solidFill>
            <a:srgbClr val="000066"/>
          </a:solidFill>
          <a:latin typeface="+mn-lt"/>
          <a:cs typeface="+mn-cs"/>
        </a:defRPr>
      </a:lvl8pPr>
      <a:lvl9pPr marL="3886200" indent="-228600" algn="l" rtl="0" fontAlgn="base">
        <a:spcBef>
          <a:spcPct val="20000"/>
        </a:spcBef>
        <a:spcAft>
          <a:spcPct val="0"/>
        </a:spcAft>
        <a:buChar char="»"/>
        <a:defRPr>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3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13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AB25FFFB-5C9C-4D6E-A98E-E58C4785E52E}" type="datetimeFigureOut">
              <a:rPr lang="en-US"/>
              <a:pPr>
                <a:defRPr/>
              </a:pPr>
              <a:t>9/17/2013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0C9BCAD7-BD94-4F41-94A7-2B233FEA1C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2585" r:id="rId1"/>
    <p:sldLayoutId id="2147522586" r:id="rId2"/>
    <p:sldLayoutId id="2147522587" r:id="rId3"/>
    <p:sldLayoutId id="2147522588" r:id="rId4"/>
    <p:sldLayoutId id="2147522589" r:id="rId5"/>
    <p:sldLayoutId id="2147522590" r:id="rId6"/>
    <p:sldLayoutId id="2147522591" r:id="rId7"/>
    <p:sldLayoutId id="2147522592" r:id="rId8"/>
    <p:sldLayoutId id="2147522593" r:id="rId9"/>
    <p:sldLayoutId id="2147522594" r:id="rId10"/>
    <p:sldLayoutId id="21475225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bwMode="auto">
          <a:xfrm>
            <a:off x="0" y="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522596" r:id="rId1"/>
    <p:sldLayoutId id="2147522597" r:id="rId2"/>
    <p:sldLayoutId id="2147522598" r:id="rId3"/>
    <p:sldLayoutId id="2147522599" r:id="rId4"/>
    <p:sldLayoutId id="2147522600" r:id="rId5"/>
    <p:sldLayoutId id="2147522601" r:id="rId6"/>
    <p:sldLayoutId id="2147522602" r:id="rId7"/>
    <p:sldLayoutId id="2147522603" r:id="rId8"/>
    <p:sldLayoutId id="2147522604" r:id="rId9"/>
    <p:sldLayoutId id="2147522605" r:id="rId10"/>
    <p:sldLayoutId id="2147522606"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Tahoma" pitchFamily="34" charset="0"/>
          <a:cs typeface="Arial" charset="0"/>
        </a:defRPr>
      </a:lvl2pPr>
      <a:lvl3pPr algn="ctr" rtl="0" eaLnBrk="0" fontAlgn="base" hangingPunct="0">
        <a:spcBef>
          <a:spcPct val="0"/>
        </a:spcBef>
        <a:spcAft>
          <a:spcPct val="0"/>
        </a:spcAft>
        <a:defRPr sz="3200" b="1">
          <a:solidFill>
            <a:schemeClr val="bg1"/>
          </a:solidFill>
          <a:latin typeface="Tahoma" pitchFamily="34" charset="0"/>
          <a:cs typeface="Arial" charset="0"/>
        </a:defRPr>
      </a:lvl3pPr>
      <a:lvl4pPr algn="ctr" rtl="0" eaLnBrk="0" fontAlgn="base" hangingPunct="0">
        <a:spcBef>
          <a:spcPct val="0"/>
        </a:spcBef>
        <a:spcAft>
          <a:spcPct val="0"/>
        </a:spcAft>
        <a:defRPr sz="3200" b="1">
          <a:solidFill>
            <a:schemeClr val="bg1"/>
          </a:solidFill>
          <a:latin typeface="Tahoma" pitchFamily="34" charset="0"/>
          <a:cs typeface="Arial" charset="0"/>
        </a:defRPr>
      </a:lvl4pPr>
      <a:lvl5pPr algn="ctr" rtl="0" eaLnBrk="0" fontAlgn="base" hangingPunct="0">
        <a:spcBef>
          <a:spcPct val="0"/>
        </a:spcBef>
        <a:spcAft>
          <a:spcPct val="0"/>
        </a:spcAft>
        <a:defRPr sz="3200" b="1">
          <a:solidFill>
            <a:schemeClr val="bg1"/>
          </a:solidFill>
          <a:latin typeface="Tahoma" pitchFamily="34" charset="0"/>
          <a:cs typeface="Arial" charset="0"/>
        </a:defRPr>
      </a:lvl5pPr>
      <a:lvl6pPr marL="457200" algn="ctr" rtl="0" fontAlgn="base">
        <a:spcBef>
          <a:spcPct val="0"/>
        </a:spcBef>
        <a:spcAft>
          <a:spcPct val="0"/>
        </a:spcAft>
        <a:defRPr sz="3200" b="1">
          <a:solidFill>
            <a:schemeClr val="bg1"/>
          </a:solidFill>
          <a:latin typeface="Tahoma" pitchFamily="34" charset="0"/>
          <a:cs typeface="Arial" charset="0"/>
        </a:defRPr>
      </a:lvl6pPr>
      <a:lvl7pPr marL="914400" algn="ctr" rtl="0" fontAlgn="base">
        <a:spcBef>
          <a:spcPct val="0"/>
        </a:spcBef>
        <a:spcAft>
          <a:spcPct val="0"/>
        </a:spcAft>
        <a:defRPr sz="3200" b="1">
          <a:solidFill>
            <a:schemeClr val="bg1"/>
          </a:solidFill>
          <a:latin typeface="Tahoma" pitchFamily="34" charset="0"/>
          <a:cs typeface="Arial" charset="0"/>
        </a:defRPr>
      </a:lvl7pPr>
      <a:lvl8pPr marL="1371600" algn="ctr" rtl="0" fontAlgn="base">
        <a:spcBef>
          <a:spcPct val="0"/>
        </a:spcBef>
        <a:spcAft>
          <a:spcPct val="0"/>
        </a:spcAft>
        <a:defRPr sz="3200" b="1">
          <a:solidFill>
            <a:schemeClr val="bg1"/>
          </a:solidFill>
          <a:latin typeface="Tahoma" pitchFamily="34" charset="0"/>
          <a:cs typeface="Arial" charset="0"/>
        </a:defRPr>
      </a:lvl8pPr>
      <a:lvl9pPr marL="1828800" algn="ctr" rtl="0" fontAlgn="base">
        <a:spcBef>
          <a:spcPct val="0"/>
        </a:spcBef>
        <a:spcAft>
          <a:spcPct val="0"/>
        </a:spcAft>
        <a:defRPr sz="3200" b="1">
          <a:solidFill>
            <a:schemeClr val="bg1"/>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cs typeface="+mn-cs"/>
        </a:defRPr>
      </a:lvl2pPr>
      <a:lvl3pPr marL="1143000" indent="-228600" algn="l" rtl="0" eaLnBrk="0" fontAlgn="base" hangingPunct="0">
        <a:spcBef>
          <a:spcPct val="20000"/>
        </a:spcBef>
        <a:spcAft>
          <a:spcPct val="0"/>
        </a:spcAft>
        <a:buChar char="•"/>
        <a:defRPr sz="2800">
          <a:solidFill>
            <a:schemeClr val="bg1"/>
          </a:solidFill>
          <a:latin typeface="+mn-lt"/>
          <a:cs typeface="+mn-cs"/>
        </a:defRPr>
      </a:lvl3pPr>
      <a:lvl4pPr marL="1600200" indent="-228600" algn="l" rtl="0" eaLnBrk="0" fontAlgn="base" hangingPunct="0">
        <a:spcBef>
          <a:spcPct val="20000"/>
        </a:spcBef>
        <a:spcAft>
          <a:spcPct val="0"/>
        </a:spcAft>
        <a:buChar char="–"/>
        <a:defRPr sz="2800">
          <a:solidFill>
            <a:schemeClr val="bg1"/>
          </a:solidFill>
          <a:latin typeface="+mn-lt"/>
          <a:cs typeface="+mn-cs"/>
        </a:defRPr>
      </a:lvl4pPr>
      <a:lvl5pPr marL="2057400" indent="-228600" algn="l" rtl="0" eaLnBrk="0" fontAlgn="base" hangingPunct="0">
        <a:spcBef>
          <a:spcPct val="20000"/>
        </a:spcBef>
        <a:spcAft>
          <a:spcPct val="0"/>
        </a:spcAft>
        <a:buChar char="»"/>
        <a:defRPr sz="2800">
          <a:solidFill>
            <a:schemeClr val="bg1"/>
          </a:solidFill>
          <a:latin typeface="+mn-lt"/>
          <a:cs typeface="+mn-cs"/>
        </a:defRPr>
      </a:lvl5pPr>
      <a:lvl6pPr marL="2514600" indent="-228600" algn="l" rtl="0" fontAlgn="base">
        <a:spcBef>
          <a:spcPct val="20000"/>
        </a:spcBef>
        <a:spcAft>
          <a:spcPct val="0"/>
        </a:spcAft>
        <a:buChar char="»"/>
        <a:defRPr sz="2800">
          <a:solidFill>
            <a:schemeClr val="bg1"/>
          </a:solidFill>
          <a:latin typeface="+mn-lt"/>
          <a:cs typeface="+mn-cs"/>
        </a:defRPr>
      </a:lvl6pPr>
      <a:lvl7pPr marL="2971800" indent="-228600" algn="l" rtl="0" fontAlgn="base">
        <a:spcBef>
          <a:spcPct val="20000"/>
        </a:spcBef>
        <a:spcAft>
          <a:spcPct val="0"/>
        </a:spcAft>
        <a:buChar char="»"/>
        <a:defRPr sz="2800">
          <a:solidFill>
            <a:schemeClr val="bg1"/>
          </a:solidFill>
          <a:latin typeface="+mn-lt"/>
          <a:cs typeface="+mn-cs"/>
        </a:defRPr>
      </a:lvl7pPr>
      <a:lvl8pPr marL="3429000" indent="-228600" algn="l" rtl="0" fontAlgn="base">
        <a:spcBef>
          <a:spcPct val="20000"/>
        </a:spcBef>
        <a:spcAft>
          <a:spcPct val="0"/>
        </a:spcAft>
        <a:buChar char="»"/>
        <a:defRPr sz="2800">
          <a:solidFill>
            <a:schemeClr val="bg1"/>
          </a:solidFill>
          <a:latin typeface="+mn-lt"/>
          <a:cs typeface="+mn-cs"/>
        </a:defRPr>
      </a:lvl8pPr>
      <a:lvl9pPr marL="3886200" indent="-228600" algn="l" rtl="0" fontAlgn="base">
        <a:spcBef>
          <a:spcPct val="20000"/>
        </a:spcBef>
        <a:spcAft>
          <a:spcPct val="0"/>
        </a:spcAft>
        <a:buChar char="»"/>
        <a:defRPr sz="28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17.xml"/><Relationship Id="rId6" Type="http://schemas.openxmlformats.org/officeDocument/2006/relationships/image" Target="../media/image35.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35.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54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52.xml"/><Relationship Id="rId1" Type="http://schemas.openxmlformats.org/officeDocument/2006/relationships/themeOverride" Target="../theme/themeOverride5.xml"/><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419.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440.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440.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463.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1473.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480.xml"/></Relationships>
</file>

<file path=ppt/slides/_rels/slide1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139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08.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316.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87.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87.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9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09.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120.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98.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31.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09.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2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408.xml"/><Relationship Id="rId1" Type="http://schemas.openxmlformats.org/officeDocument/2006/relationships/themeOverride" Target="../theme/themeOverride1.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1343.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288.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1109.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31.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1065.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3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13.xml"/><Relationship Id="rId1" Type="http://schemas.openxmlformats.org/officeDocument/2006/relationships/tags" Target="../tags/tag1.xml"/><Relationship Id="rId4" Type="http://schemas.openxmlformats.org/officeDocument/2006/relationships/image" Target="../media/image59.wmf"/></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87.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129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06.xml"/><Relationship Id="rId1" Type="http://schemas.openxmlformats.org/officeDocument/2006/relationships/tags" Target="../tags/tag2.xml"/><Relationship Id="rId4" Type="http://schemas.openxmlformats.org/officeDocument/2006/relationships/image" Target="../media/image61.wmf"/></Relationships>
</file>

<file path=ppt/slides/_rels/slide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14.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8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48.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1196.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1196.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87.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1310.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87.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40.xml"/><Relationship Id="rId1" Type="http://schemas.openxmlformats.org/officeDocument/2006/relationships/themeOverride" Target="../theme/themeOverride6.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1359.xml"/><Relationship Id="rId5" Type="http://schemas.openxmlformats.org/officeDocument/2006/relationships/image" Target="../media/image19.png"/><Relationship Id="rId4" Type="http://schemas.openxmlformats.org/officeDocument/2006/relationships/image" Target="../media/image18.jpe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250.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419.xml"/><Relationship Id="rId1" Type="http://schemas.openxmlformats.org/officeDocument/2006/relationships/themeOverride" Target="../theme/themeOverr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17.xml"/><Relationship Id="rId6" Type="http://schemas.openxmlformats.org/officeDocument/2006/relationships/image" Target="../media/image35.jpe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9.jpeg"/><Relationship Id="rId2" Type="http://schemas.openxmlformats.org/officeDocument/2006/relationships/slideLayout" Target="../slideLayouts/slideLayout1419.xml"/><Relationship Id="rId1" Type="http://schemas.openxmlformats.org/officeDocument/2006/relationships/themeOverride" Target="../theme/themeOverride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9.jpeg"/><Relationship Id="rId2" Type="http://schemas.openxmlformats.org/officeDocument/2006/relationships/slideLayout" Target="../slideLayouts/slideLayout1419.xml"/><Relationship Id="rId1" Type="http://schemas.openxmlformats.org/officeDocument/2006/relationships/themeOverride" Target="../theme/themeOverride4.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15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35.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2802" name="Picture 2" descr="j04022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3" name="Rectangle 5"/>
          <p:cNvSpPr>
            <a:spLocks noChangeArrowheads="1"/>
          </p:cNvSpPr>
          <p:nvPr/>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pic>
        <p:nvPicPr>
          <p:cNvPr id="332804" name="Picture 6" descr="mtlogowebsite_final_0322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05" name="Picture 8" descr="mt web addr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2075" y="6343650"/>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6" name="Text Box 2"/>
          <p:cNvSpPr txBox="1">
            <a:spLocks noChangeArrowheads="1"/>
          </p:cNvSpPr>
          <p:nvPr/>
        </p:nvSpPr>
        <p:spPr bwMode="auto">
          <a:xfrm>
            <a:off x="688975" y="514350"/>
            <a:ext cx="769620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algn="ctr"/>
            <a:endParaRPr lang="en-US" altLang="zh-TW" sz="4000" b="1">
              <a:solidFill>
                <a:srgbClr val="FF0000"/>
              </a:solidFill>
              <a:latin typeface="Century Gothic" pitchFamily="34" charset="0"/>
              <a:ea typeface="PMingLiU" pitchFamily="18" charset="-120"/>
              <a:cs typeface="Arial Unicode MS" pitchFamily="34" charset="-128"/>
            </a:endParaRPr>
          </a:p>
          <a:p>
            <a:pPr algn="ctr"/>
            <a:endParaRPr lang="en-US" altLang="zh-TW" sz="2000" b="1">
              <a:solidFill>
                <a:srgbClr val="FF0000"/>
              </a:solidFill>
              <a:latin typeface="Century Gothic" pitchFamily="34" charset="0"/>
              <a:ea typeface="PMingLiU" pitchFamily="18" charset="-120"/>
              <a:cs typeface="Arial Unicode MS" pitchFamily="34" charset="-128"/>
            </a:endParaRPr>
          </a:p>
          <a:p>
            <a:pPr algn="ctr"/>
            <a:endParaRPr lang="en-US" altLang="zh-TW" sz="3200" b="1">
              <a:solidFill>
                <a:srgbClr val="0000FF"/>
              </a:solidFill>
              <a:latin typeface="Century Gothic" pitchFamily="34" charset="0"/>
              <a:ea typeface="PMingLiU" pitchFamily="18" charset="-120"/>
              <a:cs typeface="Arial Unicode MS" pitchFamily="34" charset="-128"/>
            </a:endParaRPr>
          </a:p>
          <a:p>
            <a:pPr algn="ctr"/>
            <a:endParaRPr lang="en-US" altLang="zh-TW" sz="3200" b="1">
              <a:solidFill>
                <a:srgbClr val="0000FF"/>
              </a:solidFill>
              <a:latin typeface="Century Gothic" pitchFamily="34" charset="0"/>
              <a:ea typeface="PMingLiU" pitchFamily="18" charset="-120"/>
              <a:cs typeface="Arial Unicode MS" pitchFamily="34" charset="-128"/>
            </a:endParaRPr>
          </a:p>
          <a:p>
            <a:pPr algn="ctr"/>
            <a:endParaRPr lang="en-US" altLang="zh-TW" sz="3200" b="1">
              <a:solidFill>
                <a:srgbClr val="0000FF"/>
              </a:solidFill>
              <a:latin typeface="Century Gothic" pitchFamily="34" charset="0"/>
              <a:ea typeface="PMingLiU" pitchFamily="18" charset="-120"/>
              <a:cs typeface="Arial Unicode MS" pitchFamily="34" charset="-128"/>
            </a:endParaRPr>
          </a:p>
          <a:p>
            <a:pPr algn="ctr"/>
            <a:endParaRPr lang="en-US" altLang="zh-TW" sz="2400" b="1">
              <a:solidFill>
                <a:srgbClr val="0000FF"/>
              </a:solidFill>
              <a:latin typeface="Century Gothic" pitchFamily="34" charset="0"/>
              <a:ea typeface="PMingLiU" pitchFamily="18" charset="-120"/>
              <a:cs typeface="Arial Unicode MS" pitchFamily="34" charset="-128"/>
            </a:endParaRPr>
          </a:p>
          <a:p>
            <a:pPr algn="ctr"/>
            <a:endParaRPr lang="en-US" altLang="zh-TW" sz="2400" b="1">
              <a:solidFill>
                <a:srgbClr val="0000FF"/>
              </a:solidFill>
              <a:latin typeface="Century Gothic" pitchFamily="34" charset="0"/>
              <a:ea typeface="PMingLiU" pitchFamily="18" charset="-120"/>
              <a:cs typeface="Arial Unicode MS" pitchFamily="34" charset="-128"/>
            </a:endParaRPr>
          </a:p>
          <a:p>
            <a:pPr algn="ctr"/>
            <a:endParaRPr lang="en-US" altLang="zh-TW" sz="2400" b="1">
              <a:solidFill>
                <a:srgbClr val="0000FF"/>
              </a:solidFill>
              <a:latin typeface="Century Gothic" pitchFamily="34" charset="0"/>
              <a:ea typeface="PMingLiU" pitchFamily="18" charset="-120"/>
              <a:cs typeface="Arial Unicode MS" pitchFamily="34" charset="-128"/>
            </a:endParaRPr>
          </a:p>
          <a:p>
            <a:pPr algn="ctr"/>
            <a:endParaRPr lang="en-US" altLang="zh-TW" sz="2400" b="1">
              <a:solidFill>
                <a:srgbClr val="0000FF"/>
              </a:solidFill>
              <a:latin typeface="Century Gothic" pitchFamily="34" charset="0"/>
              <a:ea typeface="PMingLiU" pitchFamily="18" charset="-120"/>
              <a:cs typeface="Arial Unicode MS" pitchFamily="34" charset="-128"/>
            </a:endParaRPr>
          </a:p>
        </p:txBody>
      </p:sp>
      <p:sp>
        <p:nvSpPr>
          <p:cNvPr id="656391" name="Rectangle 7"/>
          <p:cNvSpPr>
            <a:spLocks noGrp="1" noChangeArrowheads="1"/>
          </p:cNvSpPr>
          <p:nvPr>
            <p:ph type="ctrTitle" idx="4294967295"/>
          </p:nvPr>
        </p:nvSpPr>
        <p:spPr>
          <a:xfrm>
            <a:off x="125412" y="2298700"/>
            <a:ext cx="9018587" cy="911225"/>
          </a:xfrm>
        </p:spPr>
        <p:txBody>
          <a:bodyPr/>
          <a:lstStyle/>
          <a:p>
            <a:pPr algn="ctr" eaLnBrk="1" hangingPunct="1">
              <a:defRPr/>
            </a:pPr>
            <a:r>
              <a:rPr lang="en-US" altLang="zh-TW" sz="2800" b="1" dirty="0" smtClean="0">
                <a:solidFill>
                  <a:srgbClr val="000066"/>
                </a:solidFill>
                <a:effectLst>
                  <a:outerShdw blurRad="38100" dist="38100" dir="2700000" algn="tl">
                    <a:srgbClr val="000000"/>
                  </a:outerShdw>
                </a:effectLst>
                <a:latin typeface="Engravers MT" pitchFamily="-1" charset="0"/>
                <a:ea typeface="PMingLiU" pitchFamily="18" charset="-120"/>
                <a:cs typeface="Arial Unicode MS" pitchFamily="-1" charset="0"/>
              </a:rPr>
              <a:t>The necessity of pre-evangelism for fruitful witnessing today</a:t>
            </a:r>
            <a:endParaRPr lang="en-US" sz="2800" b="1" dirty="0" smtClean="0">
              <a:solidFill>
                <a:srgbClr val="000066"/>
              </a:solidFill>
              <a:effectLst>
                <a:outerShdw blurRad="38100" dist="38100" dir="2700000" algn="tl">
                  <a:srgbClr val="000000"/>
                </a:outerShdw>
              </a:effectLst>
              <a:latin typeface="Engravers MT" pitchFamily="-1" charset="0"/>
            </a:endParaRPr>
          </a:p>
        </p:txBody>
      </p:sp>
      <p:sp>
        <p:nvSpPr>
          <p:cNvPr id="332808" name="Rectangle 8"/>
          <p:cNvSpPr>
            <a:spLocks noGrp="1" noChangeArrowheads="1"/>
          </p:cNvSpPr>
          <p:nvPr>
            <p:ph type="subTitle" idx="4294967295"/>
          </p:nvPr>
        </p:nvSpPr>
        <p:spPr>
          <a:xfrm>
            <a:off x="1536700" y="5981700"/>
            <a:ext cx="6400800" cy="542925"/>
          </a:xfrm>
        </p:spPr>
        <p:txBody>
          <a:bodyPr/>
          <a:lstStyle/>
          <a:p>
            <a:pPr marL="0" indent="0" algn="ctr" eaLnBrk="1" hangingPunct="1">
              <a:buFontTx/>
              <a:buNone/>
            </a:pPr>
            <a:r>
              <a:rPr lang="en-US" b="1" smtClean="0">
                <a:latin typeface="Batang" pitchFamily="18" charset="-127"/>
                <a:ea typeface="Batang" pitchFamily="18" charset="-127"/>
              </a:rPr>
              <a:t>By Dr. David Geisler</a:t>
            </a:r>
          </a:p>
        </p:txBody>
      </p:sp>
      <p:pic>
        <p:nvPicPr>
          <p:cNvPr id="332809" name="Picture 9" descr="Conversational Evangelism pr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3223348"/>
            <a:ext cx="1752600" cy="2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242662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4"/>
          <p:cNvSpPr>
            <a:spLocks noGrp="1" noChangeArrowheads="1"/>
          </p:cNvSpPr>
          <p:nvPr>
            <p:ph type="title"/>
          </p:nvPr>
        </p:nvSpPr>
        <p:spPr/>
        <p:txBody>
          <a:bodyPr/>
          <a:lstStyle/>
          <a:p>
            <a:pPr eaLnBrk="1" hangingPunct="1"/>
            <a:r>
              <a:rPr lang="en-US" altLang="zh-TW" smtClean="0">
                <a:ea typeface="Arial Unicode MS" pitchFamily="34" charset="-128"/>
                <a:cs typeface="Arial Unicode MS" pitchFamily="34" charset="-128"/>
              </a:rPr>
              <a:t>Signs of Trouble Have</a:t>
            </a:r>
            <a:br>
              <a:rPr lang="en-US" altLang="zh-TW" smtClean="0">
                <a:ea typeface="Arial Unicode MS" pitchFamily="34" charset="-128"/>
                <a:cs typeface="Arial Unicode MS" pitchFamily="34" charset="-128"/>
              </a:rPr>
            </a:br>
            <a:r>
              <a:rPr lang="en-US" altLang="zh-TW" smtClean="0">
                <a:ea typeface="Arial Unicode MS" pitchFamily="34" charset="-128"/>
                <a:cs typeface="Arial Unicode MS" pitchFamily="34" charset="-128"/>
              </a:rPr>
              <a:t> Surfaced Even In The East</a:t>
            </a:r>
          </a:p>
        </p:txBody>
      </p:sp>
      <p:sp>
        <p:nvSpPr>
          <p:cNvPr id="224259" name="Rectangle 5"/>
          <p:cNvSpPr>
            <a:spLocks noGrp="1" noChangeArrowheads="1"/>
          </p:cNvSpPr>
          <p:nvPr>
            <p:ph type="body" idx="1"/>
          </p:nvPr>
        </p:nvSpPr>
        <p:spPr/>
        <p:txBody>
          <a:bodyPr/>
          <a:lstStyle/>
          <a:p>
            <a:pPr eaLnBrk="1" hangingPunct="1">
              <a:buFontTx/>
              <a:buNone/>
            </a:pPr>
            <a:r>
              <a:rPr lang="en-US" altLang="zh-TW" smtClean="0">
                <a:ea typeface="Arial Unicode MS" pitchFamily="34" charset="-128"/>
                <a:cs typeface="Arial Unicode MS" pitchFamily="34" charset="-128"/>
              </a:rPr>
              <a:t> </a:t>
            </a:r>
          </a:p>
          <a:p>
            <a:pPr eaLnBrk="1" hangingPunct="1">
              <a:buFontTx/>
              <a:buNone/>
            </a:pPr>
            <a:r>
              <a:rPr lang="en-US" altLang="zh-TW" smtClean="0">
                <a:ea typeface="Arial Unicode MS" pitchFamily="34" charset="-128"/>
                <a:cs typeface="Arial Unicode MS" pitchFamily="34" charset="-128"/>
              </a:rPr>
              <a:t>	“I find that I'm shaken. Not in terms of my faith but in terms of how to answer such questions.”</a:t>
            </a:r>
          </a:p>
          <a:p>
            <a:pPr eaLnBrk="1" hangingPunct="1">
              <a:buFontTx/>
              <a:buNone/>
            </a:pPr>
            <a:endParaRPr lang="en-US" altLang="zh-TW" smtClean="0">
              <a:ea typeface="Arial Unicode MS" pitchFamily="34" charset="-128"/>
              <a:cs typeface="Arial Unicode MS" pitchFamily="34" charset="-128"/>
            </a:endParaRPr>
          </a:p>
          <a:p>
            <a:pPr eaLnBrk="1" hangingPunct="1">
              <a:buFontTx/>
              <a:buNone/>
            </a:pPr>
            <a:r>
              <a:rPr lang="en-US" altLang="zh-TW" smtClean="0">
                <a:ea typeface="Arial Unicode MS" pitchFamily="34" charset="-128"/>
                <a:cs typeface="Arial Unicode MS" pitchFamily="34" charset="-128"/>
              </a:rPr>
              <a:t>	- </a:t>
            </a:r>
            <a:r>
              <a:rPr lang="en-US" altLang="zh-TW" sz="2400" smtClean="0">
                <a:ea typeface="Arial Unicode MS" pitchFamily="34" charset="-128"/>
                <a:cs typeface="Arial Unicode MS" pitchFamily="34" charset="-128"/>
              </a:rPr>
              <a:t>Former Student, East Asia School of Theology</a:t>
            </a:r>
          </a:p>
        </p:txBody>
      </p:sp>
    </p:spTree>
    <p:extLst>
      <p:ext uri="{BB962C8B-B14F-4D97-AF65-F5344CB8AC3E}">
        <p14:creationId xmlns:p14="http://schemas.microsoft.com/office/powerpoint/2010/main" val="214421429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377825" y="4365625"/>
            <a:ext cx="8345488" cy="609600"/>
          </a:xfrm>
        </p:spPr>
        <p:txBody>
          <a:bodyPr/>
          <a:lstStyle/>
          <a:p>
            <a:pPr eaLnBrk="1" hangingPunct="1"/>
            <a:r>
              <a:rPr lang="en-US" altLang="zh-TW" sz="4600" b="0" smtClean="0">
                <a:ea typeface="Arial Unicode MS" pitchFamily="34" charset="-128"/>
                <a:cs typeface="Arial Unicode MS" pitchFamily="34" charset="-128"/>
              </a:rPr>
              <a:t>What Has Gone Wrong?</a:t>
            </a:r>
            <a:r>
              <a:rPr lang="en-US" altLang="zh-TW" sz="4900" b="0" smtClean="0">
                <a:ea typeface="Arial Unicode MS" pitchFamily="34" charset="-128"/>
                <a:cs typeface="Arial Unicode MS" pitchFamily="34" charset="-128"/>
              </a:rPr>
              <a:t> </a:t>
            </a:r>
          </a:p>
        </p:txBody>
      </p:sp>
      <p:sp>
        <p:nvSpPr>
          <p:cNvPr id="2630659" name="Rectangle 3"/>
          <p:cNvSpPr>
            <a:spLocks noGrp="1" noChangeArrowheads="1"/>
          </p:cNvSpPr>
          <p:nvPr>
            <p:ph type="body" idx="1"/>
          </p:nvPr>
        </p:nvSpPr>
        <p:spPr>
          <a:xfrm>
            <a:off x="0" y="5316538"/>
            <a:ext cx="8662988" cy="1343025"/>
          </a:xfrm>
        </p:spPr>
        <p:txBody>
          <a:bodyPr/>
          <a:lstStyle/>
          <a:p>
            <a:pPr eaLnBrk="1" hangingPunct="1">
              <a:lnSpc>
                <a:spcPct val="90000"/>
              </a:lnSpc>
              <a:buFontTx/>
              <a:buNone/>
            </a:pPr>
            <a:r>
              <a:rPr lang="zh-TW" altLang="en-US" smtClean="0">
                <a:ea typeface="Arial Unicode MS" pitchFamily="34" charset="-128"/>
                <a:cs typeface="Arial Unicode MS" pitchFamily="34" charset="-128"/>
              </a:rPr>
              <a:t> 	“</a:t>
            </a:r>
            <a:r>
              <a:rPr lang="en-US" altLang="zh-TW" smtClean="0">
                <a:ea typeface="Arial Unicode MS" pitchFamily="34" charset="-128"/>
                <a:cs typeface="Arial Unicode MS" pitchFamily="34" charset="-128"/>
              </a:rPr>
              <a:t>When the foundations are being destroyed,</a:t>
            </a:r>
            <a:br>
              <a:rPr lang="en-US" altLang="zh-TW" smtClean="0">
                <a:ea typeface="Arial Unicode MS" pitchFamily="34" charset="-128"/>
                <a:cs typeface="Arial Unicode MS" pitchFamily="34" charset="-128"/>
              </a:rPr>
            </a:br>
            <a:r>
              <a:rPr lang="en-US" altLang="zh-TW" smtClean="0">
                <a:ea typeface="Arial Unicode MS" pitchFamily="34" charset="-128"/>
                <a:cs typeface="Arial Unicode MS" pitchFamily="34" charset="-128"/>
              </a:rPr>
              <a:t>  what can the righteous do.” </a:t>
            </a:r>
          </a:p>
          <a:p>
            <a:pPr eaLnBrk="1" hangingPunct="1">
              <a:lnSpc>
                <a:spcPct val="90000"/>
              </a:lnSpc>
              <a:buFontTx/>
              <a:buNone/>
            </a:pPr>
            <a:r>
              <a:rPr lang="en-US" altLang="zh-TW" smtClean="0">
                <a:ea typeface="Arial Unicode MS" pitchFamily="34" charset="-128"/>
                <a:cs typeface="Arial Unicode MS" pitchFamily="34" charset="-128"/>
              </a:rPr>
              <a:t>     Psalm 11:3 (N.I.V.)</a:t>
            </a:r>
          </a:p>
        </p:txBody>
      </p:sp>
    </p:spTree>
    <p:extLst>
      <p:ext uri="{BB962C8B-B14F-4D97-AF65-F5344CB8AC3E}">
        <p14:creationId xmlns:p14="http://schemas.microsoft.com/office/powerpoint/2010/main" val="2265941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630659">
                                            <p:txEl>
                                              <p:pRg st="0" end="0"/>
                                            </p:txEl>
                                          </p:spTgt>
                                        </p:tgtEl>
                                        <p:attrNameLst>
                                          <p:attrName>style.visibility</p:attrName>
                                        </p:attrNameLst>
                                      </p:cBhvr>
                                      <p:to>
                                        <p:strVal val="visible"/>
                                      </p:to>
                                    </p:set>
                                    <p:animEffect transition="in" filter="blinds(horizontal)">
                                      <p:cBhvr>
                                        <p:cTn id="7" dur="500"/>
                                        <p:tgtEl>
                                          <p:spTgt spid="2630659">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630659">
                                            <p:txEl>
                                              <p:pRg st="1" end="1"/>
                                            </p:txEl>
                                          </p:spTgt>
                                        </p:tgtEl>
                                        <p:attrNameLst>
                                          <p:attrName>style.visibility</p:attrName>
                                        </p:attrNameLst>
                                      </p:cBhvr>
                                      <p:to>
                                        <p:strVal val="visible"/>
                                      </p:to>
                                    </p:set>
                                    <p:animEffect transition="in" filter="blinds(horizontal)">
                                      <p:cBhvr>
                                        <p:cTn id="10" dur="500"/>
                                        <p:tgtEl>
                                          <p:spTgt spid="26306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22562" name="Picture 9" descr="ripples_wash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3"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1800" smtClean="0">
              <a:solidFill>
                <a:srgbClr val="000000"/>
              </a:solidFill>
              <a:cs typeface="Arial"/>
            </a:endParaRPr>
          </a:p>
        </p:txBody>
      </p:sp>
      <p:pic>
        <p:nvPicPr>
          <p:cNvPr id="196612" name="Picture 8" descr="mt_mini_032209"/>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14300" y="25400"/>
            <a:ext cx="1127125" cy="1143000"/>
          </a:xfrm>
          <a:prstGeom prst="rect">
            <a:avLst/>
          </a:prstGeom>
          <a:noFill/>
          <a:ln>
            <a:noFill/>
          </a:ln>
          <a:effectLst>
            <a:outerShdw blurRad="63500" dist="29783" dir="3885598" algn="ctr" rotWithShape="0">
              <a:schemeClr val="tx1">
                <a:alpha val="74997"/>
              </a:schemeClr>
            </a:outerShdw>
          </a:effectLst>
          <a:extLst/>
        </p:spPr>
      </p:pic>
      <p:sp>
        <p:nvSpPr>
          <p:cNvPr id="322565" name="Rectangle 2"/>
          <p:cNvSpPr>
            <a:spLocks noGrp="1" noChangeArrowheads="1"/>
          </p:cNvSpPr>
          <p:nvPr>
            <p:ph type="title" idx="4294967295"/>
          </p:nvPr>
        </p:nvSpPr>
        <p:spPr>
          <a:xfrm>
            <a:off x="0" y="0"/>
            <a:ext cx="9144000" cy="1155700"/>
          </a:xfrm>
          <a:noFill/>
          <a:extLst>
            <a:ext uri="{909E8E84-426E-40DD-AFC4-6F175D3DCCD1}">
              <a14:hiddenFill xmlns:a14="http://schemas.microsoft.com/office/drawing/2010/main">
                <a:solidFill>
                  <a:srgbClr val="000000">
                    <a:alpha val="30196"/>
                  </a:srgbClr>
                </a:solidFill>
              </a14:hiddenFill>
            </a:ext>
          </a:extLst>
        </p:spPr>
        <p:txBody>
          <a:bodyPr/>
          <a:lstStyle/>
          <a:p>
            <a:pPr algn="ctr" eaLnBrk="1" hangingPunct="1"/>
            <a:r>
              <a:rPr lang="en-US" altLang="zh-TW" sz="3600" b="0" smtClean="0">
                <a:ea typeface="Arial Unicode MS" pitchFamily="34" charset="-128"/>
                <a:cs typeface="Arial Unicode MS" pitchFamily="34" charset="-128"/>
              </a:rPr>
              <a:t>A World View Shift</a:t>
            </a:r>
          </a:p>
        </p:txBody>
      </p:sp>
      <p:sp>
        <p:nvSpPr>
          <p:cNvPr id="322566" name="Rectangle 3"/>
          <p:cNvSpPr>
            <a:spLocks noGrp="1" noChangeArrowheads="1"/>
          </p:cNvSpPr>
          <p:nvPr>
            <p:ph type="body" idx="4294967295"/>
          </p:nvPr>
        </p:nvSpPr>
        <p:spPr>
          <a:xfrm>
            <a:off x="685800" y="1611313"/>
            <a:ext cx="7772400" cy="3189287"/>
          </a:xfrm>
        </p:spPr>
        <p:txBody>
          <a:bodyPr/>
          <a:lstStyle/>
          <a:p>
            <a:pPr eaLnBrk="1" hangingPunct="1"/>
            <a:r>
              <a:rPr lang="zh-TW" altLang="en-US" smtClean="0">
                <a:solidFill>
                  <a:srgbClr val="333399"/>
                </a:solidFill>
                <a:ea typeface="Arial Unicode MS" pitchFamily="34" charset="-128"/>
                <a:cs typeface="Arial Unicode MS" pitchFamily="34" charset="-128"/>
              </a:rPr>
              <a:t>	“</a:t>
            </a:r>
            <a:r>
              <a:rPr lang="en-US" altLang="zh-TW" smtClean="0">
                <a:solidFill>
                  <a:srgbClr val="333399"/>
                </a:solidFill>
                <a:ea typeface="Arial Unicode MS" pitchFamily="34" charset="-128"/>
                <a:cs typeface="Arial Unicode MS" pitchFamily="34" charset="-128"/>
              </a:rPr>
              <a:t>…a major cause of our current crisis consists of a world view shift from a Judeo-Christian understanding of reality to a post-Christian one.”</a:t>
            </a:r>
          </a:p>
          <a:p>
            <a:pPr algn="just" eaLnBrk="1" hangingPunct="1"/>
            <a:r>
              <a:rPr lang="en-US" altLang="zh-TW" sz="1800" smtClean="0">
                <a:solidFill>
                  <a:srgbClr val="333399"/>
                </a:solidFill>
                <a:ea typeface="Arial Unicode MS" pitchFamily="34" charset="-128"/>
                <a:cs typeface="Arial Unicode MS" pitchFamily="34" charset="-128"/>
              </a:rPr>
              <a:t>     </a:t>
            </a:r>
          </a:p>
          <a:p>
            <a:pPr algn="just" eaLnBrk="1" hangingPunct="1"/>
            <a:r>
              <a:rPr lang="en-US" altLang="zh-TW" sz="1800" smtClean="0">
                <a:solidFill>
                  <a:srgbClr val="333399"/>
                </a:solidFill>
                <a:ea typeface="Arial Unicode MS" pitchFamily="34" charset="-128"/>
                <a:cs typeface="Arial Unicode MS" pitchFamily="34" charset="-128"/>
              </a:rPr>
              <a:t>     - J. P. Moreland, </a:t>
            </a:r>
            <a:r>
              <a:rPr lang="en-US" altLang="zh-TW" sz="1800" i="1" smtClean="0">
                <a:solidFill>
                  <a:srgbClr val="333399"/>
                </a:solidFill>
                <a:ea typeface="Arial Unicode MS" pitchFamily="34" charset="-128"/>
                <a:cs typeface="Arial Unicode MS" pitchFamily="34" charset="-128"/>
              </a:rPr>
              <a:t>Love Your God with All Your Mind</a:t>
            </a:r>
            <a:r>
              <a:rPr lang="en-US" altLang="zh-TW" sz="1800" smtClean="0">
                <a:solidFill>
                  <a:srgbClr val="333399"/>
                </a:solidFill>
                <a:ea typeface="Arial Unicode MS" pitchFamily="34" charset="-128"/>
                <a:cs typeface="Arial Unicode MS" pitchFamily="34" charset="-128"/>
              </a:rPr>
              <a:t>, p.21</a:t>
            </a:r>
          </a:p>
        </p:txBody>
      </p:sp>
    </p:spTree>
    <p:extLst>
      <p:ext uri="{BB962C8B-B14F-4D97-AF65-F5344CB8AC3E}">
        <p14:creationId xmlns:p14="http://schemas.microsoft.com/office/powerpoint/2010/main" val="47755691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86562" name="Rectangle 2"/>
          <p:cNvSpPr>
            <a:spLocks noChangeArrowheads="1"/>
          </p:cNvSpPr>
          <p:nvPr/>
        </p:nvSpPr>
        <p:spPr bwMode="auto">
          <a:xfrm>
            <a:off x="876300" y="296863"/>
            <a:ext cx="8178800" cy="6408737"/>
          </a:xfrm>
          <a:prstGeom prst="rect">
            <a:avLst/>
          </a:prstGeom>
          <a:solidFill>
            <a:srgbClr val="000000">
              <a:alpha val="30196"/>
            </a:srgbClr>
          </a:solidFill>
          <a:ln>
            <a:noFill/>
          </a:ln>
          <a:extLst/>
        </p:spPr>
        <p:txBody>
          <a:bodyPr/>
          <a:lstStyle/>
          <a:p>
            <a:pPr marL="609600" indent="-609600">
              <a:spcBef>
                <a:spcPct val="20000"/>
              </a:spcBef>
              <a:buFontTx/>
              <a:buAutoNum type="romanUcPeriod"/>
              <a:defRPr/>
            </a:pPr>
            <a:r>
              <a:rPr lang="en-US" sz="3000" dirty="0">
                <a:solidFill>
                  <a:srgbClr val="FFFFFF"/>
                </a:solidFill>
                <a:latin typeface="Century Gothic" pitchFamily="34" charset="0"/>
                <a:ea typeface="ＭＳ Ｐゴシック" pitchFamily="34" charset="-128"/>
              </a:rPr>
              <a:t>Our world has changed and has made </a:t>
            </a:r>
          </a:p>
          <a:p>
            <a:pPr marL="609600" indent="-609600">
              <a:spcBef>
                <a:spcPct val="20000"/>
              </a:spcBef>
              <a:defRPr/>
            </a:pPr>
            <a:r>
              <a:rPr lang="en-US" sz="3000" dirty="0">
                <a:solidFill>
                  <a:srgbClr val="FFFFFF"/>
                </a:solidFill>
                <a:latin typeface="Century Gothic" pitchFamily="34" charset="0"/>
                <a:ea typeface="ＭＳ Ｐゴシック" pitchFamily="34" charset="-128"/>
              </a:rPr>
              <a:t>      our evangelism task more daunting.</a:t>
            </a:r>
          </a:p>
          <a:p>
            <a:pPr marL="609600" indent="-609600">
              <a:spcBef>
                <a:spcPct val="20000"/>
              </a:spcBef>
              <a:defRPr/>
            </a:pPr>
            <a:r>
              <a:rPr lang="en-US" sz="2800" dirty="0">
                <a:solidFill>
                  <a:srgbClr val="FFFFFF"/>
                </a:solidFill>
                <a:latin typeface="Century Gothic" pitchFamily="34" charset="0"/>
                <a:ea typeface="ＭＳ Ｐゴシック" pitchFamily="34" charset="-128"/>
              </a:rPr>
              <a:t>	</a:t>
            </a:r>
          </a:p>
          <a:p>
            <a:pPr marL="1371600" lvl="2" indent="-457200">
              <a:spcBef>
                <a:spcPct val="20000"/>
              </a:spcBef>
              <a:buFontTx/>
              <a:buAutoNum type="alphaUcPeriod"/>
              <a:defRPr/>
            </a:pPr>
            <a:r>
              <a:rPr lang="en-US" sz="2600" dirty="0">
                <a:solidFill>
                  <a:srgbClr val="FFFFFF"/>
                </a:solidFill>
                <a:latin typeface="Century Gothic" pitchFamily="34" charset="0"/>
                <a:ea typeface="ＭＳ Ｐゴシック" pitchFamily="34" charset="-128"/>
              </a:rPr>
              <a:t>Examples in the West</a:t>
            </a:r>
          </a:p>
          <a:p>
            <a:pPr lvl="2">
              <a:spcBef>
                <a:spcPct val="20000"/>
              </a:spcBef>
              <a:defRPr/>
            </a:pPr>
            <a:endParaRPr lang="en-US" sz="2600" dirty="0">
              <a:solidFill>
                <a:srgbClr val="FFFFFF"/>
              </a:solidFill>
              <a:latin typeface="Century Gothic" pitchFamily="34" charset="0"/>
              <a:ea typeface="ＭＳ Ｐゴシック" pitchFamily="34" charset="-128"/>
            </a:endParaRPr>
          </a:p>
          <a:p>
            <a:pPr lvl="3">
              <a:spcBef>
                <a:spcPct val="20000"/>
              </a:spcBef>
              <a:defRPr/>
            </a:pPr>
            <a:endParaRPr lang="en-US" sz="2000" b="1" dirty="0">
              <a:solidFill>
                <a:srgbClr val="FFFFFF"/>
              </a:solidFill>
              <a:latin typeface="Century Gothic" pitchFamily="34" charset="0"/>
              <a:ea typeface="Arial Unicode MS" pitchFamily="34" charset="-128"/>
              <a:cs typeface="Arial Unicode MS" pitchFamily="34" charset="-128"/>
            </a:endParaRPr>
          </a:p>
          <a:p>
            <a:pPr lvl="2">
              <a:spcBef>
                <a:spcPct val="20000"/>
              </a:spcBef>
              <a:defRPr/>
            </a:pPr>
            <a:r>
              <a:rPr lang="en-US" altLang="zh-TW" sz="2600" dirty="0">
                <a:solidFill>
                  <a:srgbClr val="FFFFFF"/>
                </a:solidFill>
                <a:latin typeface="Century Gothic" pitchFamily="34" charset="0"/>
                <a:ea typeface="Arial Unicode MS" pitchFamily="34" charset="-128"/>
                <a:cs typeface="Arial Unicode MS" pitchFamily="34" charset="-128"/>
              </a:rPr>
              <a:t>B.  Understanding the Post-Modern Period</a:t>
            </a:r>
          </a:p>
          <a:p>
            <a:pPr marL="1371600" lvl="2" indent="-457200">
              <a:spcBef>
                <a:spcPct val="20000"/>
              </a:spcBef>
              <a:defRPr/>
            </a:pPr>
            <a:r>
              <a:rPr lang="en-US" altLang="zh-TW" sz="2600" dirty="0">
                <a:solidFill>
                  <a:srgbClr val="FFFFFF"/>
                </a:solidFill>
                <a:latin typeface="Century Gothic" pitchFamily="34" charset="0"/>
                <a:ea typeface="Arial Unicode MS" pitchFamily="34" charset="-128"/>
                <a:cs typeface="Arial Unicode MS" pitchFamily="34" charset="-128"/>
              </a:rPr>
              <a:t>	 *	Two Main Characteristics: </a:t>
            </a:r>
          </a:p>
          <a:p>
            <a:pPr marL="1371600" lvl="2" indent="-457200">
              <a:spcBef>
                <a:spcPct val="20000"/>
              </a:spcBef>
              <a:defRPr/>
            </a:pPr>
            <a:r>
              <a:rPr lang="en-US" altLang="zh-TW" sz="2600" dirty="0">
                <a:solidFill>
                  <a:srgbClr val="FFFFFF"/>
                </a:solidFill>
                <a:latin typeface="Century Gothic" pitchFamily="34" charset="0"/>
                <a:ea typeface="Arial Unicode MS" pitchFamily="34" charset="-128"/>
                <a:cs typeface="Arial Unicode MS" pitchFamily="34" charset="-128"/>
              </a:rPr>
              <a:t>		1.	Pluralism</a:t>
            </a:r>
          </a:p>
          <a:p>
            <a:pPr marL="1371600" lvl="2" indent="-457200">
              <a:spcBef>
                <a:spcPct val="20000"/>
              </a:spcBef>
              <a:defRPr/>
            </a:pPr>
            <a:endParaRPr lang="en-US" altLang="zh-TW" sz="2600" dirty="0">
              <a:solidFill>
                <a:srgbClr val="FFFFFF"/>
              </a:solidFill>
              <a:latin typeface="Century Gothic" pitchFamily="34" charset="0"/>
              <a:ea typeface="Arial Unicode MS" pitchFamily="34" charset="-128"/>
              <a:cs typeface="Arial Unicode MS" pitchFamily="34" charset="-128"/>
            </a:endParaRPr>
          </a:p>
          <a:p>
            <a:pPr marL="1371600" lvl="2" indent="-457200">
              <a:spcBef>
                <a:spcPct val="20000"/>
              </a:spcBef>
              <a:defRPr/>
            </a:pPr>
            <a:r>
              <a:rPr lang="en-US" altLang="zh-TW" sz="2600" dirty="0">
                <a:solidFill>
                  <a:srgbClr val="FFFFFF"/>
                </a:solidFill>
                <a:latin typeface="Century Gothic" pitchFamily="34" charset="0"/>
                <a:ea typeface="Arial Unicode MS" pitchFamily="34" charset="-128"/>
                <a:cs typeface="Arial Unicode MS" pitchFamily="34" charset="-128"/>
              </a:rPr>
              <a:t>		2.	Post-Modernism</a:t>
            </a:r>
            <a:endParaRPr lang="en-US" sz="2600" dirty="0">
              <a:solidFill>
                <a:srgbClr val="FFFFFF"/>
              </a:solidFill>
              <a:latin typeface="Century Gothic" pitchFamily="34" charset="0"/>
              <a:ea typeface="Arial Unicode MS" pitchFamily="34" charset="-128"/>
              <a:cs typeface="Arial Unicode MS" pitchFamily="34" charset="-128"/>
            </a:endParaRPr>
          </a:p>
          <a:p>
            <a:pPr marL="609600" indent="-609600">
              <a:spcBef>
                <a:spcPct val="20000"/>
              </a:spcBef>
              <a:defRPr/>
            </a:pPr>
            <a:endParaRPr lang="en-US" sz="2800" b="1" dirty="0">
              <a:solidFill>
                <a:srgbClr val="FFFFFF"/>
              </a:solidFill>
              <a:latin typeface="Century Gothic" pitchFamily="34" charset="0"/>
              <a:ea typeface="ＭＳ Ｐゴシック" pitchFamily="34" charset="-128"/>
            </a:endParaRPr>
          </a:p>
        </p:txBody>
      </p:sp>
    </p:spTree>
    <p:extLst>
      <p:ext uri="{BB962C8B-B14F-4D97-AF65-F5344CB8AC3E}">
        <p14:creationId xmlns:p14="http://schemas.microsoft.com/office/powerpoint/2010/main" val="20537237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86562">
                                            <p:txEl>
                                              <p:pRg st="7" end="7"/>
                                            </p:txEl>
                                          </p:spTgt>
                                        </p:tgtEl>
                                        <p:attrNameLst>
                                          <p:attrName>style.visibility</p:attrName>
                                        </p:attrNameLst>
                                      </p:cBhvr>
                                      <p:to>
                                        <p:strVal val="visible"/>
                                      </p:to>
                                    </p:set>
                                    <p:animEffect transition="in" filter="blinds(horizontal)">
                                      <p:cBhvr>
                                        <p:cTn id="7" dur="500"/>
                                        <p:tgtEl>
                                          <p:spTgt spid="1986562">
                                            <p:txEl>
                                              <p:pRg st="7" end="7"/>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986562">
                                            <p:txEl>
                                              <p:pRg st="8" end="8"/>
                                            </p:txEl>
                                          </p:spTgt>
                                        </p:tgtEl>
                                        <p:attrNameLst>
                                          <p:attrName>style.visibility</p:attrName>
                                        </p:attrNameLst>
                                      </p:cBhvr>
                                      <p:to>
                                        <p:strVal val="visible"/>
                                      </p:to>
                                    </p:set>
                                    <p:animEffect transition="in" filter="blinds(horizontal)">
                                      <p:cBhvr>
                                        <p:cTn id="12" dur="500"/>
                                        <p:tgtEl>
                                          <p:spTgt spid="1986562">
                                            <p:txEl>
                                              <p:pRg st="8" end="8"/>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986562">
                                            <p:txEl>
                                              <p:pRg st="10" end="10"/>
                                            </p:txEl>
                                          </p:spTgt>
                                        </p:tgtEl>
                                        <p:attrNameLst>
                                          <p:attrName>style.visibility</p:attrName>
                                        </p:attrNameLst>
                                      </p:cBhvr>
                                      <p:to>
                                        <p:strVal val="visible"/>
                                      </p:to>
                                    </p:set>
                                    <p:animEffect transition="in" filter="blinds(horizontal)">
                                      <p:cBhvr>
                                        <p:cTn id="15" dur="500"/>
                                        <p:tgtEl>
                                          <p:spTgt spid="198656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cobblest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0419" name="Rectangle 3"/>
          <p:cNvSpPr>
            <a:spLocks noChangeArrowheads="1"/>
          </p:cNvSpPr>
          <p:nvPr/>
        </p:nvSpPr>
        <p:spPr bwMode="auto">
          <a:xfrm>
            <a:off x="871538" y="474663"/>
            <a:ext cx="7924800" cy="5519737"/>
          </a:xfrm>
          <a:prstGeom prst="rect">
            <a:avLst/>
          </a:prstGeom>
          <a:solidFill>
            <a:schemeClr val="tx1">
              <a:alpha val="48000"/>
            </a:schemeClr>
          </a:solidFill>
          <a:ln w="9525">
            <a:noFill/>
            <a:miter lim="800000"/>
            <a:headEnd/>
            <a:tailEnd/>
          </a:ln>
          <a:effectLst/>
        </p:spPr>
        <p:txBody>
          <a:bodyPr/>
          <a:lstStyle/>
          <a:p>
            <a:pPr marL="609600" indent="-609600">
              <a:spcBef>
                <a:spcPct val="20000"/>
              </a:spcBef>
              <a:buFont typeface="Arial"/>
              <a:buChar char="•"/>
              <a:defRPr/>
            </a:pPr>
            <a:r>
              <a:rPr lang="en-US" sz="3200" dirty="0">
                <a:solidFill>
                  <a:srgbClr val="FFFFFF"/>
                </a:solidFill>
                <a:latin typeface="Century Gothic" pitchFamily="34" charset="0"/>
                <a:cs typeface="Arial"/>
              </a:rPr>
              <a:t>Implications of postmodern thought that affect receptivity to the gospel:</a:t>
            </a:r>
          </a:p>
          <a:p>
            <a:pPr marL="609600" indent="-609600">
              <a:spcBef>
                <a:spcPct val="20000"/>
              </a:spcBef>
              <a:buFont typeface="Arial"/>
              <a:buChar char="•"/>
              <a:defRPr/>
            </a:pPr>
            <a:endParaRPr lang="en-US" sz="2800" dirty="0">
              <a:solidFill>
                <a:srgbClr val="FFFFFF"/>
              </a:solidFill>
              <a:latin typeface="Galatia SIL" pitchFamily="2" charset="0"/>
              <a:cs typeface="Times New Roman" pitchFamily="18" charset="0"/>
            </a:endParaRPr>
          </a:p>
          <a:p>
            <a:pPr marL="1257300" lvl="2" indent="-342900">
              <a:spcBef>
                <a:spcPct val="20000"/>
              </a:spcBef>
              <a:buFontTx/>
              <a:buChar char="-"/>
              <a:defRPr/>
            </a:pPr>
            <a:r>
              <a:rPr lang="en-US" sz="2800" dirty="0">
                <a:solidFill>
                  <a:srgbClr val="FFFFFF"/>
                </a:solidFill>
                <a:latin typeface="Century Gothic"/>
                <a:cs typeface="Times New Roman" pitchFamily="18" charset="0"/>
              </a:rPr>
              <a:t>They believe persuasion is to be </a:t>
            </a:r>
            <a:r>
              <a:rPr lang="en-US" sz="2800" b="1" u="sng" dirty="0">
                <a:solidFill>
                  <a:srgbClr val="FFFFFF"/>
                </a:solidFill>
                <a:latin typeface="Century Gothic"/>
                <a:cs typeface="Times New Roman" pitchFamily="18" charset="0"/>
              </a:rPr>
              <a:t>prohibited</a:t>
            </a:r>
            <a:r>
              <a:rPr lang="en-US" sz="2800" dirty="0">
                <a:solidFill>
                  <a:srgbClr val="FFFFFF"/>
                </a:solidFill>
                <a:latin typeface="Century Gothic"/>
                <a:cs typeface="Times New Roman" pitchFamily="18" charset="0"/>
              </a:rPr>
              <a:t>.</a:t>
            </a:r>
          </a:p>
          <a:p>
            <a:pPr marL="1257300" lvl="2" indent="-342900">
              <a:spcBef>
                <a:spcPct val="20000"/>
              </a:spcBef>
              <a:buFontTx/>
              <a:buChar char="-"/>
              <a:defRPr/>
            </a:pPr>
            <a:endParaRPr lang="en-US" sz="2800" dirty="0">
              <a:solidFill>
                <a:srgbClr val="FFFFFF"/>
              </a:solidFill>
              <a:latin typeface="Century Gothic"/>
              <a:cs typeface="Times New Roman" pitchFamily="18" charset="0"/>
            </a:endParaRPr>
          </a:p>
          <a:p>
            <a:pPr marL="1257300" lvl="2" indent="-342900">
              <a:spcBef>
                <a:spcPct val="20000"/>
              </a:spcBef>
              <a:buFontTx/>
              <a:buChar char="-"/>
              <a:defRPr/>
            </a:pPr>
            <a:r>
              <a:rPr lang="en-US" sz="2800" dirty="0">
                <a:solidFill>
                  <a:srgbClr val="FFFFFF"/>
                </a:solidFill>
                <a:latin typeface="Century Gothic"/>
                <a:cs typeface="Times New Roman" pitchFamily="18" charset="0"/>
              </a:rPr>
              <a:t>They believe that to be </a:t>
            </a:r>
            <a:r>
              <a:rPr lang="en-US" sz="2800" dirty="0" err="1">
                <a:solidFill>
                  <a:srgbClr val="FFFFFF"/>
                </a:solidFill>
                <a:latin typeface="Century Gothic"/>
                <a:cs typeface="Times New Roman" pitchFamily="18" charset="0"/>
              </a:rPr>
              <a:t>exclusivistic</a:t>
            </a:r>
            <a:r>
              <a:rPr lang="en-US" sz="2800" dirty="0">
                <a:solidFill>
                  <a:srgbClr val="FFFFFF"/>
                </a:solidFill>
                <a:latin typeface="Century Gothic"/>
                <a:cs typeface="Times New Roman" pitchFamily="18" charset="0"/>
              </a:rPr>
              <a:t> is to be </a:t>
            </a:r>
            <a:r>
              <a:rPr lang="en-US" sz="2800" b="1" u="sng" dirty="0">
                <a:solidFill>
                  <a:srgbClr val="FFFFFF"/>
                </a:solidFill>
                <a:latin typeface="Century Gothic"/>
                <a:cs typeface="Times New Roman" pitchFamily="18" charset="0"/>
              </a:rPr>
              <a:t>arrogant</a:t>
            </a:r>
            <a:r>
              <a:rPr lang="en-US" sz="2800" dirty="0">
                <a:solidFill>
                  <a:srgbClr val="FFFFFF"/>
                </a:solidFill>
                <a:latin typeface="Century Gothic"/>
                <a:cs typeface="Times New Roman" pitchFamily="18" charset="0"/>
              </a:rPr>
              <a:t>.</a:t>
            </a:r>
          </a:p>
          <a:p>
            <a:pPr marL="1257300" lvl="2" indent="-342900">
              <a:spcBef>
                <a:spcPct val="20000"/>
              </a:spcBef>
              <a:buFontTx/>
              <a:buChar char="-"/>
              <a:defRPr/>
            </a:pPr>
            <a:endParaRPr lang="en-US" sz="2800" dirty="0">
              <a:solidFill>
                <a:srgbClr val="FFFFFF"/>
              </a:solidFill>
              <a:latin typeface="Century Gothic"/>
              <a:cs typeface="Times New Roman" pitchFamily="18" charset="0"/>
            </a:endParaRPr>
          </a:p>
        </p:txBody>
      </p:sp>
    </p:spTree>
    <p:extLst>
      <p:ext uri="{BB962C8B-B14F-4D97-AF65-F5344CB8AC3E}">
        <p14:creationId xmlns:p14="http://schemas.microsoft.com/office/powerpoint/2010/main" val="33705325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20419">
                                            <p:txEl>
                                              <p:pRg st="2" end="2"/>
                                            </p:txEl>
                                          </p:spTgt>
                                        </p:tgtEl>
                                        <p:attrNameLst>
                                          <p:attrName>style.visibility</p:attrName>
                                        </p:attrNameLst>
                                      </p:cBhvr>
                                      <p:to>
                                        <p:strVal val="visible"/>
                                      </p:to>
                                    </p:set>
                                    <p:anim calcmode="lin" valueType="num">
                                      <p:cBhvr additive="base">
                                        <p:cTn id="7" dur="500" fill="hold"/>
                                        <p:tgtEl>
                                          <p:spTgt spid="262041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204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20419">
                                            <p:txEl>
                                              <p:pRg st="4" end="4"/>
                                            </p:txEl>
                                          </p:spTgt>
                                        </p:tgtEl>
                                        <p:attrNameLst>
                                          <p:attrName>style.visibility</p:attrName>
                                        </p:attrNameLst>
                                      </p:cBhvr>
                                      <p:to>
                                        <p:strVal val="visible"/>
                                      </p:to>
                                    </p:set>
                                    <p:anim calcmode="lin" valueType="num">
                                      <p:cBhvr additive="base">
                                        <p:cTn id="13" dur="500" fill="hold"/>
                                        <p:tgtEl>
                                          <p:spTgt spid="2620419">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2041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descr="cobblest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Rectangle 3"/>
          <p:cNvSpPr>
            <a:spLocks noChangeArrowheads="1"/>
          </p:cNvSpPr>
          <p:nvPr/>
        </p:nvSpPr>
        <p:spPr bwMode="auto">
          <a:xfrm>
            <a:off x="762000" y="490538"/>
            <a:ext cx="8382000" cy="5435600"/>
          </a:xfrm>
          <a:prstGeom prst="rect">
            <a:avLst/>
          </a:prstGeom>
          <a:solidFill>
            <a:schemeClr val="tx1">
              <a:alpha val="47842"/>
            </a:schemeClr>
          </a:solidFill>
          <a:ln>
            <a:noFill/>
          </a:ln>
          <a:extLst/>
        </p:spPr>
        <p:txBody>
          <a:bodyPr/>
          <a:lstStyle/>
          <a:p>
            <a:pPr marL="533400" indent="-533400">
              <a:spcBef>
                <a:spcPct val="20000"/>
              </a:spcBef>
              <a:buFont typeface="Arial"/>
              <a:buChar char="•"/>
              <a:defRPr/>
            </a:pPr>
            <a:r>
              <a:rPr lang="en-US" sz="3000" dirty="0">
                <a:solidFill>
                  <a:srgbClr val="FFFFFF"/>
                </a:solidFill>
                <a:latin typeface="Century Gothic" charset="0"/>
                <a:ea typeface="ＭＳ Ｐゴシック" charset="0"/>
                <a:cs typeface="Arial"/>
              </a:rPr>
              <a:t>Implications of postmodern thought that affect  receptivity to the gospel:</a:t>
            </a:r>
          </a:p>
          <a:p>
            <a:pPr marL="533400" indent="-533400">
              <a:spcBef>
                <a:spcPct val="20000"/>
              </a:spcBef>
              <a:buFont typeface="Arial"/>
              <a:buChar char="•"/>
              <a:defRPr/>
            </a:pPr>
            <a:endParaRPr lang="en-US" sz="3200" dirty="0">
              <a:solidFill>
                <a:srgbClr val="FFFFFF"/>
              </a:solidFill>
              <a:latin typeface="Century Gothic" charset="0"/>
              <a:ea typeface="ＭＳ Ｐゴシック" charset="0"/>
              <a:cs typeface="Arial"/>
            </a:endParaRPr>
          </a:p>
          <a:p>
            <a:pPr marL="990600" lvl="1" indent="-533400">
              <a:spcBef>
                <a:spcPct val="20000"/>
              </a:spcBef>
              <a:buFont typeface="Lucida Grande"/>
              <a:buChar char="−"/>
              <a:defRPr/>
            </a:pPr>
            <a:r>
              <a:rPr lang="en-US" sz="2800" dirty="0">
                <a:solidFill>
                  <a:srgbClr val="FFFFFF"/>
                </a:solidFill>
                <a:latin typeface="Century Gothic" charset="0"/>
                <a:ea typeface="ＭＳ Ｐゴシック" charset="0"/>
                <a:cs typeface="Times New Roman" charset="0"/>
              </a:rPr>
              <a:t>They believe that our belief that Jesus </a:t>
            </a:r>
          </a:p>
          <a:p>
            <a:pPr lvl="1">
              <a:spcBef>
                <a:spcPct val="20000"/>
              </a:spcBef>
              <a:defRPr/>
            </a:pPr>
            <a:r>
              <a:rPr lang="en-US" sz="2800" dirty="0">
                <a:solidFill>
                  <a:srgbClr val="FFFFFF"/>
                </a:solidFill>
                <a:latin typeface="Century Gothic" charset="0"/>
                <a:ea typeface="ＭＳ Ｐゴシック" charset="0"/>
                <a:cs typeface="Times New Roman" charset="0"/>
              </a:rPr>
              <a:t>      is the way, the truth, and the life is just </a:t>
            </a:r>
          </a:p>
          <a:p>
            <a:pPr lvl="1">
              <a:spcBef>
                <a:spcPct val="20000"/>
              </a:spcBef>
              <a:defRPr/>
            </a:pPr>
            <a:r>
              <a:rPr lang="en-US" sz="2800" dirty="0">
                <a:solidFill>
                  <a:srgbClr val="FFFFFF"/>
                </a:solidFill>
                <a:latin typeface="Century Gothic" charset="0"/>
                <a:ea typeface="ＭＳ Ｐゴシック" charset="0"/>
                <a:cs typeface="Times New Roman" charset="0"/>
              </a:rPr>
              <a:t>      one of the </a:t>
            </a:r>
            <a:r>
              <a:rPr lang="en-US" sz="2800" b="1" u="sng" dirty="0">
                <a:solidFill>
                  <a:srgbClr val="FFFFFF"/>
                </a:solidFill>
                <a:latin typeface="Century Gothic" charset="0"/>
                <a:ea typeface="ＭＳ Ｐゴシック" charset="0"/>
                <a:cs typeface="Times New Roman" charset="0"/>
              </a:rPr>
              <a:t>narratives</a:t>
            </a:r>
            <a:r>
              <a:rPr lang="en-US" sz="2800" dirty="0">
                <a:solidFill>
                  <a:srgbClr val="FFFFFF"/>
                </a:solidFill>
                <a:latin typeface="Century Gothic" charset="0"/>
                <a:ea typeface="ＭＳ Ｐゴシック" charset="0"/>
                <a:cs typeface="Times New Roman" charset="0"/>
              </a:rPr>
              <a:t> among other </a:t>
            </a:r>
          </a:p>
          <a:p>
            <a:pPr lvl="1">
              <a:spcBef>
                <a:spcPct val="20000"/>
              </a:spcBef>
              <a:defRPr/>
            </a:pPr>
            <a:r>
              <a:rPr lang="en-US" sz="2800" dirty="0">
                <a:solidFill>
                  <a:srgbClr val="FFFFFF"/>
                </a:solidFill>
                <a:latin typeface="Century Gothic" charset="0"/>
                <a:ea typeface="ＭＳ Ｐゴシック" charset="0"/>
                <a:cs typeface="Times New Roman" charset="0"/>
              </a:rPr>
              <a:t>      narratives in the world that are </a:t>
            </a:r>
          </a:p>
          <a:p>
            <a:pPr lvl="1">
              <a:spcBef>
                <a:spcPct val="20000"/>
              </a:spcBef>
              <a:defRPr/>
            </a:pPr>
            <a:r>
              <a:rPr lang="en-US" sz="2800" dirty="0">
                <a:solidFill>
                  <a:srgbClr val="FFFFFF"/>
                </a:solidFill>
                <a:latin typeface="Century Gothic" charset="0"/>
                <a:ea typeface="ＭＳ Ｐゴシック" charset="0"/>
                <a:cs typeface="Times New Roman" charset="0"/>
              </a:rPr>
              <a:t>      equally as valid.</a:t>
            </a:r>
          </a:p>
          <a:p>
            <a:pPr>
              <a:spcBef>
                <a:spcPct val="20000"/>
              </a:spcBef>
              <a:defRPr/>
            </a:pPr>
            <a:endParaRPr lang="en-US" sz="2400" b="1" dirty="0">
              <a:solidFill>
                <a:srgbClr val="FFFFFF"/>
              </a:solidFill>
              <a:latin typeface="Century Gothic" charset="0"/>
              <a:ea typeface="ＭＳ Ｐゴシック" charset="0"/>
              <a:cs typeface="Arial"/>
            </a:endParaRPr>
          </a:p>
        </p:txBody>
      </p:sp>
    </p:spTree>
    <p:extLst>
      <p:ext uri="{BB962C8B-B14F-4D97-AF65-F5344CB8AC3E}">
        <p14:creationId xmlns:p14="http://schemas.microsoft.com/office/powerpoint/2010/main" val="58414768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6658" name="Text Box 2"/>
          <p:cNvSpPr txBox="1">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algn="ctr" eaLnBrk="1" hangingPunct="1">
              <a:spcBef>
                <a:spcPct val="50000"/>
              </a:spcBef>
            </a:pPr>
            <a:r>
              <a:rPr lang="en-US" altLang="zh-TW" sz="2400" b="1" smtClean="0">
                <a:solidFill>
                  <a:srgbClr val="000000"/>
                </a:solidFill>
                <a:ea typeface="Arial Unicode MS" pitchFamily="34" charset="-128"/>
                <a:cs typeface="Arial Unicode MS" pitchFamily="34" charset="-128"/>
              </a:rPr>
              <a:t>Historical Development of Western World Views</a:t>
            </a:r>
          </a:p>
        </p:txBody>
      </p:sp>
      <p:sp>
        <p:nvSpPr>
          <p:cNvPr id="326659" name="Text Box 3"/>
          <p:cNvSpPr txBox="1">
            <a:spLocks noChangeArrowheads="1"/>
          </p:cNvSpPr>
          <p:nvPr/>
        </p:nvSpPr>
        <p:spPr bwMode="auto">
          <a:xfrm>
            <a:off x="0" y="838200"/>
            <a:ext cx="9144000" cy="276225"/>
          </a:xfrm>
          <a:prstGeom prst="rect">
            <a:avLst/>
          </a:prstGeom>
          <a:solidFill>
            <a:srgbClr val="996633">
              <a:alpha val="30196"/>
            </a:srgbClr>
          </a:solidFill>
          <a:ln w="9525">
            <a:solidFill>
              <a:srgbClr val="7D6215"/>
            </a:solidFill>
            <a:miter lim="800000"/>
            <a:headEnd/>
            <a:tailEnd/>
          </a:ln>
        </p:spPr>
        <p:txBody>
          <a:bodyPr>
            <a:spAutoFit/>
          </a:bodyP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spcBef>
                <a:spcPct val="50000"/>
              </a:spcBef>
            </a:pPr>
            <a:r>
              <a:rPr lang="en-US" altLang="zh-TW" sz="1200" b="1" smtClean="0">
                <a:solidFill>
                  <a:srgbClr val="000000"/>
                </a:solidFill>
                <a:latin typeface="Century Gothic" pitchFamily="34" charset="0"/>
                <a:ea typeface="Arial Unicode MS" pitchFamily="34" charset="-128"/>
                <a:cs typeface="Arial Unicode MS" pitchFamily="34" charset="-128"/>
              </a:rPr>
              <a:t>1st Century                  17th Century         19th Century          19th-20th Century             20th Century             Late 21st Century</a:t>
            </a:r>
            <a:endParaRPr lang="en-US" altLang="zh-TW" sz="2400" smtClean="0">
              <a:solidFill>
                <a:srgbClr val="000000"/>
              </a:solidFill>
              <a:latin typeface="Century Gothic" pitchFamily="34" charset="0"/>
              <a:ea typeface="Arial Unicode MS" pitchFamily="34" charset="-128"/>
              <a:cs typeface="Arial Unicode MS" pitchFamily="34" charset="-128"/>
            </a:endParaRPr>
          </a:p>
        </p:txBody>
      </p:sp>
      <p:grpSp>
        <p:nvGrpSpPr>
          <p:cNvPr id="326660" name="Group 4"/>
          <p:cNvGrpSpPr>
            <a:grpSpLocks/>
          </p:cNvGrpSpPr>
          <p:nvPr/>
        </p:nvGrpSpPr>
        <p:grpSpPr bwMode="auto">
          <a:xfrm>
            <a:off x="977900" y="990600"/>
            <a:ext cx="6654800" cy="0"/>
            <a:chOff x="664" y="624"/>
            <a:chExt cx="4192" cy="0"/>
          </a:xfrm>
        </p:grpSpPr>
        <p:sp>
          <p:nvSpPr>
            <p:cNvPr id="326751" name="Line 5"/>
            <p:cNvSpPr>
              <a:spLocks noChangeShapeType="1"/>
            </p:cNvSpPr>
            <p:nvPr/>
          </p:nvSpPr>
          <p:spPr bwMode="auto">
            <a:xfrm>
              <a:off x="664" y="624"/>
              <a:ext cx="384" cy="0"/>
            </a:xfrm>
            <a:prstGeom prst="line">
              <a:avLst/>
            </a:prstGeom>
            <a:noFill/>
            <a:ln w="9525">
              <a:solidFill>
                <a:srgbClr val="7D621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00" smtClean="0">
                <a:solidFill>
                  <a:srgbClr val="000000"/>
                </a:solidFill>
                <a:ea typeface="MS PGothic" pitchFamily="34" charset="-128"/>
              </a:endParaRPr>
            </a:p>
          </p:txBody>
        </p:sp>
        <p:sp>
          <p:nvSpPr>
            <p:cNvPr id="326752" name="Line 6"/>
            <p:cNvSpPr>
              <a:spLocks noChangeShapeType="1"/>
            </p:cNvSpPr>
            <p:nvPr/>
          </p:nvSpPr>
          <p:spPr bwMode="auto">
            <a:xfrm>
              <a:off x="1760" y="624"/>
              <a:ext cx="144" cy="0"/>
            </a:xfrm>
            <a:prstGeom prst="line">
              <a:avLst/>
            </a:prstGeom>
            <a:noFill/>
            <a:ln w="9525">
              <a:solidFill>
                <a:srgbClr val="7D621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00" smtClean="0">
                <a:solidFill>
                  <a:srgbClr val="000000"/>
                </a:solidFill>
                <a:ea typeface="MS PGothic" pitchFamily="34" charset="-128"/>
              </a:endParaRPr>
            </a:p>
          </p:txBody>
        </p:sp>
        <p:sp>
          <p:nvSpPr>
            <p:cNvPr id="326753" name="Line 7"/>
            <p:cNvSpPr>
              <a:spLocks noChangeShapeType="1"/>
            </p:cNvSpPr>
            <p:nvPr/>
          </p:nvSpPr>
          <p:spPr bwMode="auto">
            <a:xfrm>
              <a:off x="2568" y="624"/>
              <a:ext cx="192" cy="0"/>
            </a:xfrm>
            <a:prstGeom prst="line">
              <a:avLst/>
            </a:prstGeom>
            <a:noFill/>
            <a:ln w="9525">
              <a:solidFill>
                <a:srgbClr val="7D621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00" smtClean="0">
                <a:solidFill>
                  <a:srgbClr val="000000"/>
                </a:solidFill>
                <a:ea typeface="MS PGothic" pitchFamily="34" charset="-128"/>
              </a:endParaRPr>
            </a:p>
          </p:txBody>
        </p:sp>
        <p:sp>
          <p:nvSpPr>
            <p:cNvPr id="326754" name="Line 8"/>
            <p:cNvSpPr>
              <a:spLocks noChangeShapeType="1"/>
            </p:cNvSpPr>
            <p:nvPr/>
          </p:nvSpPr>
          <p:spPr bwMode="auto">
            <a:xfrm>
              <a:off x="3672" y="624"/>
              <a:ext cx="240" cy="0"/>
            </a:xfrm>
            <a:prstGeom prst="line">
              <a:avLst/>
            </a:prstGeom>
            <a:noFill/>
            <a:ln w="9525">
              <a:solidFill>
                <a:srgbClr val="7D621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00" smtClean="0">
                <a:solidFill>
                  <a:srgbClr val="000000"/>
                </a:solidFill>
                <a:ea typeface="MS PGothic" pitchFamily="34" charset="-128"/>
              </a:endParaRPr>
            </a:p>
          </p:txBody>
        </p:sp>
        <p:sp>
          <p:nvSpPr>
            <p:cNvPr id="326755" name="Line 9"/>
            <p:cNvSpPr>
              <a:spLocks noChangeShapeType="1"/>
            </p:cNvSpPr>
            <p:nvPr/>
          </p:nvSpPr>
          <p:spPr bwMode="auto">
            <a:xfrm>
              <a:off x="4616" y="624"/>
              <a:ext cx="240" cy="0"/>
            </a:xfrm>
            <a:prstGeom prst="line">
              <a:avLst/>
            </a:prstGeom>
            <a:noFill/>
            <a:ln w="9525">
              <a:solidFill>
                <a:srgbClr val="7D621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00" smtClean="0">
                <a:solidFill>
                  <a:srgbClr val="000000"/>
                </a:solidFill>
                <a:ea typeface="MS PGothic" pitchFamily="34" charset="-128"/>
              </a:endParaRPr>
            </a:p>
          </p:txBody>
        </p:sp>
      </p:grpSp>
      <p:sp>
        <p:nvSpPr>
          <p:cNvPr id="326661" name="Rectangle 10"/>
          <p:cNvSpPr>
            <a:spLocks noGrp="1" noChangeArrowheads="1"/>
          </p:cNvSpPr>
          <p:nvPr>
            <p:ph type="title" idx="4294967295"/>
          </p:nvPr>
        </p:nvSpPr>
        <p:spPr>
          <a:xfrm>
            <a:off x="0" y="381000"/>
            <a:ext cx="9144000" cy="381000"/>
          </a:xfrm>
        </p:spPr>
        <p:txBody>
          <a:bodyPr/>
          <a:lstStyle/>
          <a:p>
            <a:pPr eaLnBrk="1" hangingPunct="1"/>
            <a:r>
              <a:rPr lang="en-US" altLang="zh-TW" sz="2200" b="0" smtClean="0">
                <a:solidFill>
                  <a:srgbClr val="000000"/>
                </a:solidFill>
                <a:latin typeface="Century Gothic" pitchFamily="34" charset="0"/>
                <a:ea typeface="Arial Unicode MS" pitchFamily="34" charset="-128"/>
                <a:cs typeface="Arial Unicode MS" pitchFamily="34" charset="-128"/>
              </a:rPr>
              <a:t>Changing Beliefs - Pluralism</a:t>
            </a:r>
          </a:p>
        </p:txBody>
      </p:sp>
      <p:grpSp>
        <p:nvGrpSpPr>
          <p:cNvPr id="326662" name="Group 11"/>
          <p:cNvGrpSpPr>
            <a:grpSpLocks/>
          </p:cNvGrpSpPr>
          <p:nvPr/>
        </p:nvGrpSpPr>
        <p:grpSpPr bwMode="auto">
          <a:xfrm>
            <a:off x="88900" y="1241425"/>
            <a:ext cx="9055100" cy="5108575"/>
            <a:chOff x="-132" y="864"/>
            <a:chExt cx="5967" cy="3216"/>
          </a:xfrm>
        </p:grpSpPr>
        <p:sp>
          <p:nvSpPr>
            <p:cNvPr id="326716" name="Text Box 12"/>
            <p:cNvSpPr txBox="1">
              <a:spLocks noChangeArrowheads="1"/>
            </p:cNvSpPr>
            <p:nvPr/>
          </p:nvSpPr>
          <p:spPr bwMode="auto">
            <a:xfrm>
              <a:off x="240" y="1200"/>
              <a:ext cx="11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algn="ctr" eaLnBrk="1" hangingPunct="1">
                <a:spcBef>
                  <a:spcPct val="50000"/>
                </a:spcBef>
              </a:pPr>
              <a:r>
                <a:rPr lang="en-US" altLang="zh-TW" sz="2400" b="1" smtClean="0">
                  <a:solidFill>
                    <a:srgbClr val="000000"/>
                  </a:solidFill>
                  <a:latin typeface="Century Gothic" pitchFamily="34" charset="0"/>
                  <a:ea typeface="Arial Unicode MS" pitchFamily="34" charset="-128"/>
                  <a:cs typeface="Arial Unicode MS" pitchFamily="34" charset="-128"/>
                </a:rPr>
                <a:t>THEISM</a:t>
              </a:r>
              <a:endParaRPr lang="en-US" altLang="zh-TW" sz="2400" smtClean="0">
                <a:solidFill>
                  <a:srgbClr val="000000"/>
                </a:solidFill>
                <a:latin typeface="Century Gothic" pitchFamily="34" charset="0"/>
                <a:ea typeface="Arial Unicode MS" pitchFamily="34" charset="-128"/>
                <a:cs typeface="Arial Unicode MS" pitchFamily="34" charset="-128"/>
              </a:endParaRPr>
            </a:p>
          </p:txBody>
        </p:sp>
        <p:sp>
          <p:nvSpPr>
            <p:cNvPr id="326717" name="Text Box 13"/>
            <p:cNvSpPr txBox="1">
              <a:spLocks noChangeArrowheads="1"/>
            </p:cNvSpPr>
            <p:nvPr/>
          </p:nvSpPr>
          <p:spPr bwMode="auto">
            <a:xfrm>
              <a:off x="2304" y="1200"/>
              <a:ext cx="13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algn="ctr" eaLnBrk="1" hangingPunct="1">
                <a:spcBef>
                  <a:spcPct val="50000"/>
                </a:spcBef>
              </a:pPr>
              <a:r>
                <a:rPr lang="en-US" altLang="zh-TW" sz="2400" b="1" smtClean="0">
                  <a:solidFill>
                    <a:srgbClr val="000000"/>
                  </a:solidFill>
                  <a:latin typeface="Century Gothic" pitchFamily="34" charset="0"/>
                  <a:ea typeface="Arial Unicode MS" pitchFamily="34" charset="-128"/>
                  <a:cs typeface="Arial Unicode MS" pitchFamily="34" charset="-128"/>
                </a:rPr>
                <a:t>ATHEISM</a:t>
              </a:r>
              <a:endParaRPr lang="en-US" altLang="zh-TW" sz="2400" smtClean="0">
                <a:solidFill>
                  <a:srgbClr val="000000"/>
                </a:solidFill>
                <a:latin typeface="Century Gothic" pitchFamily="34" charset="0"/>
                <a:ea typeface="Arial Unicode MS" pitchFamily="34" charset="-128"/>
                <a:cs typeface="Arial Unicode MS" pitchFamily="34" charset="-128"/>
              </a:endParaRPr>
            </a:p>
          </p:txBody>
        </p:sp>
        <p:sp>
          <p:nvSpPr>
            <p:cNvPr id="326718" name="Text Box 14"/>
            <p:cNvSpPr txBox="1">
              <a:spLocks noChangeArrowheads="1"/>
            </p:cNvSpPr>
            <p:nvPr/>
          </p:nvSpPr>
          <p:spPr bwMode="auto">
            <a:xfrm>
              <a:off x="4368" y="1200"/>
              <a:ext cx="12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algn="ctr" eaLnBrk="1" hangingPunct="1">
                <a:spcBef>
                  <a:spcPct val="50000"/>
                </a:spcBef>
              </a:pPr>
              <a:r>
                <a:rPr lang="en-US" altLang="zh-TW" sz="2400" b="1" smtClean="0">
                  <a:solidFill>
                    <a:srgbClr val="000000"/>
                  </a:solidFill>
                  <a:latin typeface="Century Gothic" pitchFamily="34" charset="0"/>
                  <a:ea typeface="Arial Unicode MS" pitchFamily="34" charset="-128"/>
                  <a:cs typeface="Arial Unicode MS" pitchFamily="34" charset="-128"/>
                </a:rPr>
                <a:t>PLURALISM</a:t>
              </a:r>
              <a:endParaRPr lang="en-US" altLang="zh-TW" sz="2400" smtClean="0">
                <a:solidFill>
                  <a:srgbClr val="000000"/>
                </a:solidFill>
                <a:latin typeface="Century Gothic" pitchFamily="34" charset="0"/>
                <a:ea typeface="Arial Unicode MS" pitchFamily="34" charset="-128"/>
                <a:cs typeface="Arial Unicode MS" pitchFamily="34" charset="-128"/>
              </a:endParaRPr>
            </a:p>
          </p:txBody>
        </p:sp>
        <p:sp>
          <p:nvSpPr>
            <p:cNvPr id="326719" name="Line 15"/>
            <p:cNvSpPr>
              <a:spLocks noChangeShapeType="1"/>
            </p:cNvSpPr>
            <p:nvPr/>
          </p:nvSpPr>
          <p:spPr bwMode="auto">
            <a:xfrm>
              <a:off x="1728" y="1008"/>
              <a:ext cx="0" cy="3072"/>
            </a:xfrm>
            <a:prstGeom prst="line">
              <a:avLst/>
            </a:prstGeom>
            <a:noFill/>
            <a:ln w="28575">
              <a:solidFill>
                <a:srgbClr val="7D6215"/>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0000"/>
                </a:solidFill>
                <a:ea typeface="MS PGothic" pitchFamily="34" charset="-128"/>
              </a:endParaRPr>
            </a:p>
          </p:txBody>
        </p:sp>
        <p:sp>
          <p:nvSpPr>
            <p:cNvPr id="326720" name="Line 16"/>
            <p:cNvSpPr>
              <a:spLocks noChangeShapeType="1"/>
            </p:cNvSpPr>
            <p:nvPr/>
          </p:nvSpPr>
          <p:spPr bwMode="auto">
            <a:xfrm>
              <a:off x="4272" y="1056"/>
              <a:ext cx="0" cy="3024"/>
            </a:xfrm>
            <a:prstGeom prst="line">
              <a:avLst/>
            </a:prstGeom>
            <a:noFill/>
            <a:ln w="28575">
              <a:solidFill>
                <a:srgbClr val="7D6215"/>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0000"/>
                </a:solidFill>
                <a:ea typeface="MS PGothic" pitchFamily="34" charset="-128"/>
              </a:endParaRPr>
            </a:p>
          </p:txBody>
        </p:sp>
        <p:sp>
          <p:nvSpPr>
            <p:cNvPr id="326721" name="Text Box 17"/>
            <p:cNvSpPr txBox="1">
              <a:spLocks noChangeArrowheads="1"/>
            </p:cNvSpPr>
            <p:nvPr/>
          </p:nvSpPr>
          <p:spPr bwMode="auto">
            <a:xfrm>
              <a:off x="-132" y="1536"/>
              <a:ext cx="596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spcBef>
                  <a:spcPct val="50000"/>
                </a:spcBef>
              </a:pPr>
              <a:r>
                <a:rPr lang="en-US" altLang="zh-TW" sz="1400" b="1" smtClean="0">
                  <a:solidFill>
                    <a:srgbClr val="000000"/>
                  </a:solidFill>
                  <a:ea typeface="Arial Unicode MS" pitchFamily="34" charset="-128"/>
                  <a:cs typeface="Arial Unicode MS" pitchFamily="34" charset="-128"/>
                </a:rPr>
                <a:t>Theism  		Deism </a:t>
              </a:r>
              <a:r>
                <a:rPr lang="en-US" altLang="zh-TW" sz="2000" b="1" smtClean="0">
                  <a:solidFill>
                    <a:srgbClr val="000000"/>
                  </a:solidFill>
                  <a:ea typeface="Arial Unicode MS" pitchFamily="34" charset="-128"/>
                  <a:cs typeface="Arial Unicode MS" pitchFamily="34" charset="-128"/>
                </a:rPr>
                <a:t>     </a:t>
              </a:r>
              <a:r>
                <a:rPr lang="en-US" altLang="zh-TW" sz="1400" b="1" smtClean="0">
                  <a:solidFill>
                    <a:srgbClr val="000000"/>
                  </a:solidFill>
                  <a:ea typeface="Arial Unicode MS" pitchFamily="34" charset="-128"/>
                  <a:cs typeface="Arial Unicode MS" pitchFamily="34" charset="-128"/>
                </a:rPr>
                <a:t>Naturalism      Nihilism        Existentialism            Fill in the blank</a:t>
              </a:r>
              <a:endParaRPr lang="en-US" altLang="zh-TW" sz="2400" smtClean="0">
                <a:solidFill>
                  <a:srgbClr val="000000"/>
                </a:solidFill>
                <a:latin typeface="Arial" pitchFamily="34" charset="0"/>
                <a:ea typeface="Arial Unicode MS" pitchFamily="34" charset="-128"/>
                <a:cs typeface="Arial Unicode MS" pitchFamily="34" charset="-128"/>
              </a:endParaRPr>
            </a:p>
          </p:txBody>
        </p:sp>
        <p:sp>
          <p:nvSpPr>
            <p:cNvPr id="206914" name="Text Box 18"/>
            <p:cNvSpPr txBox="1">
              <a:spLocks noChangeArrowheads="1"/>
            </p:cNvSpPr>
            <p:nvPr/>
          </p:nvSpPr>
          <p:spPr bwMode="auto">
            <a:xfrm>
              <a:off x="48" y="2016"/>
              <a:ext cx="688" cy="294"/>
            </a:xfrm>
            <a:prstGeom prst="rect">
              <a:avLst/>
            </a:prstGeom>
            <a:noFill/>
            <a:ln w="9525">
              <a:solidFill>
                <a:srgbClr val="7D6215"/>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Tahoma" charset="0"/>
                  <a:ea typeface="ＭＳ Ｐゴシック" charset="0"/>
                  <a:cs typeface="Tahoma" charset="0"/>
                </a:defRPr>
              </a:lvl1pPr>
              <a:lvl2pPr marL="742950" indent="-285750" eaLnBrk="0" hangingPunct="0">
                <a:defRPr sz="2800">
                  <a:solidFill>
                    <a:schemeClr val="tx1"/>
                  </a:solidFill>
                  <a:latin typeface="Tahoma" charset="0"/>
                  <a:ea typeface="Tahoma" charset="0"/>
                  <a:cs typeface="Tahoma" charset="0"/>
                </a:defRPr>
              </a:lvl2pPr>
              <a:lvl3pPr marL="1143000" indent="-228600" eaLnBrk="0" hangingPunct="0">
                <a:defRPr sz="2800">
                  <a:solidFill>
                    <a:schemeClr val="tx1"/>
                  </a:solidFill>
                  <a:latin typeface="Tahoma" charset="0"/>
                  <a:ea typeface="Tahoma" charset="0"/>
                  <a:cs typeface="Tahoma" charset="0"/>
                </a:defRPr>
              </a:lvl3pPr>
              <a:lvl4pPr marL="1600200" indent="-228600" eaLnBrk="0" hangingPunct="0">
                <a:defRPr sz="2800">
                  <a:solidFill>
                    <a:schemeClr val="tx1"/>
                  </a:solidFill>
                  <a:latin typeface="Tahoma" charset="0"/>
                  <a:ea typeface="Tahoma" charset="0"/>
                  <a:cs typeface="Tahoma" charset="0"/>
                </a:defRPr>
              </a:lvl4pPr>
              <a:lvl5pPr marL="2057400" indent="-228600" eaLnBrk="0" hangingPunct="0">
                <a:defRPr sz="2800">
                  <a:solidFill>
                    <a:schemeClr val="tx1"/>
                  </a:solidFill>
                  <a:latin typeface="Tahoma" charset="0"/>
                  <a:ea typeface="Tahoma" charset="0"/>
                  <a:cs typeface="Tahoma" charset="0"/>
                </a:defRPr>
              </a:lvl5pPr>
              <a:lvl6pPr marL="2514600" indent="-228600" eaLnBrk="0" fontAlgn="base" hangingPunct="0">
                <a:spcBef>
                  <a:spcPct val="0"/>
                </a:spcBef>
                <a:spcAft>
                  <a:spcPct val="0"/>
                </a:spcAft>
                <a:defRPr sz="2800">
                  <a:solidFill>
                    <a:schemeClr val="tx1"/>
                  </a:solidFill>
                  <a:latin typeface="Tahoma" charset="0"/>
                  <a:ea typeface="Tahoma" charset="0"/>
                  <a:cs typeface="Tahoma" charset="0"/>
                </a:defRPr>
              </a:lvl6pPr>
              <a:lvl7pPr marL="2971800" indent="-228600" eaLnBrk="0" fontAlgn="base" hangingPunct="0">
                <a:spcBef>
                  <a:spcPct val="0"/>
                </a:spcBef>
                <a:spcAft>
                  <a:spcPct val="0"/>
                </a:spcAft>
                <a:defRPr sz="2800">
                  <a:solidFill>
                    <a:schemeClr val="tx1"/>
                  </a:solidFill>
                  <a:latin typeface="Tahoma" charset="0"/>
                  <a:ea typeface="Tahoma" charset="0"/>
                  <a:cs typeface="Tahoma" charset="0"/>
                </a:defRPr>
              </a:lvl7pPr>
              <a:lvl8pPr marL="3429000" indent="-228600" eaLnBrk="0" fontAlgn="base" hangingPunct="0">
                <a:spcBef>
                  <a:spcPct val="0"/>
                </a:spcBef>
                <a:spcAft>
                  <a:spcPct val="0"/>
                </a:spcAft>
                <a:defRPr sz="2800">
                  <a:solidFill>
                    <a:schemeClr val="tx1"/>
                  </a:solidFill>
                  <a:latin typeface="Tahoma" charset="0"/>
                  <a:ea typeface="Tahoma" charset="0"/>
                  <a:cs typeface="Tahoma" charset="0"/>
                </a:defRPr>
              </a:lvl8pPr>
              <a:lvl9pPr marL="3886200" indent="-228600" eaLnBrk="0" fontAlgn="base" hangingPunct="0">
                <a:spcBef>
                  <a:spcPct val="0"/>
                </a:spcBef>
                <a:spcAft>
                  <a:spcPct val="0"/>
                </a:spcAft>
                <a:defRPr sz="2800">
                  <a:solidFill>
                    <a:schemeClr val="tx1"/>
                  </a:solidFill>
                  <a:latin typeface="Tahoma" charset="0"/>
                  <a:ea typeface="Tahoma" charset="0"/>
                  <a:cs typeface="Tahoma" charset="0"/>
                </a:defRPr>
              </a:lvl9pPr>
            </a:lstStyle>
            <a:p>
              <a:pPr eaLnBrk="1" hangingPunct="1">
                <a:spcBef>
                  <a:spcPct val="50000"/>
                </a:spcBef>
                <a:defRPr/>
              </a:pPr>
              <a:r>
                <a:rPr lang="en-US" altLang="zh-TW" sz="2400" b="1" dirty="0" smtClean="0">
                  <a:solidFill>
                    <a:srgbClr val="000000"/>
                  </a:solidFill>
                  <a:latin typeface="Arial" charset="0"/>
                  <a:cs typeface="Arial Unicode MS" charset="0"/>
                </a:rPr>
                <a:t>GOD</a:t>
              </a:r>
              <a:endParaRPr lang="en-US" altLang="zh-TW" sz="2400" dirty="0" smtClean="0">
                <a:solidFill>
                  <a:srgbClr val="000000"/>
                </a:solidFill>
                <a:latin typeface="Arial" charset="0"/>
                <a:cs typeface="Arial Unicode MS" charset="0"/>
              </a:endParaRPr>
            </a:p>
          </p:txBody>
        </p:sp>
        <p:sp>
          <p:nvSpPr>
            <p:cNvPr id="206915" name="Text Box 19"/>
            <p:cNvSpPr txBox="1">
              <a:spLocks noChangeArrowheads="1"/>
            </p:cNvSpPr>
            <p:nvPr/>
          </p:nvSpPr>
          <p:spPr bwMode="auto">
            <a:xfrm>
              <a:off x="969" y="2016"/>
              <a:ext cx="707" cy="294"/>
            </a:xfrm>
            <a:prstGeom prst="rect">
              <a:avLst/>
            </a:prstGeom>
            <a:noFill/>
            <a:ln w="9525">
              <a:solidFill>
                <a:srgbClr val="7D6215"/>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Tahoma" charset="0"/>
                  <a:ea typeface="ＭＳ Ｐゴシック" charset="0"/>
                  <a:cs typeface="Tahoma" charset="0"/>
                </a:defRPr>
              </a:lvl1pPr>
              <a:lvl2pPr marL="742950" indent="-285750" eaLnBrk="0" hangingPunct="0">
                <a:defRPr sz="2800">
                  <a:solidFill>
                    <a:schemeClr val="tx1"/>
                  </a:solidFill>
                  <a:latin typeface="Tahoma" charset="0"/>
                  <a:ea typeface="Tahoma" charset="0"/>
                  <a:cs typeface="Tahoma" charset="0"/>
                </a:defRPr>
              </a:lvl2pPr>
              <a:lvl3pPr marL="1143000" indent="-228600" eaLnBrk="0" hangingPunct="0">
                <a:defRPr sz="2800">
                  <a:solidFill>
                    <a:schemeClr val="tx1"/>
                  </a:solidFill>
                  <a:latin typeface="Tahoma" charset="0"/>
                  <a:ea typeface="Tahoma" charset="0"/>
                  <a:cs typeface="Tahoma" charset="0"/>
                </a:defRPr>
              </a:lvl3pPr>
              <a:lvl4pPr marL="1600200" indent="-228600" eaLnBrk="0" hangingPunct="0">
                <a:defRPr sz="2800">
                  <a:solidFill>
                    <a:schemeClr val="tx1"/>
                  </a:solidFill>
                  <a:latin typeface="Tahoma" charset="0"/>
                  <a:ea typeface="Tahoma" charset="0"/>
                  <a:cs typeface="Tahoma" charset="0"/>
                </a:defRPr>
              </a:lvl4pPr>
              <a:lvl5pPr marL="2057400" indent="-228600" eaLnBrk="0" hangingPunct="0">
                <a:defRPr sz="2800">
                  <a:solidFill>
                    <a:schemeClr val="tx1"/>
                  </a:solidFill>
                  <a:latin typeface="Tahoma" charset="0"/>
                  <a:ea typeface="Tahoma" charset="0"/>
                  <a:cs typeface="Tahoma" charset="0"/>
                </a:defRPr>
              </a:lvl5pPr>
              <a:lvl6pPr marL="2514600" indent="-228600" eaLnBrk="0" fontAlgn="base" hangingPunct="0">
                <a:spcBef>
                  <a:spcPct val="0"/>
                </a:spcBef>
                <a:spcAft>
                  <a:spcPct val="0"/>
                </a:spcAft>
                <a:defRPr sz="2800">
                  <a:solidFill>
                    <a:schemeClr val="tx1"/>
                  </a:solidFill>
                  <a:latin typeface="Tahoma" charset="0"/>
                  <a:ea typeface="Tahoma" charset="0"/>
                  <a:cs typeface="Tahoma" charset="0"/>
                </a:defRPr>
              </a:lvl6pPr>
              <a:lvl7pPr marL="2971800" indent="-228600" eaLnBrk="0" fontAlgn="base" hangingPunct="0">
                <a:spcBef>
                  <a:spcPct val="0"/>
                </a:spcBef>
                <a:spcAft>
                  <a:spcPct val="0"/>
                </a:spcAft>
                <a:defRPr sz="2800">
                  <a:solidFill>
                    <a:schemeClr val="tx1"/>
                  </a:solidFill>
                  <a:latin typeface="Tahoma" charset="0"/>
                  <a:ea typeface="Tahoma" charset="0"/>
                  <a:cs typeface="Tahoma" charset="0"/>
                </a:defRPr>
              </a:lvl7pPr>
              <a:lvl8pPr marL="3429000" indent="-228600" eaLnBrk="0" fontAlgn="base" hangingPunct="0">
                <a:spcBef>
                  <a:spcPct val="0"/>
                </a:spcBef>
                <a:spcAft>
                  <a:spcPct val="0"/>
                </a:spcAft>
                <a:defRPr sz="2800">
                  <a:solidFill>
                    <a:schemeClr val="tx1"/>
                  </a:solidFill>
                  <a:latin typeface="Tahoma" charset="0"/>
                  <a:ea typeface="Tahoma" charset="0"/>
                  <a:cs typeface="Tahoma" charset="0"/>
                </a:defRPr>
              </a:lvl8pPr>
              <a:lvl9pPr marL="3886200" indent="-228600" eaLnBrk="0" fontAlgn="base" hangingPunct="0">
                <a:spcBef>
                  <a:spcPct val="0"/>
                </a:spcBef>
                <a:spcAft>
                  <a:spcPct val="0"/>
                </a:spcAft>
                <a:defRPr sz="2800">
                  <a:solidFill>
                    <a:schemeClr val="tx1"/>
                  </a:solidFill>
                  <a:latin typeface="Tahoma" charset="0"/>
                  <a:ea typeface="Tahoma" charset="0"/>
                  <a:cs typeface="Tahoma" charset="0"/>
                </a:defRPr>
              </a:lvl9pPr>
            </a:lstStyle>
            <a:p>
              <a:pPr eaLnBrk="1" hangingPunct="1">
                <a:spcBef>
                  <a:spcPct val="50000"/>
                </a:spcBef>
                <a:defRPr/>
              </a:pPr>
              <a:r>
                <a:rPr lang="en-US" altLang="zh-TW" sz="2400" b="1" smtClean="0">
                  <a:solidFill>
                    <a:srgbClr val="000000"/>
                  </a:solidFill>
                  <a:latin typeface="Arial" charset="0"/>
                  <a:cs typeface="Arial Unicode MS" charset="0"/>
                </a:rPr>
                <a:t>GOD</a:t>
              </a:r>
              <a:endParaRPr lang="en-US" altLang="zh-TW" sz="2400" smtClean="0">
                <a:solidFill>
                  <a:srgbClr val="000000"/>
                </a:solidFill>
                <a:latin typeface="Arial" charset="0"/>
                <a:cs typeface="Arial Unicode MS" charset="0"/>
              </a:endParaRPr>
            </a:p>
          </p:txBody>
        </p:sp>
        <p:grpSp>
          <p:nvGrpSpPr>
            <p:cNvPr id="326724" name="Group 20"/>
            <p:cNvGrpSpPr>
              <a:grpSpLocks/>
            </p:cNvGrpSpPr>
            <p:nvPr/>
          </p:nvGrpSpPr>
          <p:grpSpPr bwMode="auto">
            <a:xfrm>
              <a:off x="2648" y="2016"/>
              <a:ext cx="752" cy="291"/>
              <a:chOff x="3368" y="2064"/>
              <a:chExt cx="752" cy="291"/>
            </a:xfrm>
          </p:grpSpPr>
          <p:sp>
            <p:nvSpPr>
              <p:cNvPr id="206940" name="Text Box 21"/>
              <p:cNvSpPr txBox="1">
                <a:spLocks noChangeArrowheads="1"/>
              </p:cNvSpPr>
              <p:nvPr/>
            </p:nvSpPr>
            <p:spPr bwMode="auto">
              <a:xfrm>
                <a:off x="3368" y="2064"/>
                <a:ext cx="752" cy="291"/>
              </a:xfrm>
              <a:prstGeom prst="rect">
                <a:avLst/>
              </a:prstGeom>
              <a:noFill/>
              <a:ln w="9525">
                <a:solidFill>
                  <a:srgbClr val="7D6215"/>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Tahoma" charset="0"/>
                    <a:ea typeface="ＭＳ Ｐゴシック" charset="0"/>
                    <a:cs typeface="Tahoma" charset="0"/>
                  </a:defRPr>
                </a:lvl1pPr>
                <a:lvl2pPr marL="742950" indent="-285750" eaLnBrk="0" hangingPunct="0">
                  <a:defRPr sz="2800">
                    <a:solidFill>
                      <a:schemeClr val="tx1"/>
                    </a:solidFill>
                    <a:latin typeface="Tahoma" charset="0"/>
                    <a:ea typeface="Tahoma" charset="0"/>
                    <a:cs typeface="Tahoma" charset="0"/>
                  </a:defRPr>
                </a:lvl2pPr>
                <a:lvl3pPr marL="1143000" indent="-228600" eaLnBrk="0" hangingPunct="0">
                  <a:defRPr sz="2800">
                    <a:solidFill>
                      <a:schemeClr val="tx1"/>
                    </a:solidFill>
                    <a:latin typeface="Tahoma" charset="0"/>
                    <a:ea typeface="Tahoma" charset="0"/>
                    <a:cs typeface="Tahoma" charset="0"/>
                  </a:defRPr>
                </a:lvl3pPr>
                <a:lvl4pPr marL="1600200" indent="-228600" eaLnBrk="0" hangingPunct="0">
                  <a:defRPr sz="2800">
                    <a:solidFill>
                      <a:schemeClr val="tx1"/>
                    </a:solidFill>
                    <a:latin typeface="Tahoma" charset="0"/>
                    <a:ea typeface="Tahoma" charset="0"/>
                    <a:cs typeface="Tahoma" charset="0"/>
                  </a:defRPr>
                </a:lvl4pPr>
                <a:lvl5pPr marL="2057400" indent="-228600" eaLnBrk="0" hangingPunct="0">
                  <a:defRPr sz="2800">
                    <a:solidFill>
                      <a:schemeClr val="tx1"/>
                    </a:solidFill>
                    <a:latin typeface="Tahoma" charset="0"/>
                    <a:ea typeface="Tahoma" charset="0"/>
                    <a:cs typeface="Tahoma" charset="0"/>
                  </a:defRPr>
                </a:lvl5pPr>
                <a:lvl6pPr marL="2514600" indent="-228600" eaLnBrk="0" fontAlgn="base" hangingPunct="0">
                  <a:spcBef>
                    <a:spcPct val="0"/>
                  </a:spcBef>
                  <a:spcAft>
                    <a:spcPct val="0"/>
                  </a:spcAft>
                  <a:defRPr sz="2800">
                    <a:solidFill>
                      <a:schemeClr val="tx1"/>
                    </a:solidFill>
                    <a:latin typeface="Tahoma" charset="0"/>
                    <a:ea typeface="Tahoma" charset="0"/>
                    <a:cs typeface="Tahoma" charset="0"/>
                  </a:defRPr>
                </a:lvl6pPr>
                <a:lvl7pPr marL="2971800" indent="-228600" eaLnBrk="0" fontAlgn="base" hangingPunct="0">
                  <a:spcBef>
                    <a:spcPct val="0"/>
                  </a:spcBef>
                  <a:spcAft>
                    <a:spcPct val="0"/>
                  </a:spcAft>
                  <a:defRPr sz="2800">
                    <a:solidFill>
                      <a:schemeClr val="tx1"/>
                    </a:solidFill>
                    <a:latin typeface="Tahoma" charset="0"/>
                    <a:ea typeface="Tahoma" charset="0"/>
                    <a:cs typeface="Tahoma" charset="0"/>
                  </a:defRPr>
                </a:lvl7pPr>
                <a:lvl8pPr marL="3429000" indent="-228600" eaLnBrk="0" fontAlgn="base" hangingPunct="0">
                  <a:spcBef>
                    <a:spcPct val="0"/>
                  </a:spcBef>
                  <a:spcAft>
                    <a:spcPct val="0"/>
                  </a:spcAft>
                  <a:defRPr sz="2800">
                    <a:solidFill>
                      <a:schemeClr val="tx1"/>
                    </a:solidFill>
                    <a:latin typeface="Tahoma" charset="0"/>
                    <a:ea typeface="Tahoma" charset="0"/>
                    <a:cs typeface="Tahoma" charset="0"/>
                  </a:defRPr>
                </a:lvl8pPr>
                <a:lvl9pPr marL="3886200" indent="-228600" eaLnBrk="0" fontAlgn="base" hangingPunct="0">
                  <a:spcBef>
                    <a:spcPct val="0"/>
                  </a:spcBef>
                  <a:spcAft>
                    <a:spcPct val="0"/>
                  </a:spcAft>
                  <a:defRPr sz="2800">
                    <a:solidFill>
                      <a:schemeClr val="tx1"/>
                    </a:solidFill>
                    <a:latin typeface="Tahoma" charset="0"/>
                    <a:ea typeface="Tahoma" charset="0"/>
                    <a:cs typeface="Tahoma" charset="0"/>
                  </a:defRPr>
                </a:lvl9pPr>
              </a:lstStyle>
              <a:p>
                <a:pPr eaLnBrk="1" hangingPunct="1">
                  <a:spcBef>
                    <a:spcPct val="50000"/>
                  </a:spcBef>
                  <a:defRPr/>
                </a:pPr>
                <a:r>
                  <a:rPr lang="en-US" altLang="zh-TW" sz="2400" b="1" dirty="0" smtClean="0">
                    <a:solidFill>
                      <a:srgbClr val="000000"/>
                    </a:solidFill>
                    <a:latin typeface="Arial" charset="0"/>
                    <a:cs typeface="Arial Unicode MS" charset="0"/>
                  </a:rPr>
                  <a:t>GOD</a:t>
                </a:r>
              </a:p>
            </p:txBody>
          </p:sp>
          <p:sp>
            <p:nvSpPr>
              <p:cNvPr id="326749" name="Line 22"/>
              <p:cNvSpPr>
                <a:spLocks noChangeShapeType="1"/>
              </p:cNvSpPr>
              <p:nvPr/>
            </p:nvSpPr>
            <p:spPr bwMode="auto">
              <a:xfrm>
                <a:off x="3376" y="2071"/>
                <a:ext cx="744" cy="281"/>
              </a:xfrm>
              <a:prstGeom prst="line">
                <a:avLst/>
              </a:prstGeom>
              <a:noFill/>
              <a:ln w="28575">
                <a:solidFill>
                  <a:srgbClr val="7D6215"/>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0000"/>
                  </a:solidFill>
                  <a:ea typeface="MS PGothic" pitchFamily="34" charset="-128"/>
                </a:endParaRPr>
              </a:p>
            </p:txBody>
          </p:sp>
          <p:sp>
            <p:nvSpPr>
              <p:cNvPr id="326750" name="Line 23"/>
              <p:cNvSpPr>
                <a:spLocks noChangeShapeType="1"/>
              </p:cNvSpPr>
              <p:nvPr/>
            </p:nvSpPr>
            <p:spPr bwMode="auto">
              <a:xfrm flipV="1">
                <a:off x="3376" y="2064"/>
                <a:ext cx="576" cy="288"/>
              </a:xfrm>
              <a:prstGeom prst="line">
                <a:avLst/>
              </a:prstGeom>
              <a:noFill/>
              <a:ln w="28575">
                <a:solidFill>
                  <a:srgbClr val="7D6215"/>
                </a:solidFill>
                <a:round/>
                <a:headEnd/>
                <a:tailEnd/>
              </a:ln>
              <a:extLst>
                <a:ext uri="{909E8E84-426E-40DD-AFC4-6F175D3DCCD1}">
                  <a14:hiddenFill xmlns:a14="http://schemas.microsoft.com/office/drawing/2010/main">
                    <a:noFill/>
                  </a14:hiddenFill>
                </a:ext>
              </a:extLst>
            </p:spPr>
            <p:txBody>
              <a:bodyPr wrap="none" anchor="ctr"/>
              <a:lstStyle/>
              <a:p>
                <a:endParaRPr lang="en-US" sz="2800" smtClean="0">
                  <a:solidFill>
                    <a:srgbClr val="000000"/>
                  </a:solidFill>
                  <a:ea typeface="MS PGothic" pitchFamily="34" charset="-128"/>
                </a:endParaRPr>
              </a:p>
            </p:txBody>
          </p:sp>
        </p:grpSp>
        <p:grpSp>
          <p:nvGrpSpPr>
            <p:cNvPr id="326725" name="Group 24"/>
            <p:cNvGrpSpPr>
              <a:grpSpLocks/>
            </p:cNvGrpSpPr>
            <p:nvPr/>
          </p:nvGrpSpPr>
          <p:grpSpPr bwMode="auto">
            <a:xfrm>
              <a:off x="897" y="2747"/>
              <a:ext cx="711" cy="551"/>
              <a:chOff x="831" y="2750"/>
              <a:chExt cx="930" cy="720"/>
            </a:xfrm>
          </p:grpSpPr>
          <p:sp>
            <p:nvSpPr>
              <p:cNvPr id="326746" name="Oval 25"/>
              <p:cNvSpPr>
                <a:spLocks noChangeArrowheads="1"/>
              </p:cNvSpPr>
              <p:nvPr/>
            </p:nvSpPr>
            <p:spPr bwMode="auto">
              <a:xfrm>
                <a:off x="912" y="2750"/>
                <a:ext cx="768" cy="720"/>
              </a:xfrm>
              <a:prstGeom prst="ellipse">
                <a:avLst/>
              </a:prstGeom>
              <a:solidFill>
                <a:srgbClr val="7D6215">
                  <a:alpha val="45097"/>
                </a:srgbClr>
              </a:solidFill>
              <a:ln w="9525">
                <a:solidFill>
                  <a:schemeClr val="tx1"/>
                </a:solidFill>
                <a:round/>
                <a:headEnd/>
                <a:tailEnd/>
              </a:ln>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1800" smtClean="0">
                  <a:solidFill>
                    <a:srgbClr val="000000"/>
                  </a:solidFill>
                </a:endParaRPr>
              </a:p>
            </p:txBody>
          </p:sp>
          <p:sp>
            <p:nvSpPr>
              <p:cNvPr id="326747" name="Text Box 26"/>
              <p:cNvSpPr txBox="1">
                <a:spLocks noChangeArrowheads="1"/>
              </p:cNvSpPr>
              <p:nvPr/>
            </p:nvSpPr>
            <p:spPr bwMode="auto">
              <a:xfrm>
                <a:off x="831" y="2957"/>
                <a:ext cx="930"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algn="ctr" eaLnBrk="1" hangingPunct="1">
                  <a:spcBef>
                    <a:spcPct val="50000"/>
                  </a:spcBef>
                </a:pPr>
                <a:r>
                  <a:rPr lang="en-US" altLang="zh-TW" sz="1400" b="1" smtClean="0">
                    <a:solidFill>
                      <a:srgbClr val="000000"/>
                    </a:solidFill>
                    <a:latin typeface="Century Gothic" pitchFamily="34" charset="0"/>
                    <a:ea typeface="Arial Unicode MS" pitchFamily="34" charset="-128"/>
                    <a:cs typeface="Arial Unicode MS" pitchFamily="34" charset="-128"/>
                  </a:rPr>
                  <a:t>COSMOS</a:t>
                </a:r>
              </a:p>
            </p:txBody>
          </p:sp>
        </p:grpSp>
        <p:sp>
          <p:nvSpPr>
            <p:cNvPr id="326726" name="Line 27"/>
            <p:cNvSpPr>
              <a:spLocks noChangeShapeType="1"/>
            </p:cNvSpPr>
            <p:nvPr/>
          </p:nvSpPr>
          <p:spPr bwMode="auto">
            <a:xfrm>
              <a:off x="400" y="1688"/>
              <a:ext cx="672" cy="0"/>
            </a:xfrm>
            <a:prstGeom prst="line">
              <a:avLst/>
            </a:prstGeom>
            <a:noFill/>
            <a:ln w="9525">
              <a:solidFill>
                <a:srgbClr val="7D621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00" smtClean="0">
                <a:solidFill>
                  <a:srgbClr val="000000"/>
                </a:solidFill>
                <a:ea typeface="MS PGothic" pitchFamily="34" charset="-128"/>
              </a:endParaRPr>
            </a:p>
          </p:txBody>
        </p:sp>
        <p:sp>
          <p:nvSpPr>
            <p:cNvPr id="326727" name="Line 28"/>
            <p:cNvSpPr>
              <a:spLocks noChangeShapeType="1"/>
            </p:cNvSpPr>
            <p:nvPr/>
          </p:nvSpPr>
          <p:spPr bwMode="auto">
            <a:xfrm>
              <a:off x="2456" y="1688"/>
              <a:ext cx="144" cy="0"/>
            </a:xfrm>
            <a:prstGeom prst="line">
              <a:avLst/>
            </a:prstGeom>
            <a:noFill/>
            <a:ln w="9525">
              <a:solidFill>
                <a:srgbClr val="7D621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00" smtClean="0">
                <a:solidFill>
                  <a:srgbClr val="000000"/>
                </a:solidFill>
                <a:ea typeface="MS PGothic" pitchFamily="34" charset="-128"/>
              </a:endParaRPr>
            </a:p>
          </p:txBody>
        </p:sp>
        <p:sp>
          <p:nvSpPr>
            <p:cNvPr id="326728" name="Line 29"/>
            <p:cNvSpPr>
              <a:spLocks noChangeShapeType="1"/>
            </p:cNvSpPr>
            <p:nvPr/>
          </p:nvSpPr>
          <p:spPr bwMode="auto">
            <a:xfrm>
              <a:off x="3184" y="1688"/>
              <a:ext cx="144" cy="0"/>
            </a:xfrm>
            <a:prstGeom prst="line">
              <a:avLst/>
            </a:prstGeom>
            <a:noFill/>
            <a:ln w="9525">
              <a:solidFill>
                <a:srgbClr val="7D621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00" smtClean="0">
                <a:solidFill>
                  <a:srgbClr val="000000"/>
                </a:solidFill>
                <a:ea typeface="MS PGothic" pitchFamily="34" charset="-128"/>
              </a:endParaRPr>
            </a:p>
          </p:txBody>
        </p:sp>
        <p:sp>
          <p:nvSpPr>
            <p:cNvPr id="326729" name="Line 30"/>
            <p:cNvSpPr>
              <a:spLocks noChangeShapeType="1"/>
            </p:cNvSpPr>
            <p:nvPr/>
          </p:nvSpPr>
          <p:spPr bwMode="auto">
            <a:xfrm>
              <a:off x="4288" y="1696"/>
              <a:ext cx="288" cy="0"/>
            </a:xfrm>
            <a:prstGeom prst="line">
              <a:avLst/>
            </a:prstGeom>
            <a:noFill/>
            <a:ln w="9525">
              <a:solidFill>
                <a:srgbClr val="7D621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00" smtClean="0">
                <a:solidFill>
                  <a:srgbClr val="000000"/>
                </a:solidFill>
                <a:ea typeface="MS PGothic" pitchFamily="34" charset="-128"/>
              </a:endParaRPr>
            </a:p>
          </p:txBody>
        </p:sp>
        <p:sp>
          <p:nvSpPr>
            <p:cNvPr id="326730" name="Line 31"/>
            <p:cNvSpPr>
              <a:spLocks noChangeShapeType="1"/>
            </p:cNvSpPr>
            <p:nvPr/>
          </p:nvSpPr>
          <p:spPr bwMode="auto">
            <a:xfrm>
              <a:off x="1560" y="1688"/>
              <a:ext cx="144" cy="0"/>
            </a:xfrm>
            <a:prstGeom prst="line">
              <a:avLst/>
            </a:prstGeom>
            <a:noFill/>
            <a:ln w="9525">
              <a:solidFill>
                <a:srgbClr val="7D621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00" smtClean="0">
                <a:solidFill>
                  <a:srgbClr val="000000"/>
                </a:solidFill>
                <a:ea typeface="MS PGothic" pitchFamily="34" charset="-128"/>
              </a:endParaRPr>
            </a:p>
          </p:txBody>
        </p:sp>
        <p:sp>
          <p:nvSpPr>
            <p:cNvPr id="326731" name="Text Box 32"/>
            <p:cNvSpPr txBox="1">
              <a:spLocks noChangeArrowheads="1"/>
            </p:cNvSpPr>
            <p:nvPr/>
          </p:nvSpPr>
          <p:spPr bwMode="auto">
            <a:xfrm>
              <a:off x="2016" y="3504"/>
              <a:ext cx="20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algn="ctr" eaLnBrk="1" hangingPunct="1">
                <a:spcBef>
                  <a:spcPct val="50000"/>
                </a:spcBef>
              </a:pPr>
              <a:endParaRPr lang="en-US" altLang="zh-TW" sz="1200" b="1" smtClean="0">
                <a:solidFill>
                  <a:srgbClr val="000000"/>
                </a:solidFill>
                <a:latin typeface="Century Gothic" pitchFamily="34" charset="0"/>
                <a:ea typeface="Arial Unicode MS" pitchFamily="34" charset="-128"/>
                <a:cs typeface="Arial Unicode MS" pitchFamily="34" charset="-128"/>
              </a:endParaRPr>
            </a:p>
          </p:txBody>
        </p:sp>
        <p:sp>
          <p:nvSpPr>
            <p:cNvPr id="326732" name="Text Box 33"/>
            <p:cNvSpPr txBox="1">
              <a:spLocks noChangeArrowheads="1"/>
            </p:cNvSpPr>
            <p:nvPr/>
          </p:nvSpPr>
          <p:spPr bwMode="auto">
            <a:xfrm>
              <a:off x="4320" y="3504"/>
              <a:ext cx="14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spcBef>
                  <a:spcPct val="50000"/>
                </a:spcBef>
              </a:pPr>
              <a:endParaRPr lang="en-US" altLang="zh-TW" sz="1200" b="1" smtClean="0">
                <a:solidFill>
                  <a:srgbClr val="000000"/>
                </a:solidFill>
                <a:latin typeface="Century Gothic" pitchFamily="34" charset="0"/>
                <a:ea typeface="Arial Unicode MS" pitchFamily="34" charset="-128"/>
                <a:cs typeface="Arial Unicode MS" pitchFamily="34" charset="-128"/>
              </a:endParaRPr>
            </a:p>
          </p:txBody>
        </p:sp>
        <p:sp>
          <p:nvSpPr>
            <p:cNvPr id="326733" name="Text Box 34"/>
            <p:cNvSpPr txBox="1">
              <a:spLocks noChangeArrowheads="1"/>
            </p:cNvSpPr>
            <p:nvPr/>
          </p:nvSpPr>
          <p:spPr bwMode="auto">
            <a:xfrm>
              <a:off x="4371" y="1944"/>
              <a:ext cx="1372" cy="988"/>
            </a:xfrm>
            <a:prstGeom prst="rect">
              <a:avLst/>
            </a:prstGeom>
            <a:solidFill>
              <a:srgbClr val="000000"/>
            </a:solidFill>
            <a:ln w="9525">
              <a:solidFill>
                <a:srgbClr val="7D6215"/>
              </a:solidFill>
              <a:miter lim="800000"/>
              <a:headEnd/>
              <a:tailEnd/>
            </a:ln>
          </p:spPr>
          <p:txBody>
            <a:bodyPr>
              <a:spAutoFit/>
            </a:bodyP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algn="ctr"/>
              <a:r>
                <a:rPr lang="en-US" altLang="zh-TW" sz="1600" u="sng" smtClean="0">
                  <a:solidFill>
                    <a:srgbClr val="FFFFFF"/>
                  </a:solidFill>
                  <a:latin typeface="Century Gothic" pitchFamily="34" charset="0"/>
                  <a:ea typeface="Arial Unicode MS" pitchFamily="34" charset="-128"/>
                  <a:cs typeface="Arial Unicode MS" pitchFamily="34" charset="-128"/>
                </a:rPr>
                <a:t>Post-Modernism </a:t>
              </a:r>
              <a:r>
                <a:rPr lang="en-US" altLang="zh-TW" sz="1600" smtClean="0">
                  <a:solidFill>
                    <a:srgbClr val="FFFFFF"/>
                  </a:solidFill>
                  <a:latin typeface="Century Gothic" pitchFamily="34" charset="0"/>
                  <a:ea typeface="Arial Unicode MS" pitchFamily="34" charset="-128"/>
                  <a:cs typeface="Arial Unicode MS" pitchFamily="34" charset="-128"/>
                </a:rPr>
                <a:t>Weak Theism </a:t>
              </a:r>
            </a:p>
            <a:p>
              <a:pPr algn="ctr"/>
              <a:r>
                <a:rPr lang="en-US" altLang="zh-TW" sz="1600" smtClean="0">
                  <a:solidFill>
                    <a:srgbClr val="FFFFFF"/>
                  </a:solidFill>
                  <a:latin typeface="Century Gothic" pitchFamily="34" charset="0"/>
                  <a:ea typeface="Arial Unicode MS" pitchFamily="34" charset="-128"/>
                  <a:cs typeface="Arial Unicode MS" pitchFamily="34" charset="-128"/>
                </a:rPr>
                <a:t>New Age: Pantheism, Monism</a:t>
              </a:r>
            </a:p>
            <a:p>
              <a:pPr algn="ctr"/>
              <a:r>
                <a:rPr lang="en-US" altLang="zh-TW" sz="1600" smtClean="0">
                  <a:solidFill>
                    <a:srgbClr val="FFFFFF"/>
                  </a:solidFill>
                  <a:latin typeface="Century Gothic" pitchFamily="34" charset="0"/>
                  <a:ea typeface="Arial Unicode MS" pitchFamily="34" charset="-128"/>
                  <a:cs typeface="Arial Unicode MS" pitchFamily="34" charset="-128"/>
                </a:rPr>
                <a:t>Bottom line: “What works for you.”</a:t>
              </a:r>
              <a:endParaRPr lang="zh-TW" altLang="en-US" sz="1600" b="1" smtClean="0">
                <a:solidFill>
                  <a:srgbClr val="FFFFFF"/>
                </a:solidFill>
                <a:latin typeface="Century Gothic" pitchFamily="34" charset="0"/>
                <a:ea typeface="Arial Unicode MS" pitchFamily="34" charset="-128"/>
                <a:cs typeface="Arial Unicode MS" pitchFamily="34" charset="-128"/>
              </a:endParaRPr>
            </a:p>
          </p:txBody>
        </p:sp>
        <p:grpSp>
          <p:nvGrpSpPr>
            <p:cNvPr id="326734" name="Group 35"/>
            <p:cNvGrpSpPr>
              <a:grpSpLocks/>
            </p:cNvGrpSpPr>
            <p:nvPr/>
          </p:nvGrpSpPr>
          <p:grpSpPr bwMode="auto">
            <a:xfrm>
              <a:off x="137" y="864"/>
              <a:ext cx="5598" cy="305"/>
              <a:chOff x="137" y="864"/>
              <a:chExt cx="5598" cy="305"/>
            </a:xfrm>
          </p:grpSpPr>
          <p:sp>
            <p:nvSpPr>
              <p:cNvPr id="326743" name="Text Box 36"/>
              <p:cNvSpPr txBox="1">
                <a:spLocks noChangeArrowheads="1"/>
              </p:cNvSpPr>
              <p:nvPr/>
            </p:nvSpPr>
            <p:spPr bwMode="auto">
              <a:xfrm>
                <a:off x="137" y="869"/>
                <a:ext cx="1344" cy="294"/>
              </a:xfrm>
              <a:prstGeom prst="rect">
                <a:avLst/>
              </a:prstGeom>
              <a:solidFill>
                <a:srgbClr val="996633">
                  <a:alpha val="50195"/>
                </a:srgbClr>
              </a:solidFill>
              <a:ln w="9525">
                <a:solidFill>
                  <a:srgbClr val="7D6215"/>
                </a:solidFill>
                <a:miter lim="800000"/>
                <a:headEnd/>
                <a:tailEnd/>
              </a:ln>
            </p:spPr>
            <p:txBody>
              <a:bodyPr>
                <a:spAutoFit/>
              </a:bodyP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algn="ctr" eaLnBrk="1" hangingPunct="1">
                  <a:spcBef>
                    <a:spcPct val="50000"/>
                  </a:spcBef>
                </a:pPr>
                <a:r>
                  <a:rPr lang="en-US" altLang="zh-TW" sz="2400" b="1" smtClean="0">
                    <a:solidFill>
                      <a:srgbClr val="000000"/>
                    </a:solidFill>
                    <a:latin typeface="Century Gothic" pitchFamily="34" charset="0"/>
                    <a:ea typeface="Arial Unicode MS" pitchFamily="34" charset="-128"/>
                    <a:cs typeface="Arial Unicode MS" pitchFamily="34" charset="-128"/>
                  </a:rPr>
                  <a:t>Pre-Modern</a:t>
                </a:r>
                <a:endParaRPr lang="en-US" altLang="zh-TW" sz="2400" smtClean="0">
                  <a:solidFill>
                    <a:srgbClr val="000000"/>
                  </a:solidFill>
                  <a:latin typeface="Century Gothic" pitchFamily="34" charset="0"/>
                  <a:ea typeface="Arial Unicode MS" pitchFamily="34" charset="-128"/>
                  <a:cs typeface="Arial Unicode MS" pitchFamily="34" charset="-128"/>
                </a:endParaRPr>
              </a:p>
            </p:txBody>
          </p:sp>
          <p:sp>
            <p:nvSpPr>
              <p:cNvPr id="326744" name="Text Box 37"/>
              <p:cNvSpPr txBox="1">
                <a:spLocks noChangeArrowheads="1"/>
              </p:cNvSpPr>
              <p:nvPr/>
            </p:nvSpPr>
            <p:spPr bwMode="auto">
              <a:xfrm>
                <a:off x="2304" y="875"/>
                <a:ext cx="1296" cy="294"/>
              </a:xfrm>
              <a:prstGeom prst="rect">
                <a:avLst/>
              </a:prstGeom>
              <a:solidFill>
                <a:srgbClr val="996633">
                  <a:alpha val="50195"/>
                </a:srgbClr>
              </a:solidFill>
              <a:ln w="9525">
                <a:solidFill>
                  <a:srgbClr val="7D6215"/>
                </a:solidFill>
                <a:miter lim="800000"/>
                <a:headEnd/>
                <a:tailEnd/>
              </a:ln>
            </p:spPr>
            <p:txBody>
              <a:bodyPr>
                <a:spAutoFit/>
              </a:bodyP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algn="ctr" eaLnBrk="1" hangingPunct="1">
                  <a:spcBef>
                    <a:spcPct val="50000"/>
                  </a:spcBef>
                </a:pPr>
                <a:r>
                  <a:rPr lang="en-US" altLang="zh-TW" sz="2400" b="1" smtClean="0">
                    <a:solidFill>
                      <a:srgbClr val="000000"/>
                    </a:solidFill>
                    <a:latin typeface="Century Gothic" pitchFamily="34" charset="0"/>
                    <a:ea typeface="Arial Unicode MS" pitchFamily="34" charset="-128"/>
                    <a:cs typeface="Arial Unicode MS" pitchFamily="34" charset="-128"/>
                  </a:rPr>
                  <a:t>Modern</a:t>
                </a:r>
                <a:endParaRPr lang="en-US" altLang="zh-TW" sz="2400" smtClean="0">
                  <a:solidFill>
                    <a:srgbClr val="000000"/>
                  </a:solidFill>
                  <a:latin typeface="Century Gothic" pitchFamily="34" charset="0"/>
                  <a:ea typeface="Arial Unicode MS" pitchFamily="34" charset="-128"/>
                  <a:cs typeface="Arial Unicode MS" pitchFamily="34" charset="-128"/>
                </a:endParaRPr>
              </a:p>
            </p:txBody>
          </p:sp>
          <p:sp>
            <p:nvSpPr>
              <p:cNvPr id="326745" name="Text Box 38"/>
              <p:cNvSpPr txBox="1">
                <a:spLocks noChangeArrowheads="1"/>
              </p:cNvSpPr>
              <p:nvPr/>
            </p:nvSpPr>
            <p:spPr bwMode="auto">
              <a:xfrm>
                <a:off x="4346" y="864"/>
                <a:ext cx="1389" cy="291"/>
              </a:xfrm>
              <a:prstGeom prst="rect">
                <a:avLst/>
              </a:prstGeom>
              <a:solidFill>
                <a:srgbClr val="996633">
                  <a:alpha val="50195"/>
                </a:srgbClr>
              </a:solidFill>
              <a:ln w="9525">
                <a:solidFill>
                  <a:srgbClr val="7D6215"/>
                </a:solidFill>
                <a:miter lim="800000"/>
                <a:headEnd/>
                <a:tailEnd/>
              </a:ln>
            </p:spPr>
            <p:txBody>
              <a:bodyPr>
                <a:spAutoFit/>
              </a:bodyP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algn="ctr" eaLnBrk="1" hangingPunct="1">
                  <a:spcBef>
                    <a:spcPct val="50000"/>
                  </a:spcBef>
                </a:pPr>
                <a:r>
                  <a:rPr lang="en-US" altLang="zh-TW" sz="2400" b="1" smtClean="0">
                    <a:solidFill>
                      <a:srgbClr val="000000"/>
                    </a:solidFill>
                    <a:latin typeface="Century Gothic" pitchFamily="34" charset="0"/>
                    <a:ea typeface="Arial Unicode MS" pitchFamily="34" charset="-128"/>
                    <a:cs typeface="Arial Unicode MS" pitchFamily="34" charset="-128"/>
                  </a:rPr>
                  <a:t>Post-Modern</a:t>
                </a:r>
                <a:endParaRPr lang="en-US" altLang="zh-TW" sz="2400" smtClean="0">
                  <a:solidFill>
                    <a:srgbClr val="000000"/>
                  </a:solidFill>
                  <a:latin typeface="Century Gothic" pitchFamily="34" charset="0"/>
                  <a:ea typeface="Arial Unicode MS" pitchFamily="34" charset="-128"/>
                  <a:cs typeface="Arial Unicode MS" pitchFamily="34" charset="-128"/>
                </a:endParaRPr>
              </a:p>
            </p:txBody>
          </p:sp>
        </p:grpSp>
        <p:sp>
          <p:nvSpPr>
            <p:cNvPr id="326735" name="Text Box 39"/>
            <p:cNvSpPr txBox="1">
              <a:spLocks noChangeArrowheads="1"/>
            </p:cNvSpPr>
            <p:nvPr/>
          </p:nvSpPr>
          <p:spPr bwMode="auto">
            <a:xfrm>
              <a:off x="144" y="3504"/>
              <a:ext cx="15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spcBef>
                  <a:spcPct val="50000"/>
                </a:spcBef>
              </a:pPr>
              <a:endParaRPr lang="en-US" altLang="zh-TW" sz="1200" smtClean="0">
                <a:solidFill>
                  <a:srgbClr val="000000"/>
                </a:solidFill>
                <a:latin typeface="Century Gothic" pitchFamily="34" charset="0"/>
                <a:ea typeface="Arial Unicode MS" pitchFamily="34" charset="-128"/>
                <a:cs typeface="Arial Unicode MS" pitchFamily="34" charset="-128"/>
              </a:endParaRPr>
            </a:p>
          </p:txBody>
        </p:sp>
        <p:grpSp>
          <p:nvGrpSpPr>
            <p:cNvPr id="326736" name="Group 40"/>
            <p:cNvGrpSpPr>
              <a:grpSpLocks/>
            </p:cNvGrpSpPr>
            <p:nvPr/>
          </p:nvGrpSpPr>
          <p:grpSpPr bwMode="auto">
            <a:xfrm>
              <a:off x="-20" y="2768"/>
              <a:ext cx="740" cy="551"/>
              <a:chOff x="642" y="2776"/>
              <a:chExt cx="976" cy="720"/>
            </a:xfrm>
          </p:grpSpPr>
          <p:sp>
            <p:nvSpPr>
              <p:cNvPr id="326741" name="Oval 41"/>
              <p:cNvSpPr>
                <a:spLocks noChangeArrowheads="1"/>
              </p:cNvSpPr>
              <p:nvPr/>
            </p:nvSpPr>
            <p:spPr bwMode="auto">
              <a:xfrm>
                <a:off x="747" y="2776"/>
                <a:ext cx="768" cy="720"/>
              </a:xfrm>
              <a:prstGeom prst="ellipse">
                <a:avLst/>
              </a:prstGeom>
              <a:solidFill>
                <a:srgbClr val="7D6215">
                  <a:alpha val="45097"/>
                </a:srgbClr>
              </a:solidFill>
              <a:ln w="9525">
                <a:solidFill>
                  <a:schemeClr val="tx1"/>
                </a:solidFill>
                <a:round/>
                <a:headEnd/>
                <a:tailEnd/>
              </a:ln>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1800" smtClean="0">
                  <a:solidFill>
                    <a:srgbClr val="000000"/>
                  </a:solidFill>
                </a:endParaRPr>
              </a:p>
            </p:txBody>
          </p:sp>
          <p:sp>
            <p:nvSpPr>
              <p:cNvPr id="326742" name="Text Box 42"/>
              <p:cNvSpPr txBox="1">
                <a:spLocks noChangeArrowheads="1"/>
              </p:cNvSpPr>
              <p:nvPr/>
            </p:nvSpPr>
            <p:spPr bwMode="auto">
              <a:xfrm>
                <a:off x="642" y="2986"/>
                <a:ext cx="976"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algn="ctr" eaLnBrk="1" hangingPunct="1">
                  <a:spcBef>
                    <a:spcPct val="50000"/>
                  </a:spcBef>
                </a:pPr>
                <a:r>
                  <a:rPr lang="en-US" altLang="zh-TW" sz="1400" b="1" smtClean="0">
                    <a:solidFill>
                      <a:srgbClr val="000000"/>
                    </a:solidFill>
                    <a:latin typeface="Century Gothic" pitchFamily="34" charset="0"/>
                    <a:ea typeface="Arial Unicode MS" pitchFamily="34" charset="-128"/>
                    <a:cs typeface="Arial Unicode MS" pitchFamily="34" charset="-128"/>
                  </a:rPr>
                  <a:t>COSMOS</a:t>
                </a:r>
              </a:p>
            </p:txBody>
          </p:sp>
        </p:grpSp>
        <p:sp>
          <p:nvSpPr>
            <p:cNvPr id="326737" name="Line 43"/>
            <p:cNvSpPr>
              <a:spLocks noChangeShapeType="1"/>
            </p:cNvSpPr>
            <p:nvPr/>
          </p:nvSpPr>
          <p:spPr bwMode="auto">
            <a:xfrm>
              <a:off x="352" y="2304"/>
              <a:ext cx="0" cy="480"/>
            </a:xfrm>
            <a:prstGeom prst="line">
              <a:avLst/>
            </a:prstGeom>
            <a:noFill/>
            <a:ln w="28575">
              <a:solidFill>
                <a:srgbClr val="7D6215"/>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rgbClr val="000000"/>
                </a:solidFill>
                <a:ea typeface="MS PGothic" pitchFamily="34" charset="-128"/>
              </a:endParaRPr>
            </a:p>
          </p:txBody>
        </p:sp>
        <p:grpSp>
          <p:nvGrpSpPr>
            <p:cNvPr id="326738" name="Group 44"/>
            <p:cNvGrpSpPr>
              <a:grpSpLocks/>
            </p:cNvGrpSpPr>
            <p:nvPr/>
          </p:nvGrpSpPr>
          <p:grpSpPr bwMode="auto">
            <a:xfrm>
              <a:off x="2598" y="2736"/>
              <a:ext cx="741" cy="551"/>
              <a:chOff x="734" y="2736"/>
              <a:chExt cx="972" cy="720"/>
            </a:xfrm>
          </p:grpSpPr>
          <p:sp>
            <p:nvSpPr>
              <p:cNvPr id="326739" name="Oval 45"/>
              <p:cNvSpPr>
                <a:spLocks noChangeArrowheads="1"/>
              </p:cNvSpPr>
              <p:nvPr/>
            </p:nvSpPr>
            <p:spPr bwMode="auto">
              <a:xfrm>
                <a:off x="846" y="2736"/>
                <a:ext cx="768" cy="720"/>
              </a:xfrm>
              <a:prstGeom prst="ellipse">
                <a:avLst/>
              </a:prstGeom>
              <a:solidFill>
                <a:srgbClr val="7D6215">
                  <a:alpha val="45097"/>
                </a:srgbClr>
              </a:solidFill>
              <a:ln w="9525">
                <a:solidFill>
                  <a:schemeClr val="tx1"/>
                </a:solidFill>
                <a:round/>
                <a:headEnd/>
                <a:tailEnd/>
              </a:ln>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1800" smtClean="0">
                  <a:solidFill>
                    <a:srgbClr val="000000"/>
                  </a:solidFill>
                </a:endParaRPr>
              </a:p>
            </p:txBody>
          </p:sp>
          <p:sp>
            <p:nvSpPr>
              <p:cNvPr id="326740" name="Text Box 46"/>
              <p:cNvSpPr txBox="1">
                <a:spLocks noChangeArrowheads="1"/>
              </p:cNvSpPr>
              <p:nvPr/>
            </p:nvSpPr>
            <p:spPr bwMode="auto">
              <a:xfrm>
                <a:off x="734" y="2976"/>
                <a:ext cx="972"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algn="ctr" eaLnBrk="1" hangingPunct="1">
                  <a:spcBef>
                    <a:spcPct val="50000"/>
                  </a:spcBef>
                </a:pPr>
                <a:r>
                  <a:rPr lang="en-US" altLang="zh-TW" sz="1400" b="1" smtClean="0">
                    <a:solidFill>
                      <a:srgbClr val="000000"/>
                    </a:solidFill>
                    <a:latin typeface="Century Gothic" pitchFamily="34" charset="0"/>
                    <a:ea typeface="Arial Unicode MS" pitchFamily="34" charset="-128"/>
                    <a:cs typeface="Arial Unicode MS" pitchFamily="34" charset="-128"/>
                  </a:rPr>
                  <a:t>COSMOS</a:t>
                </a:r>
              </a:p>
            </p:txBody>
          </p:sp>
        </p:grpSp>
      </p:grpSp>
      <p:grpSp>
        <p:nvGrpSpPr>
          <p:cNvPr id="326663" name="Group 47"/>
          <p:cNvGrpSpPr>
            <a:grpSpLocks/>
          </p:cNvGrpSpPr>
          <p:nvPr/>
        </p:nvGrpSpPr>
        <p:grpSpPr bwMode="auto">
          <a:xfrm>
            <a:off x="3479800" y="5410200"/>
            <a:ext cx="2438400" cy="1219200"/>
            <a:chOff x="-1440" y="3312"/>
            <a:chExt cx="1536" cy="768"/>
          </a:xfrm>
        </p:grpSpPr>
        <p:pic>
          <p:nvPicPr>
            <p:cNvPr id="326712" name="Picture 48" descr="Filename: SY00887_.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3504"/>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713" name="Oval 49"/>
            <p:cNvSpPr>
              <a:spLocks noChangeArrowheads="1"/>
            </p:cNvSpPr>
            <p:nvPr/>
          </p:nvSpPr>
          <p:spPr bwMode="auto">
            <a:xfrm>
              <a:off x="-1440" y="3312"/>
              <a:ext cx="864" cy="768"/>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1800" smtClean="0">
                <a:solidFill>
                  <a:srgbClr val="000000"/>
                </a:solidFill>
              </a:endParaRPr>
            </a:p>
          </p:txBody>
        </p:sp>
        <p:sp>
          <p:nvSpPr>
            <p:cNvPr id="326714" name="Line 50"/>
            <p:cNvSpPr>
              <a:spLocks noChangeShapeType="1"/>
            </p:cNvSpPr>
            <p:nvPr/>
          </p:nvSpPr>
          <p:spPr bwMode="auto">
            <a:xfrm>
              <a:off x="-576" y="3696"/>
              <a:ext cx="288"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715" name="Text Box 51"/>
            <p:cNvSpPr txBox="1">
              <a:spLocks noChangeArrowheads="1"/>
            </p:cNvSpPr>
            <p:nvPr/>
          </p:nvSpPr>
          <p:spPr bwMode="auto">
            <a:xfrm>
              <a:off x="-1400" y="3576"/>
              <a:ext cx="7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r>
                <a:rPr lang="en-US" altLang="en-US" sz="1800" b="1" smtClean="0">
                  <a:solidFill>
                    <a:srgbClr val="000000"/>
                  </a:solidFill>
                </a:rPr>
                <a:t>SOCIETY </a:t>
              </a:r>
            </a:p>
          </p:txBody>
        </p:sp>
      </p:grpSp>
      <p:grpSp>
        <p:nvGrpSpPr>
          <p:cNvPr id="10" name="Group 52"/>
          <p:cNvGrpSpPr>
            <a:grpSpLocks/>
          </p:cNvGrpSpPr>
          <p:nvPr/>
        </p:nvGrpSpPr>
        <p:grpSpPr bwMode="auto">
          <a:xfrm>
            <a:off x="7023100" y="4699000"/>
            <a:ext cx="1917700" cy="1943100"/>
            <a:chOff x="-1392" y="3168"/>
            <a:chExt cx="1152" cy="1152"/>
          </a:xfrm>
        </p:grpSpPr>
        <p:pic>
          <p:nvPicPr>
            <p:cNvPr id="326676" name="Picture 53" descr="Filename: SY00887_.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 y="3168"/>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77" name="Line 54"/>
            <p:cNvSpPr>
              <a:spLocks noChangeShapeType="1"/>
            </p:cNvSpPr>
            <p:nvPr/>
          </p:nvSpPr>
          <p:spPr bwMode="auto">
            <a:xfrm flipH="1" flipV="1">
              <a:off x="-1104" y="3600"/>
              <a:ext cx="576" cy="528"/>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78" name="Line 55"/>
            <p:cNvSpPr>
              <a:spLocks noChangeShapeType="1"/>
            </p:cNvSpPr>
            <p:nvPr/>
          </p:nvSpPr>
          <p:spPr bwMode="auto">
            <a:xfrm flipH="1">
              <a:off x="-672" y="3552"/>
              <a:ext cx="144" cy="144"/>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79" name="Line 56"/>
            <p:cNvSpPr>
              <a:spLocks noChangeShapeType="1"/>
            </p:cNvSpPr>
            <p:nvPr/>
          </p:nvSpPr>
          <p:spPr bwMode="auto">
            <a:xfrm flipV="1">
              <a:off x="-816" y="3408"/>
              <a:ext cx="0" cy="768"/>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80" name="AutoShape 57"/>
            <p:cNvSpPr>
              <a:spLocks noChangeArrowheads="1"/>
            </p:cNvSpPr>
            <p:nvPr/>
          </p:nvSpPr>
          <p:spPr bwMode="auto">
            <a:xfrm>
              <a:off x="-1248" y="3408"/>
              <a:ext cx="192" cy="240"/>
            </a:xfrm>
            <a:prstGeom prst="parallelogram">
              <a:avLst>
                <a:gd name="adj" fmla="val 25000"/>
              </a:avLst>
            </a:prstGeom>
            <a:solidFill>
              <a:srgbClr val="BBE0E3"/>
            </a:solidFill>
            <a:ln w="9525">
              <a:solidFill>
                <a:srgbClr val="000000"/>
              </a:solidFill>
              <a:miter lim="800000"/>
              <a:headEnd/>
              <a:tailEnd/>
            </a:ln>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1800" smtClean="0">
                <a:solidFill>
                  <a:srgbClr val="000000"/>
                </a:solidFill>
              </a:endParaRPr>
            </a:p>
          </p:txBody>
        </p:sp>
        <p:sp>
          <p:nvSpPr>
            <p:cNvPr id="326681" name="AutoShape 58"/>
            <p:cNvSpPr>
              <a:spLocks noChangeArrowheads="1"/>
            </p:cNvSpPr>
            <p:nvPr/>
          </p:nvSpPr>
          <p:spPr bwMode="auto">
            <a:xfrm>
              <a:off x="-576" y="3360"/>
              <a:ext cx="192" cy="240"/>
            </a:xfrm>
            <a:prstGeom prst="pentagon">
              <a:avLst/>
            </a:prstGeom>
            <a:solidFill>
              <a:srgbClr val="BBE0E3"/>
            </a:solidFill>
            <a:ln w="9525">
              <a:solidFill>
                <a:srgbClr val="000000"/>
              </a:solidFill>
              <a:miter lim="800000"/>
              <a:headEnd/>
              <a:tailEnd/>
            </a:ln>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1800" smtClean="0">
                <a:solidFill>
                  <a:srgbClr val="000000"/>
                </a:solidFill>
              </a:endParaRPr>
            </a:p>
          </p:txBody>
        </p:sp>
        <p:sp>
          <p:nvSpPr>
            <p:cNvPr id="326682" name="AutoShape 59"/>
            <p:cNvSpPr>
              <a:spLocks noChangeArrowheads="1"/>
            </p:cNvSpPr>
            <p:nvPr/>
          </p:nvSpPr>
          <p:spPr bwMode="auto">
            <a:xfrm>
              <a:off x="-576" y="4080"/>
              <a:ext cx="192" cy="144"/>
            </a:xfrm>
            <a:prstGeom prst="hexagon">
              <a:avLst>
                <a:gd name="adj" fmla="val 33333"/>
                <a:gd name="vf" fmla="val 115470"/>
              </a:avLst>
            </a:prstGeom>
            <a:solidFill>
              <a:srgbClr val="BBE0E3"/>
            </a:solidFill>
            <a:ln w="9525">
              <a:solidFill>
                <a:srgbClr val="000000"/>
              </a:solidFill>
              <a:miter lim="800000"/>
              <a:headEnd/>
              <a:tailEnd/>
            </a:ln>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1800" smtClean="0">
                <a:solidFill>
                  <a:srgbClr val="000000"/>
                </a:solidFill>
              </a:endParaRPr>
            </a:p>
          </p:txBody>
        </p:sp>
        <p:sp>
          <p:nvSpPr>
            <p:cNvPr id="326683" name="AutoShape 60"/>
            <p:cNvSpPr>
              <a:spLocks noChangeArrowheads="1"/>
            </p:cNvSpPr>
            <p:nvPr/>
          </p:nvSpPr>
          <p:spPr bwMode="auto">
            <a:xfrm>
              <a:off x="-1392" y="3744"/>
              <a:ext cx="240" cy="192"/>
            </a:xfrm>
            <a:prstGeom prst="diamond">
              <a:avLst/>
            </a:prstGeom>
            <a:solidFill>
              <a:srgbClr val="BBE0E3"/>
            </a:solidFill>
            <a:ln w="9525">
              <a:solidFill>
                <a:srgbClr val="000000"/>
              </a:solidFill>
              <a:miter lim="800000"/>
              <a:headEnd/>
              <a:tailEnd/>
            </a:ln>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1800" smtClean="0">
                <a:solidFill>
                  <a:srgbClr val="000000"/>
                </a:solidFill>
              </a:endParaRPr>
            </a:p>
          </p:txBody>
        </p:sp>
        <p:sp>
          <p:nvSpPr>
            <p:cNvPr id="326684" name="Oval 61"/>
            <p:cNvSpPr>
              <a:spLocks noChangeArrowheads="1"/>
            </p:cNvSpPr>
            <p:nvPr/>
          </p:nvSpPr>
          <p:spPr bwMode="auto">
            <a:xfrm>
              <a:off x="-1248" y="4080"/>
              <a:ext cx="192" cy="144"/>
            </a:xfrm>
            <a:prstGeom prst="ellipse">
              <a:avLst/>
            </a:prstGeom>
            <a:solidFill>
              <a:srgbClr val="BBE0E3"/>
            </a:solidFill>
            <a:ln w="9525">
              <a:solidFill>
                <a:srgbClr val="000000"/>
              </a:solidFill>
              <a:round/>
              <a:headEnd/>
              <a:tailEnd/>
            </a:ln>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1800" smtClean="0">
                <a:solidFill>
                  <a:srgbClr val="000000"/>
                </a:solidFill>
              </a:endParaRPr>
            </a:p>
          </p:txBody>
        </p:sp>
        <p:sp>
          <p:nvSpPr>
            <p:cNvPr id="326685" name="AutoShape 62"/>
            <p:cNvSpPr>
              <a:spLocks noChangeArrowheads="1"/>
            </p:cNvSpPr>
            <p:nvPr/>
          </p:nvSpPr>
          <p:spPr bwMode="auto">
            <a:xfrm>
              <a:off x="-432" y="374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BBE0E3"/>
            </a:solidFill>
            <a:ln w="9525">
              <a:solidFill>
                <a:srgbClr val="000000"/>
              </a:solidFill>
              <a:miter lim="800000"/>
              <a:headEnd/>
              <a:tailEnd/>
            </a:ln>
          </p:spPr>
          <p:txBody>
            <a:bodyPr wrap="none" anchor="ctr"/>
            <a:lstStyle/>
            <a:p>
              <a:endParaRPr lang="en-US" sz="2800" smtClean="0">
                <a:solidFill>
                  <a:srgbClr val="000000"/>
                </a:solidFill>
                <a:ea typeface="MS PGothic" pitchFamily="34" charset="-128"/>
              </a:endParaRPr>
            </a:p>
          </p:txBody>
        </p:sp>
        <p:sp>
          <p:nvSpPr>
            <p:cNvPr id="326686" name="AutoShape 63"/>
            <p:cNvSpPr>
              <a:spLocks noChangeArrowheads="1"/>
            </p:cNvSpPr>
            <p:nvPr/>
          </p:nvSpPr>
          <p:spPr bwMode="auto">
            <a:xfrm>
              <a:off x="-912" y="4176"/>
              <a:ext cx="192" cy="144"/>
            </a:xfrm>
            <a:prstGeom prst="triangle">
              <a:avLst>
                <a:gd name="adj" fmla="val 50000"/>
              </a:avLst>
            </a:prstGeom>
            <a:solidFill>
              <a:srgbClr val="BBE0E3"/>
            </a:solidFill>
            <a:ln w="9525">
              <a:solidFill>
                <a:srgbClr val="000000"/>
              </a:solidFill>
              <a:miter lim="800000"/>
              <a:headEnd/>
              <a:tailEnd/>
            </a:ln>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1800" smtClean="0">
                <a:solidFill>
                  <a:srgbClr val="000000"/>
                </a:solidFill>
              </a:endParaRPr>
            </a:p>
          </p:txBody>
        </p:sp>
        <p:sp>
          <p:nvSpPr>
            <p:cNvPr id="326687" name="Line 64"/>
            <p:cNvSpPr>
              <a:spLocks noChangeShapeType="1"/>
            </p:cNvSpPr>
            <p:nvPr/>
          </p:nvSpPr>
          <p:spPr bwMode="auto">
            <a:xfrm flipV="1">
              <a:off x="-1056" y="3360"/>
              <a:ext cx="144" cy="96"/>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88" name="Line 65"/>
            <p:cNvSpPr>
              <a:spLocks noChangeShapeType="1"/>
            </p:cNvSpPr>
            <p:nvPr/>
          </p:nvSpPr>
          <p:spPr bwMode="auto">
            <a:xfrm flipH="1">
              <a:off x="-1248" y="3648"/>
              <a:ext cx="48" cy="144"/>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89" name="Line 66"/>
            <p:cNvSpPr>
              <a:spLocks noChangeShapeType="1"/>
            </p:cNvSpPr>
            <p:nvPr/>
          </p:nvSpPr>
          <p:spPr bwMode="auto">
            <a:xfrm>
              <a:off x="-1248" y="3888"/>
              <a:ext cx="48" cy="192"/>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90" name="Line 67"/>
            <p:cNvSpPr>
              <a:spLocks noChangeShapeType="1"/>
            </p:cNvSpPr>
            <p:nvPr/>
          </p:nvSpPr>
          <p:spPr bwMode="auto">
            <a:xfrm>
              <a:off x="-1104" y="4176"/>
              <a:ext cx="192" cy="48"/>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91" name="Line 68"/>
            <p:cNvSpPr>
              <a:spLocks noChangeShapeType="1"/>
            </p:cNvSpPr>
            <p:nvPr/>
          </p:nvSpPr>
          <p:spPr bwMode="auto">
            <a:xfrm flipV="1">
              <a:off x="-768" y="4176"/>
              <a:ext cx="192" cy="48"/>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92" name="Line 69"/>
            <p:cNvSpPr>
              <a:spLocks noChangeShapeType="1"/>
            </p:cNvSpPr>
            <p:nvPr/>
          </p:nvSpPr>
          <p:spPr bwMode="auto">
            <a:xfrm flipH="1">
              <a:off x="-480" y="3888"/>
              <a:ext cx="96" cy="192"/>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93" name="Line 70"/>
            <p:cNvSpPr>
              <a:spLocks noChangeShapeType="1"/>
            </p:cNvSpPr>
            <p:nvPr/>
          </p:nvSpPr>
          <p:spPr bwMode="auto">
            <a:xfrm>
              <a:off x="-432" y="3600"/>
              <a:ext cx="48" cy="144"/>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94" name="Line 71"/>
            <p:cNvSpPr>
              <a:spLocks noChangeShapeType="1"/>
            </p:cNvSpPr>
            <p:nvPr/>
          </p:nvSpPr>
          <p:spPr bwMode="auto">
            <a:xfrm>
              <a:off x="-672" y="3360"/>
              <a:ext cx="144" cy="48"/>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95" name="Line 72"/>
            <p:cNvSpPr>
              <a:spLocks noChangeShapeType="1"/>
            </p:cNvSpPr>
            <p:nvPr/>
          </p:nvSpPr>
          <p:spPr bwMode="auto">
            <a:xfrm flipH="1">
              <a:off x="-1200" y="3408"/>
              <a:ext cx="288" cy="432"/>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96" name="Line 73"/>
            <p:cNvSpPr>
              <a:spLocks noChangeShapeType="1"/>
            </p:cNvSpPr>
            <p:nvPr/>
          </p:nvSpPr>
          <p:spPr bwMode="auto">
            <a:xfrm flipH="1">
              <a:off x="-1152" y="3456"/>
              <a:ext cx="288" cy="624"/>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97" name="Line 74"/>
            <p:cNvSpPr>
              <a:spLocks noChangeShapeType="1"/>
            </p:cNvSpPr>
            <p:nvPr/>
          </p:nvSpPr>
          <p:spPr bwMode="auto">
            <a:xfrm>
              <a:off x="-720" y="3456"/>
              <a:ext cx="192" cy="624"/>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98" name="Line 75"/>
            <p:cNvSpPr>
              <a:spLocks noChangeShapeType="1"/>
            </p:cNvSpPr>
            <p:nvPr/>
          </p:nvSpPr>
          <p:spPr bwMode="auto">
            <a:xfrm>
              <a:off x="-720" y="3408"/>
              <a:ext cx="288" cy="336"/>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99" name="Line 76"/>
            <p:cNvSpPr>
              <a:spLocks noChangeShapeType="1"/>
            </p:cNvSpPr>
            <p:nvPr/>
          </p:nvSpPr>
          <p:spPr bwMode="auto">
            <a:xfrm flipH="1">
              <a:off x="-1056" y="3504"/>
              <a:ext cx="48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700" name="Line 77"/>
            <p:cNvSpPr>
              <a:spLocks noChangeShapeType="1"/>
            </p:cNvSpPr>
            <p:nvPr/>
          </p:nvSpPr>
          <p:spPr bwMode="auto">
            <a:xfrm flipH="1">
              <a:off x="-1152" y="3552"/>
              <a:ext cx="576" cy="24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701" name="Line 78"/>
            <p:cNvSpPr>
              <a:spLocks noChangeShapeType="1"/>
            </p:cNvSpPr>
            <p:nvPr/>
          </p:nvSpPr>
          <p:spPr bwMode="auto">
            <a:xfrm flipH="1">
              <a:off x="-1056" y="3600"/>
              <a:ext cx="528" cy="528"/>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702" name="Line 79"/>
            <p:cNvSpPr>
              <a:spLocks noChangeShapeType="1"/>
            </p:cNvSpPr>
            <p:nvPr/>
          </p:nvSpPr>
          <p:spPr bwMode="auto">
            <a:xfrm flipH="1">
              <a:off x="-768" y="3600"/>
              <a:ext cx="288" cy="576"/>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703" name="Line 80"/>
            <p:cNvSpPr>
              <a:spLocks noChangeShapeType="1"/>
            </p:cNvSpPr>
            <p:nvPr/>
          </p:nvSpPr>
          <p:spPr bwMode="auto">
            <a:xfrm flipH="1">
              <a:off x="-528" y="3600"/>
              <a:ext cx="48" cy="432"/>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704" name="Line 81"/>
            <p:cNvSpPr>
              <a:spLocks noChangeShapeType="1"/>
            </p:cNvSpPr>
            <p:nvPr/>
          </p:nvSpPr>
          <p:spPr bwMode="auto">
            <a:xfrm flipH="1">
              <a:off x="-1008" y="3840"/>
              <a:ext cx="576" cy="288"/>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705" name="Line 82"/>
            <p:cNvSpPr>
              <a:spLocks noChangeShapeType="1"/>
            </p:cNvSpPr>
            <p:nvPr/>
          </p:nvSpPr>
          <p:spPr bwMode="auto">
            <a:xfrm flipH="1">
              <a:off x="-768" y="3888"/>
              <a:ext cx="336" cy="336"/>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706" name="Line 83"/>
            <p:cNvSpPr>
              <a:spLocks noChangeShapeType="1"/>
            </p:cNvSpPr>
            <p:nvPr/>
          </p:nvSpPr>
          <p:spPr bwMode="auto">
            <a:xfrm flipH="1" flipV="1">
              <a:off x="-1056" y="3552"/>
              <a:ext cx="624" cy="24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707" name="Line 84"/>
            <p:cNvSpPr>
              <a:spLocks noChangeShapeType="1"/>
            </p:cNvSpPr>
            <p:nvPr/>
          </p:nvSpPr>
          <p:spPr bwMode="auto">
            <a:xfrm flipH="1" flipV="1">
              <a:off x="-1248" y="3888"/>
              <a:ext cx="672" cy="24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708" name="Line 85"/>
            <p:cNvSpPr>
              <a:spLocks noChangeShapeType="1"/>
            </p:cNvSpPr>
            <p:nvPr/>
          </p:nvSpPr>
          <p:spPr bwMode="auto">
            <a:xfrm flipH="1">
              <a:off x="-1056" y="4176"/>
              <a:ext cx="48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709" name="Line 86"/>
            <p:cNvSpPr>
              <a:spLocks noChangeShapeType="1"/>
            </p:cNvSpPr>
            <p:nvPr/>
          </p:nvSpPr>
          <p:spPr bwMode="auto">
            <a:xfrm flipH="1" flipV="1">
              <a:off x="-1104" y="3648"/>
              <a:ext cx="240" cy="528"/>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710" name="Line 87"/>
            <p:cNvSpPr>
              <a:spLocks noChangeShapeType="1"/>
            </p:cNvSpPr>
            <p:nvPr/>
          </p:nvSpPr>
          <p:spPr bwMode="auto">
            <a:xfrm flipV="1">
              <a:off x="-1152" y="3648"/>
              <a:ext cx="0" cy="432"/>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711" name="Line 88"/>
            <p:cNvSpPr>
              <a:spLocks noChangeShapeType="1"/>
            </p:cNvSpPr>
            <p:nvPr/>
          </p:nvSpPr>
          <p:spPr bwMode="auto">
            <a:xfrm flipH="1">
              <a:off x="-1200" y="3840"/>
              <a:ext cx="768"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grpSp>
      <p:grpSp>
        <p:nvGrpSpPr>
          <p:cNvPr id="326665" name="Group 89"/>
          <p:cNvGrpSpPr>
            <a:grpSpLocks/>
          </p:cNvGrpSpPr>
          <p:nvPr/>
        </p:nvGrpSpPr>
        <p:grpSpPr bwMode="auto">
          <a:xfrm>
            <a:off x="825500" y="5308600"/>
            <a:ext cx="1371600" cy="1219200"/>
            <a:chOff x="-864" y="1968"/>
            <a:chExt cx="864" cy="768"/>
          </a:xfrm>
        </p:grpSpPr>
        <p:pic>
          <p:nvPicPr>
            <p:cNvPr id="326666" name="Picture 90" descr="Filename: SY00887_.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2160"/>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67" name="Oval 91"/>
            <p:cNvSpPr>
              <a:spLocks noChangeArrowheads="1"/>
            </p:cNvSpPr>
            <p:nvPr/>
          </p:nvSpPr>
          <p:spPr bwMode="auto">
            <a:xfrm>
              <a:off x="-864" y="1968"/>
              <a:ext cx="864" cy="768"/>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1800" smtClean="0">
                <a:solidFill>
                  <a:srgbClr val="000000"/>
                </a:solidFill>
              </a:endParaRPr>
            </a:p>
          </p:txBody>
        </p:sp>
        <p:sp>
          <p:nvSpPr>
            <p:cNvPr id="326668" name="Line 92"/>
            <p:cNvSpPr>
              <a:spLocks noChangeShapeType="1"/>
            </p:cNvSpPr>
            <p:nvPr/>
          </p:nvSpPr>
          <p:spPr bwMode="auto">
            <a:xfrm flipV="1">
              <a:off x="-720" y="2496"/>
              <a:ext cx="144" cy="9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69" name="Line 93"/>
            <p:cNvSpPr>
              <a:spLocks noChangeShapeType="1"/>
            </p:cNvSpPr>
            <p:nvPr/>
          </p:nvSpPr>
          <p:spPr bwMode="auto">
            <a:xfrm>
              <a:off x="-720" y="2112"/>
              <a:ext cx="144" cy="9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70" name="Line 94"/>
            <p:cNvSpPr>
              <a:spLocks noChangeShapeType="1"/>
            </p:cNvSpPr>
            <p:nvPr/>
          </p:nvSpPr>
          <p:spPr bwMode="auto">
            <a:xfrm flipH="1" flipV="1">
              <a:off x="-288" y="2496"/>
              <a:ext cx="144" cy="14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71" name="Line 95"/>
            <p:cNvSpPr>
              <a:spLocks noChangeShapeType="1"/>
            </p:cNvSpPr>
            <p:nvPr/>
          </p:nvSpPr>
          <p:spPr bwMode="auto">
            <a:xfrm flipH="1">
              <a:off x="-288" y="2112"/>
              <a:ext cx="144" cy="9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72" name="Line 96"/>
            <p:cNvSpPr>
              <a:spLocks noChangeShapeType="1"/>
            </p:cNvSpPr>
            <p:nvPr/>
          </p:nvSpPr>
          <p:spPr bwMode="auto">
            <a:xfrm>
              <a:off x="-864" y="2352"/>
              <a:ext cx="2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73" name="Line 97"/>
            <p:cNvSpPr>
              <a:spLocks noChangeShapeType="1"/>
            </p:cNvSpPr>
            <p:nvPr/>
          </p:nvSpPr>
          <p:spPr bwMode="auto">
            <a:xfrm flipH="1">
              <a:off x="-240" y="2304"/>
              <a:ext cx="2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74" name="Line 98"/>
            <p:cNvSpPr>
              <a:spLocks noChangeShapeType="1"/>
            </p:cNvSpPr>
            <p:nvPr/>
          </p:nvSpPr>
          <p:spPr bwMode="auto">
            <a:xfrm flipV="1">
              <a:off x="-432" y="2544"/>
              <a:ext cx="0" cy="19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sp>
          <p:nvSpPr>
            <p:cNvPr id="326675" name="Line 99"/>
            <p:cNvSpPr>
              <a:spLocks noChangeShapeType="1"/>
            </p:cNvSpPr>
            <p:nvPr/>
          </p:nvSpPr>
          <p:spPr bwMode="auto">
            <a:xfrm>
              <a:off x="-432" y="1968"/>
              <a:ext cx="0" cy="14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smtClean="0">
                <a:solidFill>
                  <a:srgbClr val="000000"/>
                </a:solidFill>
                <a:ea typeface="MS PGothic" pitchFamily="34" charset="-128"/>
              </a:endParaRPr>
            </a:p>
          </p:txBody>
        </p:sp>
      </p:grpSp>
    </p:spTree>
    <p:extLst>
      <p:ext uri="{BB962C8B-B14F-4D97-AF65-F5344CB8AC3E}">
        <p14:creationId xmlns:p14="http://schemas.microsoft.com/office/powerpoint/2010/main" val="7190532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7682" name="Picture 2" descr="Pict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0018" name="Rectangle 3"/>
          <p:cNvSpPr>
            <a:spLocks noGrp="1" noChangeArrowheads="1"/>
          </p:cNvSpPr>
          <p:nvPr>
            <p:ph type="title"/>
          </p:nvPr>
        </p:nvSpPr>
        <p:spPr>
          <a:xfrm>
            <a:off x="0" y="482600"/>
            <a:ext cx="9144000" cy="685800"/>
          </a:xfrm>
          <a:effectLst>
            <a:outerShdw blurRad="50800" dist="38100" dir="2700000" algn="tl" rotWithShape="0">
              <a:srgbClr val="000000">
                <a:alpha val="39998"/>
              </a:srgbClr>
            </a:outerShdw>
          </a:effectLst>
        </p:spPr>
        <p:txBody>
          <a:bodyPr/>
          <a:lstStyle/>
          <a:p>
            <a:pPr algn="ctr" eaLnBrk="1" hangingPunct="1">
              <a:defRPr/>
            </a:pPr>
            <a:r>
              <a:rPr lang="en-US" altLang="zh-TW" sz="5000" dirty="0">
                <a:solidFill>
                  <a:schemeClr val="tx1"/>
                </a:solidFill>
                <a:latin typeface="Tahoma" charset="0"/>
                <a:ea typeface="ＭＳ Ｐゴシック" charset="0"/>
                <a:cs typeface="Tahoma" charset="0"/>
              </a:rPr>
              <a:t>Key Question</a:t>
            </a:r>
          </a:p>
        </p:txBody>
      </p:sp>
      <p:sp>
        <p:nvSpPr>
          <p:cNvPr id="327684" name="Text Box 4"/>
          <p:cNvSpPr txBox="1">
            <a:spLocks noChangeArrowheads="1"/>
          </p:cNvSpPr>
          <p:nvPr/>
        </p:nvSpPr>
        <p:spPr bwMode="auto">
          <a:xfrm>
            <a:off x="2654300" y="1557338"/>
            <a:ext cx="6096000" cy="1816100"/>
          </a:xfrm>
          <a:prstGeom prst="rect">
            <a:avLst/>
          </a:prstGeom>
          <a:solidFill>
            <a:srgbClr val="0000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a:spcBef>
                <a:spcPct val="50000"/>
              </a:spcBef>
            </a:pPr>
            <a:r>
              <a:rPr lang="en-US" altLang="zh-TW" smtClean="0">
                <a:solidFill>
                  <a:srgbClr val="FFFFFF"/>
                </a:solidFill>
                <a:latin typeface="Century Gothic" pitchFamily="34" charset="0"/>
                <a:cs typeface="Arial"/>
              </a:rPr>
              <a:t>How can we talk to people in a way that creates greater interest in hearing our gospel in such a challenging world?</a:t>
            </a:r>
          </a:p>
        </p:txBody>
      </p:sp>
      <p:sp>
        <p:nvSpPr>
          <p:cNvPr id="471044" name="Text Box 5"/>
          <p:cNvSpPr txBox="1">
            <a:spLocks noChangeArrowheads="1"/>
          </p:cNvSpPr>
          <p:nvPr/>
        </p:nvSpPr>
        <p:spPr bwMode="auto">
          <a:xfrm>
            <a:off x="2667000" y="3732213"/>
            <a:ext cx="6172200" cy="1600200"/>
          </a:xfrm>
          <a:prstGeom prst="rect">
            <a:avLst/>
          </a:prstGeom>
          <a:solidFill>
            <a:srgbClr val="0000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a:spcBef>
                <a:spcPct val="50000"/>
              </a:spcBef>
            </a:pPr>
            <a:r>
              <a:rPr lang="en-US" altLang="zh-TW" smtClean="0">
                <a:solidFill>
                  <a:srgbClr val="FFFFFF"/>
                </a:solidFill>
                <a:latin typeface="Century Gothic" pitchFamily="34" charset="0"/>
                <a:cs typeface="Arial"/>
              </a:rPr>
              <a:t>Answer:</a:t>
            </a:r>
          </a:p>
          <a:p>
            <a:pPr>
              <a:spcBef>
                <a:spcPct val="50000"/>
              </a:spcBef>
            </a:pPr>
            <a:r>
              <a:rPr lang="en-US" altLang="zh-TW" smtClean="0">
                <a:solidFill>
                  <a:srgbClr val="FFFFFF"/>
                </a:solidFill>
                <a:latin typeface="Century Gothic" pitchFamily="34" charset="0"/>
                <a:cs typeface="Arial"/>
              </a:rPr>
              <a:t>We need to better understand the times or culture in which we live.</a:t>
            </a:r>
          </a:p>
        </p:txBody>
      </p:sp>
    </p:spTree>
    <p:extLst>
      <p:ext uri="{BB962C8B-B14F-4D97-AF65-F5344CB8AC3E}">
        <p14:creationId xmlns:p14="http://schemas.microsoft.com/office/powerpoint/2010/main" val="7048445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71044">
                                            <p:txEl>
                                              <p:pRg st="0" end="0"/>
                                            </p:txEl>
                                          </p:spTgt>
                                        </p:tgtEl>
                                        <p:attrNameLst>
                                          <p:attrName>style.visibility</p:attrName>
                                        </p:attrNameLst>
                                      </p:cBhvr>
                                      <p:to>
                                        <p:strVal val="visible"/>
                                      </p:to>
                                    </p:set>
                                    <p:anim calcmode="lin" valueType="num">
                                      <p:cBhvr additive="base">
                                        <p:cTn id="7" dur="500" fill="hold"/>
                                        <p:tgtEl>
                                          <p:spTgt spid="47104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4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71044">
                                            <p:txEl>
                                              <p:pRg st="1" end="1"/>
                                            </p:txEl>
                                          </p:spTgt>
                                        </p:tgtEl>
                                        <p:attrNameLst>
                                          <p:attrName>style.visibility</p:attrName>
                                        </p:attrNameLst>
                                      </p:cBhvr>
                                      <p:to>
                                        <p:strVal val="visible"/>
                                      </p:to>
                                    </p:set>
                                    <p:anim calcmode="lin" valueType="num">
                                      <p:cBhvr additive="base">
                                        <p:cTn id="11" dur="500" fill="hold"/>
                                        <p:tgtEl>
                                          <p:spTgt spid="47104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7104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a:xfrm>
            <a:off x="1193800" y="165100"/>
            <a:ext cx="7691438" cy="990600"/>
          </a:xfrm>
        </p:spPr>
        <p:txBody>
          <a:bodyPr/>
          <a:lstStyle/>
          <a:p>
            <a:pPr eaLnBrk="1" hangingPunct="1"/>
            <a:r>
              <a:rPr lang="en-US" altLang="zh-TW" sz="3400" smtClean="0">
                <a:latin typeface="Tahoma" pitchFamily="34" charset="0"/>
                <a:ea typeface="PMingLiU" pitchFamily="18" charset="-120"/>
              </a:rPr>
              <a:t>Understanding the Times We Live In!</a:t>
            </a:r>
          </a:p>
        </p:txBody>
      </p:sp>
      <p:sp>
        <p:nvSpPr>
          <p:cNvPr id="328707" name="Rectangle 3"/>
          <p:cNvSpPr>
            <a:spLocks noGrp="1" noChangeArrowheads="1"/>
          </p:cNvSpPr>
          <p:nvPr>
            <p:ph type="body" idx="1"/>
          </p:nvPr>
        </p:nvSpPr>
        <p:spPr>
          <a:xfrm>
            <a:off x="622300" y="2155825"/>
            <a:ext cx="7813675" cy="3017838"/>
          </a:xfrm>
        </p:spPr>
        <p:txBody>
          <a:bodyPr/>
          <a:lstStyle/>
          <a:p>
            <a:pPr marL="0" indent="0" eaLnBrk="1" hangingPunct="1">
              <a:buFontTx/>
              <a:buNone/>
            </a:pPr>
            <a:r>
              <a:rPr lang="en-US" altLang="zh-TW" smtClean="0">
                <a:latin typeface="Century Gothic" pitchFamily="34" charset="0"/>
                <a:ea typeface="PMingLiU" pitchFamily="18" charset="-120"/>
              </a:rPr>
              <a:t>We need to be like the men of Issachar and understand the times in which we live and therefore know what we should do.</a:t>
            </a:r>
          </a:p>
          <a:p>
            <a:pPr marL="0" indent="0" eaLnBrk="1" hangingPunct="1">
              <a:spcBef>
                <a:spcPct val="50000"/>
              </a:spcBef>
              <a:buFontTx/>
              <a:buNone/>
            </a:pPr>
            <a:r>
              <a:rPr lang="en-US" altLang="zh-TW" sz="2400" smtClean="0">
                <a:latin typeface="Century Gothic" pitchFamily="34" charset="0"/>
                <a:ea typeface="PMingLiU" pitchFamily="18" charset="-120"/>
              </a:rPr>
              <a:t>See I Chronicles 12:32</a:t>
            </a:r>
          </a:p>
        </p:txBody>
      </p:sp>
      <p:pic>
        <p:nvPicPr>
          <p:cNvPr id="328708" name="Picture 4" descr="plugged-in-12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657600"/>
            <a:ext cx="19050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575692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1371600" y="0"/>
            <a:ext cx="7632700" cy="1066800"/>
          </a:xfrm>
        </p:spPr>
        <p:txBody>
          <a:bodyPr/>
          <a:lstStyle/>
          <a:p>
            <a:r>
              <a:rPr lang="en-US" altLang="zh-TW" sz="2400" b="1" smtClean="0">
                <a:latin typeface="Century Gothic" pitchFamily="34" charset="0"/>
                <a:ea typeface="PMingLiU" pitchFamily="18" charset="-120"/>
              </a:rPr>
              <a:t>If we understand the times we live in we will repackage our approach in evangelism</a:t>
            </a:r>
          </a:p>
        </p:txBody>
      </p:sp>
      <p:pic>
        <p:nvPicPr>
          <p:cNvPr id="340995" name="Picture 3" descr="j035440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17813" y="2362200"/>
            <a:ext cx="289242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73872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4370" name="Picture 9" descr="ripples_wash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371"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2000" smtClean="0">
              <a:solidFill>
                <a:srgbClr val="000000"/>
              </a:solidFill>
              <a:latin typeface="Arial" pitchFamily="34" charset="0"/>
              <a:cs typeface="Arial" pitchFamily="34" charset="0"/>
            </a:endParaRPr>
          </a:p>
        </p:txBody>
      </p:sp>
      <p:pic>
        <p:nvPicPr>
          <p:cNvPr id="188420" name="Picture 8" descr="mt_mini_032209"/>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77800" y="25400"/>
            <a:ext cx="1127125" cy="1143000"/>
          </a:xfrm>
          <a:prstGeom prst="rect">
            <a:avLst/>
          </a:prstGeom>
          <a:noFill/>
          <a:ln>
            <a:noFill/>
          </a:ln>
          <a:effectLst>
            <a:outerShdw blurRad="63500" dist="29783" dir="3885598" algn="ctr" rotWithShape="0">
              <a:schemeClr val="tx1">
                <a:alpha val="74997"/>
              </a:schemeClr>
            </a:outerShdw>
          </a:effectLst>
          <a:extLst/>
        </p:spPr>
      </p:pic>
      <p:sp>
        <p:nvSpPr>
          <p:cNvPr id="314373" name="Rectangle 2"/>
          <p:cNvSpPr>
            <a:spLocks noGrp="1" noChangeArrowheads="1"/>
          </p:cNvSpPr>
          <p:nvPr>
            <p:ph type="title" idx="4294967295"/>
          </p:nvPr>
        </p:nvSpPr>
        <p:spPr>
          <a:xfrm>
            <a:off x="0" y="0"/>
            <a:ext cx="9144000" cy="1117600"/>
          </a:xfrm>
        </p:spPr>
        <p:txBody>
          <a:bodyPr/>
          <a:lstStyle/>
          <a:p>
            <a:pPr algn="l" eaLnBrk="1" hangingPunct="1"/>
            <a:r>
              <a:rPr lang="en-US" altLang="en-US" sz="3500" b="0" smtClean="0"/>
              <a:t>          </a:t>
            </a:r>
            <a:r>
              <a:rPr lang="en-US" altLang="en-US" sz="3600" b="0" smtClean="0"/>
              <a:t>Key Perspective About Evangelism</a:t>
            </a:r>
          </a:p>
        </p:txBody>
      </p:sp>
      <p:sp>
        <p:nvSpPr>
          <p:cNvPr id="314374" name="Rectangle 3"/>
          <p:cNvSpPr>
            <a:spLocks noGrp="1" noChangeArrowheads="1"/>
          </p:cNvSpPr>
          <p:nvPr>
            <p:ph type="body" idx="4294967295"/>
          </p:nvPr>
        </p:nvSpPr>
        <p:spPr>
          <a:xfrm>
            <a:off x="741363" y="1574800"/>
            <a:ext cx="8229600" cy="3022600"/>
          </a:xfrm>
        </p:spPr>
        <p:txBody>
          <a:bodyPr/>
          <a:lstStyle/>
          <a:p>
            <a:pPr eaLnBrk="1" hangingPunct="1">
              <a:buFontTx/>
              <a:buNone/>
            </a:pPr>
            <a:r>
              <a:rPr lang="en-US" altLang="en-US" smtClean="0">
                <a:solidFill>
                  <a:srgbClr val="333399"/>
                </a:solidFill>
              </a:rPr>
              <a:t>	Remember that our problems in Evangelism our not primarily one of methodology, but one of </a:t>
            </a:r>
            <a:r>
              <a:rPr lang="en-US" altLang="en-US" u="sng" smtClean="0">
                <a:solidFill>
                  <a:srgbClr val="333399"/>
                </a:solidFill>
              </a:rPr>
              <a:t>maturity</a:t>
            </a:r>
            <a:r>
              <a:rPr lang="en-US" altLang="en-US" smtClean="0">
                <a:solidFill>
                  <a:srgbClr val="333399"/>
                </a:solidFill>
              </a:rPr>
              <a:t>!</a:t>
            </a:r>
          </a:p>
        </p:txBody>
      </p:sp>
    </p:spTree>
    <p:extLst>
      <p:ext uri="{BB962C8B-B14F-4D97-AF65-F5344CB8AC3E}">
        <p14:creationId xmlns:p14="http://schemas.microsoft.com/office/powerpoint/2010/main" val="8247056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9" y="152400"/>
            <a:ext cx="9192491" cy="1143000"/>
          </a:xfrm>
          <a:extLst/>
        </p:spPr>
        <p:txBody>
          <a:bodyPr/>
          <a:lstStyle/>
          <a:p>
            <a:pPr algn="ctr">
              <a:defRPr/>
            </a:pPr>
            <a:r>
              <a:rPr lang="en-US" sz="3500" dirty="0" smtClean="0"/>
              <a:t>Defining Pre-Evangelism</a:t>
            </a:r>
            <a:endParaRPr lang="en-US" sz="3500" dirty="0"/>
          </a:p>
        </p:txBody>
      </p:sp>
      <p:pic>
        <p:nvPicPr>
          <p:cNvPr id="376835" name="Picture 4" descr="http://www.ruralmuse.co.uk/wp-content/uploads/so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7225" y="3733800"/>
            <a:ext cx="4711700"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Box 5"/>
          <p:cNvSpPr txBox="1">
            <a:spLocks noChangeArrowheads="1"/>
          </p:cNvSpPr>
          <p:nvPr/>
        </p:nvSpPr>
        <p:spPr bwMode="auto">
          <a:xfrm>
            <a:off x="4572000" y="1143000"/>
            <a:ext cx="4572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eaLnBrk="1" hangingPunct="1"/>
            <a:r>
              <a:rPr lang="en-US" altLang="zh-TW" sz="2400" b="1" dirty="0">
                <a:solidFill>
                  <a:srgbClr val="000000"/>
                </a:solidFill>
                <a:latin typeface="Century Gothic" pitchFamily="34" charset="0"/>
                <a:cs typeface="Arial" charset="0"/>
              </a:rPr>
              <a:t>If evangelism is planting seeds of the Gospel, pre-evangelism is </a:t>
            </a:r>
            <a:r>
              <a:rPr lang="en-US" altLang="zh-TW" sz="2400" b="1" u="sng" dirty="0">
                <a:solidFill>
                  <a:srgbClr val="984807"/>
                </a:solidFill>
                <a:latin typeface="Century Gothic" pitchFamily="34" charset="0"/>
                <a:cs typeface="Arial" charset="0"/>
              </a:rPr>
              <a:t>tilling</a:t>
            </a:r>
            <a:r>
              <a:rPr lang="en-US" altLang="zh-TW" sz="2400" b="1" dirty="0">
                <a:solidFill>
                  <a:srgbClr val="984807"/>
                </a:solidFill>
                <a:latin typeface="Century Gothic" pitchFamily="34" charset="0"/>
                <a:cs typeface="Arial" charset="0"/>
              </a:rPr>
              <a:t> the soil of their mind and heart helping them to be more willing to hear the truth.</a:t>
            </a:r>
            <a:endParaRPr lang="en-US" altLang="zh-TW" sz="2400" b="1" dirty="0">
              <a:solidFill>
                <a:srgbClr val="000000"/>
              </a:solidFill>
              <a:latin typeface="Century Gothic" pitchFamily="34" charset="0"/>
              <a:cs typeface="Arial" charset="0"/>
            </a:endParaRPr>
          </a:p>
          <a:p>
            <a:pPr eaLnBrk="1" hangingPunct="1"/>
            <a:endParaRPr lang="en-US" sz="2400" b="1" dirty="0">
              <a:solidFill>
                <a:srgbClr val="000000"/>
              </a:solidFill>
              <a:latin typeface="Calibri" pitchFamily="34" charset="0"/>
              <a:ea typeface="PMingLiU" pitchFamily="18" charset="-120"/>
              <a:cs typeface="Arial" charset="0"/>
            </a:endParaRPr>
          </a:p>
          <a:p>
            <a:pPr eaLnBrk="1" hangingPunct="1"/>
            <a:endParaRPr lang="en-US" sz="2400" b="1" dirty="0">
              <a:solidFill>
                <a:srgbClr val="000000"/>
              </a:solidFill>
              <a:latin typeface="Calibri" pitchFamily="34" charset="0"/>
              <a:ea typeface="PMingLiU" pitchFamily="18" charset="-120"/>
              <a:cs typeface="Arial" charset="0"/>
            </a:endParaRPr>
          </a:p>
        </p:txBody>
      </p:sp>
      <p:sp>
        <p:nvSpPr>
          <p:cNvPr id="7" name="TextBox 6"/>
          <p:cNvSpPr txBox="1">
            <a:spLocks noChangeArrowheads="1"/>
          </p:cNvSpPr>
          <p:nvPr/>
        </p:nvSpPr>
        <p:spPr bwMode="auto">
          <a:xfrm>
            <a:off x="0" y="3733800"/>
            <a:ext cx="45720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eaLnBrk="1" hangingPunct="1"/>
            <a:r>
              <a:rPr lang="en-US" sz="2300" b="1" dirty="0">
                <a:solidFill>
                  <a:srgbClr val="FF0000"/>
                </a:solidFill>
                <a:latin typeface="Calibri" pitchFamily="34" charset="0"/>
                <a:cs typeface="Arial" charset="0"/>
              </a:rPr>
              <a:t>But pre-evangelism also involves helping to change the  nature of the soil! </a:t>
            </a:r>
            <a:r>
              <a:rPr lang="en-US" sz="2300" b="1" dirty="0">
                <a:solidFill>
                  <a:srgbClr val="000000"/>
                </a:solidFill>
                <a:latin typeface="Calibri" pitchFamily="34" charset="0"/>
                <a:cs typeface="Arial" charset="0"/>
              </a:rPr>
              <a:t>Our job is to help people to cultivate good soil in their lives so that our seeds can be more fruitful (Mark 4:8; Matt. 13:23).</a:t>
            </a:r>
          </a:p>
          <a:p>
            <a:pPr eaLnBrk="1" hangingPunct="1"/>
            <a:endParaRPr lang="en-US" sz="2400" b="1" dirty="0">
              <a:solidFill>
                <a:srgbClr val="000000"/>
              </a:solidFill>
              <a:latin typeface="Calibri" pitchFamily="34" charset="0"/>
              <a:cs typeface="Arial" charset="0"/>
            </a:endParaRPr>
          </a:p>
        </p:txBody>
      </p:sp>
      <p:pic>
        <p:nvPicPr>
          <p:cNvPr id="37683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8875"/>
            <a:ext cx="4419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Tree>
    <p:extLst>
      <p:ext uri="{BB962C8B-B14F-4D97-AF65-F5344CB8AC3E}">
        <p14:creationId xmlns:p14="http://schemas.microsoft.com/office/powerpoint/2010/main" val="2032630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588">
                                            <p:txEl>
                                              <p:pRg st="0" end="0"/>
                                            </p:txEl>
                                          </p:spTgt>
                                        </p:tgtEl>
                                        <p:attrNameLst>
                                          <p:attrName>style.visibility</p:attrName>
                                        </p:attrNameLst>
                                      </p:cBhvr>
                                      <p:to>
                                        <p:strVal val="visible"/>
                                      </p:to>
                                    </p:set>
                                    <p:anim calcmode="lin" valueType="num">
                                      <p:cBhvr additive="base">
                                        <p:cTn id="7" dur="500" fill="hold"/>
                                        <p:tgtEl>
                                          <p:spTgt spid="19558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5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20" y="71439"/>
            <a:ext cx="8929687" cy="1143000"/>
          </a:xfrm>
          <a:extLst/>
        </p:spPr>
        <p:txBody>
          <a:bodyPr/>
          <a:lstStyle/>
          <a:p>
            <a:pPr algn="ctr">
              <a:defRPr/>
            </a:pPr>
            <a:r>
              <a:rPr lang="en-US" i="1" dirty="0" smtClean="0">
                <a:effectLst/>
              </a:rPr>
              <a:t>The Importance of </a:t>
            </a:r>
            <a:br>
              <a:rPr lang="en-US" i="1" dirty="0" smtClean="0">
                <a:effectLst/>
              </a:rPr>
            </a:br>
            <a:r>
              <a:rPr lang="en-US" i="1" dirty="0" smtClean="0">
                <a:effectLst/>
              </a:rPr>
              <a:t>Transforming</a:t>
            </a:r>
            <a:r>
              <a:rPr lang="en-US" dirty="0" smtClean="0">
                <a:effectLst/>
              </a:rPr>
              <a:t> </a:t>
            </a:r>
            <a:r>
              <a:rPr lang="en-US" dirty="0">
                <a:effectLst/>
              </a:rPr>
              <a:t>the </a:t>
            </a:r>
            <a:r>
              <a:rPr lang="en-US" dirty="0" smtClean="0">
                <a:effectLst/>
              </a:rPr>
              <a:t>Soil</a:t>
            </a:r>
            <a:endParaRPr lang="en-US" dirty="0"/>
          </a:p>
        </p:txBody>
      </p:sp>
      <p:sp>
        <p:nvSpPr>
          <p:cNvPr id="381955" name="Content Placeholder 2"/>
          <p:cNvSpPr>
            <a:spLocks noGrp="1"/>
          </p:cNvSpPr>
          <p:nvPr>
            <p:ph idx="1"/>
          </p:nvPr>
        </p:nvSpPr>
        <p:spPr/>
        <p:txBody>
          <a:bodyPr/>
          <a:lstStyle/>
          <a:p>
            <a:endParaRPr lang="en-US" smtClean="0"/>
          </a:p>
        </p:txBody>
      </p:sp>
      <p:pic>
        <p:nvPicPr>
          <p:cNvPr id="381956" name="Picture 4" descr="http://goldstine.org/files/gimgs/18_fertile-soil-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609600" y="1447800"/>
            <a:ext cx="78613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r>
              <a:rPr lang="en-US" sz="2400" b="1">
                <a:solidFill>
                  <a:srgbClr val="FFFFFF"/>
                </a:solidFill>
                <a:latin typeface="Century Gothic" pitchFamily="34" charset="0"/>
                <a:cs typeface="Arial" charset="0"/>
              </a:rPr>
              <a:t>  </a:t>
            </a:r>
            <a:r>
              <a:rPr lang="en-US" sz="2400">
                <a:solidFill>
                  <a:srgbClr val="FFFFFF"/>
                </a:solidFill>
                <a:latin typeface="Century Gothic" pitchFamily="34" charset="0"/>
                <a:cs typeface="Arial" charset="0"/>
              </a:rPr>
              <a:t>Scriptural Basis: The Parable of the Sower Matt. 13:3-9, 19-23 </a:t>
            </a:r>
          </a:p>
          <a:p>
            <a:r>
              <a:rPr lang="en-US" sz="2400">
                <a:solidFill>
                  <a:srgbClr val="000000"/>
                </a:solidFill>
                <a:latin typeface="Century Gothic" pitchFamily="34" charset="0"/>
                <a:cs typeface="Arial" charset="0"/>
              </a:rPr>
              <a:t> </a:t>
            </a:r>
          </a:p>
          <a:p>
            <a:r>
              <a:rPr lang="en-US" sz="2400">
                <a:solidFill>
                  <a:srgbClr val="FFFFFF"/>
                </a:solidFill>
                <a:latin typeface="Century Gothic" pitchFamily="34" charset="0"/>
                <a:cs typeface="Arial" charset="0"/>
              </a:rPr>
              <a:t>In Matt. 13:23 Jesus tells us what happens if the seed gets into “good soil.”</a:t>
            </a:r>
          </a:p>
          <a:p>
            <a:endParaRPr lang="en-US" sz="2400" b="1">
              <a:solidFill>
                <a:srgbClr val="FFFFFF"/>
              </a:solidFill>
              <a:latin typeface="Century Gothic" pitchFamily="34" charset="0"/>
              <a:cs typeface="Arial" charset="0"/>
            </a:endParaRPr>
          </a:p>
          <a:p>
            <a:r>
              <a:rPr lang="en-US" sz="2400" b="1">
                <a:solidFill>
                  <a:srgbClr val="FFFFFF"/>
                </a:solidFill>
                <a:latin typeface="Century Gothic" pitchFamily="34" charset="0"/>
                <a:cs typeface="Arial" charset="0"/>
              </a:rPr>
              <a:t>“But the one who received the seed that fell on good soil is the man who hears the word and understands it. He produces a crop, yielding a hundred, sixty or thirty times what was sown.” (N.I.V.)</a:t>
            </a:r>
          </a:p>
          <a:p>
            <a:endParaRPr lang="en-US" sz="2400" b="1">
              <a:solidFill>
                <a:srgbClr val="FFFFFF"/>
              </a:solidFill>
              <a:latin typeface="Century Gothic" pitchFamily="34" charset="0"/>
              <a:cs typeface="Arial" charset="0"/>
            </a:endParaRPr>
          </a:p>
          <a:p>
            <a:pPr eaLnBrk="1" hangingPunct="1"/>
            <a:endParaRPr lang="en-US" sz="4000" b="1">
              <a:solidFill>
                <a:srgbClr val="FFFFFF"/>
              </a:solidFill>
              <a:latin typeface="Calibri" pitchFamily="34"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1000"/>
                                        <p:tgtEl>
                                          <p:spTgt spid="10">
                                            <p:txEl>
                                              <p:pRg st="2" end="2"/>
                                            </p:txEl>
                                          </p:spTgt>
                                        </p:tgtEl>
                                      </p:cBhvr>
                                    </p:animEffect>
                                    <p:anim calcmode="lin" valueType="num">
                                      <p:cBhvr>
                                        <p:cTn id="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4" end="4"/>
                                            </p:txEl>
                                          </p:spTgt>
                                        </p:tgtEl>
                                        <p:attrNameLst>
                                          <p:attrName>style.visibility</p:attrName>
                                        </p:attrNameLst>
                                      </p:cBhvr>
                                      <p:to>
                                        <p:strVal val="visible"/>
                                      </p:to>
                                    </p:set>
                                    <p:animEffect transition="in" filter="fade">
                                      <p:cBhvr>
                                        <p:cTn id="14" dur="1000"/>
                                        <p:tgtEl>
                                          <p:spTgt spid="10">
                                            <p:txEl>
                                              <p:pRg st="4" end="4"/>
                                            </p:txEl>
                                          </p:spTgt>
                                        </p:tgtEl>
                                      </p:cBhvr>
                                    </p:animEffect>
                                    <p:anim calcmode="lin" valueType="num">
                                      <p:cBhvr>
                                        <p:cTn id="15"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lgn="ctr">
              <a:defRPr/>
            </a:pPr>
            <a:r>
              <a:rPr lang="en-US" dirty="0" smtClean="0"/>
              <a:t>What keeps nonbelievers from cultivating good soil in their lives?</a:t>
            </a:r>
            <a:endParaRPr lang="en-US" dirty="0"/>
          </a:p>
        </p:txBody>
      </p:sp>
      <p:sp>
        <p:nvSpPr>
          <p:cNvPr id="382979" name="Content Placeholder 2"/>
          <p:cNvSpPr>
            <a:spLocks noGrp="1"/>
          </p:cNvSpPr>
          <p:nvPr>
            <p:ph idx="1"/>
          </p:nvPr>
        </p:nvSpPr>
        <p:spPr/>
        <p:txBody>
          <a:bodyPr/>
          <a:lstStyle/>
          <a:p>
            <a:endParaRPr lang="en-US" smtClean="0"/>
          </a:p>
        </p:txBody>
      </p:sp>
      <p:pic>
        <p:nvPicPr>
          <p:cNvPr id="3829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7333" name="TextBox 5"/>
          <p:cNvSpPr txBox="1">
            <a:spLocks noChangeArrowheads="1"/>
          </p:cNvSpPr>
          <p:nvPr/>
        </p:nvSpPr>
        <p:spPr bwMode="auto">
          <a:xfrm>
            <a:off x="152400" y="1371600"/>
            <a:ext cx="8991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r>
              <a:rPr lang="en-US" sz="3200" dirty="0">
                <a:solidFill>
                  <a:srgbClr val="FFFFFF"/>
                </a:solidFill>
                <a:latin typeface="Calibri" pitchFamily="34" charset="0"/>
                <a:cs typeface="Arial" charset="0"/>
              </a:rPr>
              <a:t>Yet in the parable of the sower Jesus helps us understand what conditions make it difficult for the seeds to bear spiritual fruit (Matt. 13:3-9, 19-23).</a:t>
            </a:r>
          </a:p>
          <a:p>
            <a:endParaRPr lang="en-US" sz="3200" dirty="0">
              <a:solidFill>
                <a:srgbClr val="FFFFFF"/>
              </a:solidFill>
              <a:latin typeface="Calibri" pitchFamily="34" charset="0"/>
              <a:cs typeface="Arial" charset="0"/>
            </a:endParaRPr>
          </a:p>
          <a:p>
            <a:r>
              <a:rPr lang="en-US" sz="3200" dirty="0">
                <a:solidFill>
                  <a:srgbClr val="FFFF00"/>
                </a:solidFill>
                <a:latin typeface="Calibri" pitchFamily="34" charset="0"/>
                <a:cs typeface="Arial" charset="0"/>
              </a:rPr>
              <a:t>1.	A pre-occupations with one’s personal comfort 	and temporal things (cares of every day life and 	amassing riches. (</a:t>
            </a:r>
            <a:r>
              <a:rPr lang="en-US" sz="3200" dirty="0" smtClean="0">
                <a:solidFill>
                  <a:srgbClr val="FFFF00"/>
                </a:solidFill>
                <a:latin typeface="Calibri" pitchFamily="34" charset="0"/>
                <a:cs typeface="Arial" charset="0"/>
              </a:rPr>
              <a:t>20-22</a:t>
            </a:r>
            <a:r>
              <a:rPr lang="en-US" sz="3200" dirty="0">
                <a:solidFill>
                  <a:srgbClr val="FFFF00"/>
                </a:solidFill>
                <a:latin typeface="Calibri" pitchFamily="34" charset="0"/>
                <a:cs typeface="Arial" charset="0"/>
              </a:rPr>
              <a:t>)</a:t>
            </a:r>
          </a:p>
          <a:p>
            <a:pPr eaLnBrk="1" hangingPunct="1"/>
            <a:endParaRPr lang="en-US" sz="3200" b="1" dirty="0">
              <a:solidFill>
                <a:srgbClr val="FFFFFF"/>
              </a:solidFill>
              <a:latin typeface="Calibri" pitchFamily="34" charset="0"/>
              <a:cs typeface="Arial" charset="0"/>
            </a:endParaRPr>
          </a:p>
          <a:p>
            <a:pPr eaLnBrk="1" hangingPunct="1"/>
            <a:endParaRPr lang="en-US" sz="3200" b="1" dirty="0">
              <a:solidFill>
                <a:srgbClr val="FFFFFF"/>
              </a:solidFill>
              <a:latin typeface="Calibri" pitchFamily="34"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27333">
                                            <p:txEl>
                                              <p:pRg st="2" end="2"/>
                                            </p:txEl>
                                          </p:spTgt>
                                        </p:tgtEl>
                                        <p:attrNameLst>
                                          <p:attrName>style.visibility</p:attrName>
                                        </p:attrNameLst>
                                      </p:cBhvr>
                                      <p:to>
                                        <p:strVal val="visible"/>
                                      </p:to>
                                    </p:set>
                                    <p:animEffect transition="in" filter="fade">
                                      <p:cBhvr>
                                        <p:cTn id="7" dur="1000"/>
                                        <p:tgtEl>
                                          <p:spTgt spid="227333">
                                            <p:txEl>
                                              <p:pRg st="2" end="2"/>
                                            </p:txEl>
                                          </p:spTgt>
                                        </p:tgtEl>
                                      </p:cBhvr>
                                    </p:animEffect>
                                    <p:anim calcmode="lin" valueType="num">
                                      <p:cBhvr>
                                        <p:cTn id="8" dur="1000" fill="hold"/>
                                        <p:tgtEl>
                                          <p:spTgt spid="22733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2733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lgn="ctr">
              <a:defRPr/>
            </a:pPr>
            <a:r>
              <a:rPr lang="en-US" dirty="0" smtClean="0"/>
              <a:t>What keeps nonbelievers from cultivating good soil in their lives?</a:t>
            </a:r>
            <a:endParaRPr lang="en-US" dirty="0"/>
          </a:p>
        </p:txBody>
      </p:sp>
      <p:sp>
        <p:nvSpPr>
          <p:cNvPr id="384003" name="Content Placeholder 2"/>
          <p:cNvSpPr>
            <a:spLocks noGrp="1"/>
          </p:cNvSpPr>
          <p:nvPr>
            <p:ph idx="1"/>
          </p:nvPr>
        </p:nvSpPr>
        <p:spPr/>
        <p:txBody>
          <a:bodyPr/>
          <a:lstStyle/>
          <a:p>
            <a:endParaRPr lang="en-US" smtClean="0"/>
          </a:p>
        </p:txBody>
      </p:sp>
      <p:pic>
        <p:nvPicPr>
          <p:cNvPr id="3840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4005" name="TextBox 5"/>
          <p:cNvSpPr txBox="1">
            <a:spLocks noChangeArrowheads="1"/>
          </p:cNvSpPr>
          <p:nvPr/>
        </p:nvSpPr>
        <p:spPr bwMode="auto">
          <a:xfrm>
            <a:off x="152400" y="1371600"/>
            <a:ext cx="8991600"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r>
              <a:rPr lang="en-US" sz="3200">
                <a:solidFill>
                  <a:srgbClr val="FFFFFF"/>
                </a:solidFill>
                <a:latin typeface="Calibri" pitchFamily="34" charset="0"/>
                <a:cs typeface="Arial" charset="0"/>
              </a:rPr>
              <a:t>Conditions that make it difficult for the seeds to bear spiritual fruit (Matt. 13:3-9, 19-23).</a:t>
            </a:r>
          </a:p>
          <a:p>
            <a:endParaRPr lang="en-US" sz="3200">
              <a:solidFill>
                <a:srgbClr val="FFFFFF"/>
              </a:solidFill>
              <a:latin typeface="Calibri" pitchFamily="34" charset="0"/>
              <a:cs typeface="Arial" charset="0"/>
            </a:endParaRPr>
          </a:p>
          <a:p>
            <a:r>
              <a:rPr lang="en-US" sz="2000">
                <a:solidFill>
                  <a:srgbClr val="FFFF00"/>
                </a:solidFill>
                <a:latin typeface="Calibri" pitchFamily="34" charset="0"/>
                <a:cs typeface="Arial" charset="0"/>
              </a:rPr>
              <a:t>1.	A pre-occupations with one’s personal comfort and temporal things (cares 	of every day life and amassing riches (20-21).</a:t>
            </a:r>
          </a:p>
          <a:p>
            <a:endParaRPr lang="en-US" sz="3200">
              <a:solidFill>
                <a:srgbClr val="FFFF00"/>
              </a:solidFill>
              <a:latin typeface="Calibri" pitchFamily="34" charset="0"/>
              <a:cs typeface="Arial" charset="0"/>
            </a:endParaRPr>
          </a:p>
          <a:p>
            <a:r>
              <a:rPr lang="en-US" sz="4400">
                <a:solidFill>
                  <a:srgbClr val="FFFF00"/>
                </a:solidFill>
                <a:latin typeface="Calibri" pitchFamily="34" charset="0"/>
                <a:cs typeface="Arial" charset="0"/>
              </a:rPr>
              <a:t>2.	Lack of understanding (19)</a:t>
            </a:r>
            <a:endParaRPr lang="en-US" sz="4400" b="1">
              <a:solidFill>
                <a:srgbClr val="FFFFFF"/>
              </a:solidFill>
              <a:latin typeface="Calibri" pitchFamily="34" charset="0"/>
              <a:cs typeface="Arial" charset="0"/>
            </a:endParaRPr>
          </a:p>
          <a:p>
            <a:pPr eaLnBrk="1" hangingPunct="1"/>
            <a:endParaRPr lang="en-US" sz="3200" b="1">
              <a:solidFill>
                <a:srgbClr val="FFFFFF"/>
              </a:solidFill>
              <a:latin typeface="Calibri" pitchFamily="34" charset="0"/>
              <a:cs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29718" cy="1143000"/>
          </a:xfrm>
          <a:ln>
            <a:miter lim="800000"/>
            <a:headEnd/>
            <a:tailEnd/>
          </a:ln>
          <a:extLst/>
        </p:spPr>
        <p:txBody>
          <a:bodyPr/>
          <a:lstStyle/>
          <a:p>
            <a:pPr algn="ctr">
              <a:defRPr/>
            </a:pPr>
            <a:r>
              <a:rPr lang="en-US" sz="3600" dirty="0"/>
              <a:t>When they </a:t>
            </a:r>
            <a:r>
              <a:rPr lang="en-US" sz="3600" dirty="0" smtClean="0"/>
              <a:t>don’t understand </a:t>
            </a:r>
            <a:br>
              <a:rPr lang="en-US" sz="3600" dirty="0" smtClean="0"/>
            </a:br>
            <a:r>
              <a:rPr lang="en-US" sz="3600" dirty="0" smtClean="0"/>
              <a:t>the Word (Matt</a:t>
            </a:r>
            <a:r>
              <a:rPr lang="en-US" sz="3600" dirty="0"/>
              <a:t>. </a:t>
            </a:r>
            <a:r>
              <a:rPr lang="en-US" sz="3600" dirty="0" smtClean="0"/>
              <a:t>13:19)</a:t>
            </a:r>
            <a:endParaRPr lang="en-US" sz="3600" dirty="0">
              <a:solidFill>
                <a:schemeClr val="accent6">
                  <a:lumMod val="50000"/>
                </a:schemeClr>
              </a:solidFill>
            </a:endParaRPr>
          </a:p>
        </p:txBody>
      </p:sp>
      <p:sp>
        <p:nvSpPr>
          <p:cNvPr id="179203" name="TextBox 1"/>
          <p:cNvSpPr txBox="1">
            <a:spLocks noChangeArrowheads="1"/>
          </p:cNvSpPr>
          <p:nvPr/>
        </p:nvSpPr>
        <p:spPr bwMode="auto">
          <a:xfrm>
            <a:off x="609600" y="1704975"/>
            <a:ext cx="781208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eaLnBrk="1" hangingPunct="1"/>
            <a:r>
              <a:rPr lang="en-US" sz="2800">
                <a:solidFill>
                  <a:srgbClr val="000000"/>
                </a:solidFill>
                <a:latin typeface="Calibri" pitchFamily="34" charset="0"/>
                <a:cs typeface="Arial" charset="0"/>
              </a:rPr>
              <a:t>19 When anyone hears the word of the kingdom and </a:t>
            </a:r>
            <a:r>
              <a:rPr lang="en-US" sz="2800" b="1">
                <a:solidFill>
                  <a:srgbClr val="000000"/>
                </a:solidFill>
                <a:latin typeface="Calibri" pitchFamily="34" charset="0"/>
                <a:cs typeface="Arial" charset="0"/>
              </a:rPr>
              <a:t>does not understand it</a:t>
            </a:r>
            <a:r>
              <a:rPr lang="en-US" sz="2800">
                <a:solidFill>
                  <a:srgbClr val="000000"/>
                </a:solidFill>
                <a:latin typeface="Calibri" pitchFamily="34" charset="0"/>
                <a:cs typeface="Arial" charset="0"/>
              </a:rPr>
              <a:t>, the evil one comes and snatches away what has been sown in his heart. This is what was sown along the path. (E.S.V.)</a:t>
            </a:r>
          </a:p>
          <a:p>
            <a:pPr eaLnBrk="1" hangingPunct="1"/>
            <a:endParaRPr lang="en-US" sz="2800">
              <a:solidFill>
                <a:srgbClr val="000000"/>
              </a:solidFill>
              <a:latin typeface="Calibri" pitchFamily="34" charset="0"/>
              <a:cs typeface="Arial" charset="0"/>
            </a:endParaRPr>
          </a:p>
          <a:p>
            <a:pPr eaLnBrk="1" hangingPunct="1"/>
            <a:endParaRPr lang="en-US" sz="2800" b="1">
              <a:solidFill>
                <a:srgbClr val="000000"/>
              </a:solidFill>
              <a:latin typeface="Calibri" pitchFamily="34" charset="0"/>
              <a:cs typeface="Arial" charset="0"/>
            </a:endParaRPr>
          </a:p>
          <a:p>
            <a:pPr eaLnBrk="1" hangingPunct="1"/>
            <a:r>
              <a:rPr lang="en-US" sz="2800" b="1">
                <a:solidFill>
                  <a:srgbClr val="000000"/>
                </a:solidFill>
                <a:latin typeface="Calibri" pitchFamily="34" charset="0"/>
                <a:cs typeface="Arial" charset="0"/>
              </a:rPr>
              <a:t>*	But why don’t they understand?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79203">
                                            <p:txEl>
                                              <p:pRg st="3" end="3"/>
                                            </p:txEl>
                                          </p:spTgt>
                                        </p:tgtEl>
                                        <p:attrNameLst>
                                          <p:attrName>style.visibility</p:attrName>
                                        </p:attrNameLst>
                                      </p:cBhvr>
                                      <p:to>
                                        <p:strVal val="visible"/>
                                      </p:to>
                                    </p:set>
                                    <p:animEffect transition="in" filter="fade">
                                      <p:cBhvr>
                                        <p:cTn id="7" dur="1000"/>
                                        <p:tgtEl>
                                          <p:spTgt spid="179203">
                                            <p:txEl>
                                              <p:pRg st="3" end="3"/>
                                            </p:txEl>
                                          </p:spTgt>
                                        </p:tgtEl>
                                      </p:cBhvr>
                                    </p:animEffect>
                                    <p:anim calcmode="lin" valueType="num">
                                      <p:cBhvr>
                                        <p:cTn id="8" dur="1000" fill="hold"/>
                                        <p:tgtEl>
                                          <p:spTgt spid="17920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7920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defRPr/>
            </a:pPr>
            <a:r>
              <a:rPr lang="en-US" dirty="0" smtClean="0"/>
              <a:t>What keeps nonbelievers from cultivating good soil in their lives?</a:t>
            </a:r>
            <a:endParaRPr lang="en-US" dirty="0"/>
          </a:p>
        </p:txBody>
      </p:sp>
      <p:sp>
        <p:nvSpPr>
          <p:cNvPr id="386051" name="Content Placeholder 2"/>
          <p:cNvSpPr>
            <a:spLocks noGrp="1"/>
          </p:cNvSpPr>
          <p:nvPr>
            <p:ph idx="1"/>
          </p:nvPr>
        </p:nvSpPr>
        <p:spPr/>
        <p:txBody>
          <a:bodyPr/>
          <a:lstStyle/>
          <a:p>
            <a:endParaRPr lang="en-US" smtClean="0"/>
          </a:p>
        </p:txBody>
      </p:sp>
      <p:pic>
        <p:nvPicPr>
          <p:cNvPr id="3860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6053" name="TextBox 6"/>
          <p:cNvSpPr txBox="1">
            <a:spLocks noChangeArrowheads="1"/>
          </p:cNvSpPr>
          <p:nvPr/>
        </p:nvSpPr>
        <p:spPr bwMode="auto">
          <a:xfrm>
            <a:off x="802474" y="1295400"/>
            <a:ext cx="73934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eaLnBrk="1" hangingPunct="1"/>
            <a:r>
              <a:rPr lang="en-US" sz="4000" b="1" dirty="0" smtClean="0">
                <a:solidFill>
                  <a:srgbClr val="FFFF00"/>
                </a:solidFill>
                <a:latin typeface="Calibri" pitchFamily="34" charset="0"/>
                <a:cs typeface="Arial" charset="0"/>
              </a:rPr>
              <a:t>They Have a Distorted </a:t>
            </a:r>
            <a:r>
              <a:rPr lang="en-US" sz="4000" b="1" dirty="0">
                <a:solidFill>
                  <a:srgbClr val="FFFF00"/>
                </a:solidFill>
                <a:latin typeface="Calibri" pitchFamily="34" charset="0"/>
                <a:cs typeface="Arial" charset="0"/>
              </a:rPr>
              <a:t>P</a:t>
            </a:r>
            <a:r>
              <a:rPr lang="en-US" sz="4000" b="1" dirty="0" smtClean="0">
                <a:solidFill>
                  <a:srgbClr val="FFFF00"/>
                </a:solidFill>
                <a:latin typeface="Calibri" pitchFamily="34" charset="0"/>
                <a:cs typeface="Arial" charset="0"/>
              </a:rPr>
              <a:t>erspective</a:t>
            </a:r>
            <a:endParaRPr lang="en-US" sz="4000" b="1" dirty="0">
              <a:solidFill>
                <a:srgbClr val="FFFF00"/>
              </a:solidFill>
              <a:latin typeface="Calibri" pitchFamily="34" charset="0"/>
              <a:cs typeface="Arial" charset="0"/>
            </a:endParaRPr>
          </a:p>
        </p:txBody>
      </p:sp>
      <p:pic>
        <p:nvPicPr>
          <p:cNvPr id="386054" name="Picture 2" descr="C:\Users\Dave\AppData\Local\Microsoft\Windows\Temporary Internet Files\Content.Outlook\MXTGKA3E\mirrorImage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133600"/>
            <a:ext cx="3382963"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lgn="ctr">
              <a:defRPr/>
            </a:pPr>
            <a:r>
              <a:rPr lang="en-US" dirty="0" smtClean="0"/>
              <a:t>What keeps nonbelievers from cultivating good soil in their lives?</a:t>
            </a:r>
            <a:endParaRPr lang="en-US" dirty="0"/>
          </a:p>
        </p:txBody>
      </p:sp>
      <p:sp>
        <p:nvSpPr>
          <p:cNvPr id="387075" name="Content Placeholder 2"/>
          <p:cNvSpPr>
            <a:spLocks noGrp="1"/>
          </p:cNvSpPr>
          <p:nvPr>
            <p:ph idx="1"/>
          </p:nvPr>
        </p:nvSpPr>
        <p:spPr/>
        <p:txBody>
          <a:bodyPr/>
          <a:lstStyle/>
          <a:p>
            <a:endParaRPr lang="en-US" smtClean="0"/>
          </a:p>
        </p:txBody>
      </p:sp>
      <p:pic>
        <p:nvPicPr>
          <p:cNvPr id="3870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7077" name="TextBox 5"/>
          <p:cNvSpPr txBox="1">
            <a:spLocks noChangeArrowheads="1"/>
          </p:cNvSpPr>
          <p:nvPr/>
        </p:nvSpPr>
        <p:spPr bwMode="auto">
          <a:xfrm>
            <a:off x="76200" y="1828800"/>
            <a:ext cx="91440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eaLnBrk="1" hangingPunct="1"/>
            <a:r>
              <a:rPr lang="en-US" sz="3400" b="1" dirty="0">
                <a:solidFill>
                  <a:srgbClr val="FFFF00"/>
                </a:solidFill>
                <a:latin typeface="Calibri" pitchFamily="34" charset="0"/>
                <a:cs typeface="Arial" charset="0"/>
              </a:rPr>
              <a:t>Distorted </a:t>
            </a:r>
            <a:r>
              <a:rPr lang="en-US" sz="3400" b="1" dirty="0" smtClean="0">
                <a:solidFill>
                  <a:srgbClr val="FFFF00"/>
                </a:solidFill>
                <a:latin typeface="Calibri" pitchFamily="34" charset="0"/>
                <a:cs typeface="Arial" charset="0"/>
              </a:rPr>
              <a:t>perspective </a:t>
            </a:r>
            <a:r>
              <a:rPr lang="en-US" sz="3400" b="1" dirty="0">
                <a:solidFill>
                  <a:srgbClr val="FFFF00"/>
                </a:solidFill>
                <a:latin typeface="Calibri" pitchFamily="34" charset="0"/>
                <a:cs typeface="Arial" charset="0"/>
              </a:rPr>
              <a:t>about themselves</a:t>
            </a:r>
          </a:p>
          <a:p>
            <a:pPr eaLnBrk="1" hangingPunct="1"/>
            <a:r>
              <a:rPr lang="en-US" sz="3400" b="1" dirty="0">
                <a:solidFill>
                  <a:srgbClr val="FFFF00"/>
                </a:solidFill>
                <a:latin typeface="Calibri" pitchFamily="34" charset="0"/>
                <a:cs typeface="Arial" charset="0"/>
              </a:rPr>
              <a:t>Distorted </a:t>
            </a:r>
            <a:r>
              <a:rPr lang="en-US" sz="3400" b="1" dirty="0" smtClean="0">
                <a:solidFill>
                  <a:srgbClr val="FFFF00"/>
                </a:solidFill>
                <a:latin typeface="Calibri" pitchFamily="34" charset="0"/>
                <a:cs typeface="Arial" charset="0"/>
              </a:rPr>
              <a:t>perspective </a:t>
            </a:r>
            <a:r>
              <a:rPr lang="en-US" sz="3400" b="1" dirty="0">
                <a:solidFill>
                  <a:srgbClr val="FFFF00"/>
                </a:solidFill>
                <a:latin typeface="Calibri" pitchFamily="34" charset="0"/>
                <a:cs typeface="Arial" charset="0"/>
              </a:rPr>
              <a:t>about God</a:t>
            </a:r>
          </a:p>
          <a:p>
            <a:pPr eaLnBrk="1" hangingPunct="1"/>
            <a:r>
              <a:rPr lang="en-US" sz="3400" b="1" dirty="0">
                <a:solidFill>
                  <a:srgbClr val="FFFF00"/>
                </a:solidFill>
                <a:latin typeface="Calibri" pitchFamily="34" charset="0"/>
                <a:cs typeface="Arial" charset="0"/>
              </a:rPr>
              <a:t>Distorted </a:t>
            </a:r>
            <a:r>
              <a:rPr lang="en-US" sz="3400" b="1" dirty="0" smtClean="0">
                <a:solidFill>
                  <a:srgbClr val="FFFF00"/>
                </a:solidFill>
                <a:latin typeface="Calibri" pitchFamily="34" charset="0"/>
                <a:cs typeface="Arial" charset="0"/>
              </a:rPr>
              <a:t>perspective </a:t>
            </a:r>
            <a:r>
              <a:rPr lang="en-US" sz="3400" b="1" dirty="0">
                <a:solidFill>
                  <a:srgbClr val="FFFF00"/>
                </a:solidFill>
                <a:latin typeface="Calibri" pitchFamily="34" charset="0"/>
                <a:cs typeface="Arial" charset="0"/>
              </a:rPr>
              <a:t>about Jesus Christ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defRPr/>
            </a:pPr>
            <a:r>
              <a:rPr lang="en-US" dirty="0" smtClean="0"/>
              <a:t>What keeps nonbelievers from cultivating good soil in their lives?</a:t>
            </a:r>
            <a:endParaRPr lang="en-US" dirty="0"/>
          </a:p>
        </p:txBody>
      </p:sp>
      <p:sp>
        <p:nvSpPr>
          <p:cNvPr id="388099" name="Content Placeholder 2"/>
          <p:cNvSpPr>
            <a:spLocks noGrp="1"/>
          </p:cNvSpPr>
          <p:nvPr>
            <p:ph idx="1"/>
          </p:nvPr>
        </p:nvSpPr>
        <p:spPr/>
        <p:txBody>
          <a:bodyPr/>
          <a:lstStyle/>
          <a:p>
            <a:endParaRPr lang="en-US" smtClean="0"/>
          </a:p>
        </p:txBody>
      </p:sp>
      <p:pic>
        <p:nvPicPr>
          <p:cNvPr id="3881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a:spLocks noChangeArrowheads="1"/>
          </p:cNvSpPr>
          <p:nvPr/>
        </p:nvSpPr>
        <p:spPr bwMode="auto">
          <a:xfrm>
            <a:off x="0" y="1149350"/>
            <a:ext cx="89916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algn="ctr" eaLnBrk="1" hangingPunct="1"/>
            <a:r>
              <a:rPr lang="en-US" sz="4000" b="1" dirty="0">
                <a:solidFill>
                  <a:srgbClr val="FFFF00"/>
                </a:solidFill>
                <a:latin typeface="Calibri" pitchFamily="34" charset="0"/>
                <a:cs typeface="Arial" charset="0"/>
              </a:rPr>
              <a:t>Distorted </a:t>
            </a:r>
            <a:r>
              <a:rPr lang="en-US" sz="4000" b="1" dirty="0" smtClean="0">
                <a:solidFill>
                  <a:srgbClr val="FFFF00"/>
                </a:solidFill>
                <a:latin typeface="Calibri" pitchFamily="34" charset="0"/>
                <a:cs typeface="Arial" charset="0"/>
              </a:rPr>
              <a:t>Perspective</a:t>
            </a:r>
            <a:endParaRPr lang="en-US" sz="4000" b="1" dirty="0">
              <a:solidFill>
                <a:srgbClr val="FFFF00"/>
              </a:solidFill>
              <a:latin typeface="Calibri" pitchFamily="34" charset="0"/>
              <a:cs typeface="Arial" charset="0"/>
            </a:endParaRPr>
          </a:p>
          <a:p>
            <a:pPr algn="ctr" eaLnBrk="1" hangingPunct="1"/>
            <a:endParaRPr lang="en-US" sz="4000" b="1" dirty="0">
              <a:solidFill>
                <a:srgbClr val="FFFF00"/>
              </a:solidFill>
              <a:latin typeface="Calibri" pitchFamily="34" charset="0"/>
              <a:cs typeface="Arial" charset="0"/>
            </a:endParaRPr>
          </a:p>
          <a:p>
            <a:pPr algn="ctr" eaLnBrk="1" hangingPunct="1"/>
            <a:r>
              <a:rPr lang="en-US" sz="4000" b="1" dirty="0">
                <a:solidFill>
                  <a:srgbClr val="FFFF00"/>
                </a:solidFill>
                <a:latin typeface="Calibri" pitchFamily="34" charset="0"/>
                <a:cs typeface="Arial" charset="0"/>
              </a:rPr>
              <a:t>	</a:t>
            </a:r>
            <a:r>
              <a:rPr lang="en-US" sz="4400" b="1" dirty="0">
                <a:solidFill>
                  <a:srgbClr val="C00000"/>
                </a:solidFill>
                <a:latin typeface="Calibri" pitchFamily="34" charset="0"/>
                <a:cs typeface="Arial" charset="0"/>
              </a:rPr>
              <a:t>About themselves</a:t>
            </a:r>
          </a:p>
          <a:p>
            <a:pPr algn="ctr" eaLnBrk="1" hangingPunct="1"/>
            <a:endParaRPr lang="en-US" sz="4000" b="1" dirty="0">
              <a:solidFill>
                <a:srgbClr val="C00000"/>
              </a:solidFill>
              <a:latin typeface="Calibri" pitchFamily="34" charset="0"/>
              <a:cs typeface="Arial" charset="0"/>
            </a:endParaRPr>
          </a:p>
          <a:p>
            <a:pPr eaLnBrk="1" hangingPunct="1"/>
            <a:r>
              <a:rPr lang="en-US" sz="4000" b="1" dirty="0">
                <a:solidFill>
                  <a:srgbClr val="FFFFFF"/>
                </a:solidFill>
                <a:latin typeface="Calibri" pitchFamily="34" charset="0"/>
                <a:cs typeface="Arial" charset="0"/>
              </a:rPr>
              <a:t>They don’t see themselves as a sinner!</a:t>
            </a:r>
          </a:p>
          <a:p>
            <a:pPr eaLnBrk="1" hangingPunct="1"/>
            <a:endParaRPr lang="en-US" sz="4000" b="1" dirty="0">
              <a:solidFill>
                <a:srgbClr val="FFFFFF"/>
              </a:solidFill>
              <a:latin typeface="Calibri" pitchFamily="34" charset="0"/>
              <a:cs typeface="Arial" charset="0"/>
            </a:endParaRPr>
          </a:p>
          <a:p>
            <a:pPr eaLnBrk="1" hangingPunct="1"/>
            <a:r>
              <a:rPr lang="en-US" sz="3600" b="1" dirty="0">
                <a:solidFill>
                  <a:srgbClr val="FFFFFF"/>
                </a:solidFill>
                <a:latin typeface="Calibri" pitchFamily="34" charset="0"/>
                <a:cs typeface="Arial" charset="0"/>
              </a:rPr>
              <a:t>“The heart is deceitful above all things, and desperately sick; who can understand it?” Jer. 17:9 (ESV)</a:t>
            </a:r>
          </a:p>
          <a:p>
            <a:pPr eaLnBrk="1" hangingPunct="1"/>
            <a:endParaRPr lang="en-US" sz="4000" b="1" dirty="0">
              <a:solidFill>
                <a:srgbClr val="FFFFFF"/>
              </a:solidFill>
              <a:latin typeface="Calibri" pitchFamily="34"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1000"/>
                                        <p:tgtEl>
                                          <p:spTgt spid="7">
                                            <p:txEl>
                                              <p:pRg st="4" end="4"/>
                                            </p:txEl>
                                          </p:spTgt>
                                        </p:tgtEl>
                                      </p:cBhvr>
                                    </p:animEffect>
                                    <p:anim calcmode="lin" valueType="num">
                                      <p:cBhvr>
                                        <p:cTn id="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6" end="6"/>
                                            </p:txEl>
                                          </p:spTgt>
                                        </p:tgtEl>
                                        <p:attrNameLst>
                                          <p:attrName>style.visibility</p:attrName>
                                        </p:attrNameLst>
                                      </p:cBhvr>
                                      <p:to>
                                        <p:strVal val="visible"/>
                                      </p:to>
                                    </p:set>
                                    <p:animEffect transition="in" filter="fade">
                                      <p:cBhvr>
                                        <p:cTn id="14" dur="1000"/>
                                        <p:tgtEl>
                                          <p:spTgt spid="7">
                                            <p:txEl>
                                              <p:pRg st="6" end="6"/>
                                            </p:txEl>
                                          </p:spTgt>
                                        </p:tgtEl>
                                      </p:cBhvr>
                                    </p:animEffect>
                                    <p:anim calcmode="lin" valueType="num">
                                      <p:cBhvr>
                                        <p:cTn id="15"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defRPr/>
            </a:pPr>
            <a:r>
              <a:rPr lang="en-US" dirty="0" smtClean="0"/>
              <a:t>What keeps nonbelievers from cultivating good soil in their lives?</a:t>
            </a:r>
            <a:endParaRPr lang="en-US" dirty="0"/>
          </a:p>
        </p:txBody>
      </p:sp>
      <p:sp>
        <p:nvSpPr>
          <p:cNvPr id="391171" name="Content Placeholder 2"/>
          <p:cNvSpPr>
            <a:spLocks noGrp="1"/>
          </p:cNvSpPr>
          <p:nvPr>
            <p:ph idx="1"/>
          </p:nvPr>
        </p:nvSpPr>
        <p:spPr/>
        <p:txBody>
          <a:bodyPr/>
          <a:lstStyle/>
          <a:p>
            <a:endParaRPr lang="en-US" smtClean="0"/>
          </a:p>
        </p:txBody>
      </p:sp>
      <p:pic>
        <p:nvPicPr>
          <p:cNvPr id="3911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a:spLocks noChangeArrowheads="1"/>
          </p:cNvSpPr>
          <p:nvPr/>
        </p:nvSpPr>
        <p:spPr bwMode="auto">
          <a:xfrm>
            <a:off x="152400" y="1322388"/>
            <a:ext cx="8839200"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algn="ctr" eaLnBrk="1" hangingPunct="1"/>
            <a:r>
              <a:rPr lang="en-US" sz="4000" b="1" dirty="0">
                <a:solidFill>
                  <a:srgbClr val="FFFF00"/>
                </a:solidFill>
                <a:latin typeface="Calibri" pitchFamily="34" charset="0"/>
                <a:cs typeface="Arial" charset="0"/>
              </a:rPr>
              <a:t>Distorted Perspectives</a:t>
            </a:r>
          </a:p>
          <a:p>
            <a:pPr algn="ctr" eaLnBrk="1" hangingPunct="1"/>
            <a:endParaRPr lang="en-US" sz="1000" b="1" dirty="0">
              <a:solidFill>
                <a:srgbClr val="C00000"/>
              </a:solidFill>
              <a:latin typeface="Century Gothic" pitchFamily="34" charset="0"/>
              <a:cs typeface="Arial" charset="0"/>
            </a:endParaRPr>
          </a:p>
          <a:p>
            <a:pPr algn="ctr" eaLnBrk="1" hangingPunct="1"/>
            <a:r>
              <a:rPr lang="en-US" sz="4800" b="1" dirty="0">
                <a:solidFill>
                  <a:srgbClr val="C00000"/>
                </a:solidFill>
                <a:latin typeface="Century Gothic" pitchFamily="34" charset="0"/>
                <a:cs typeface="Arial" charset="0"/>
              </a:rPr>
              <a:t>About God</a:t>
            </a:r>
          </a:p>
          <a:p>
            <a:pPr eaLnBrk="1" hangingPunct="1"/>
            <a:endParaRPr lang="en-US" sz="4000" b="1" dirty="0">
              <a:solidFill>
                <a:srgbClr val="FFFFFF"/>
              </a:solidFill>
              <a:latin typeface="Calibri" pitchFamily="34" charset="0"/>
              <a:cs typeface="Arial" charset="0"/>
            </a:endParaRPr>
          </a:p>
          <a:p>
            <a:pPr algn="ctr" eaLnBrk="1" hangingPunct="1"/>
            <a:r>
              <a:rPr lang="en-US" sz="4000" b="1" dirty="0">
                <a:solidFill>
                  <a:srgbClr val="FFFFFF"/>
                </a:solidFill>
                <a:latin typeface="Calibri" pitchFamily="34" charset="0"/>
                <a:cs typeface="Arial" charset="0"/>
              </a:rPr>
              <a:t>They don’t understand God’s nature</a:t>
            </a:r>
          </a:p>
          <a:p>
            <a:pPr eaLnBrk="1" hangingPunct="1"/>
            <a:endParaRPr lang="en-US" sz="4000" b="1" dirty="0">
              <a:solidFill>
                <a:srgbClr val="FFFFFF"/>
              </a:solidFill>
              <a:latin typeface="Calibri" pitchFamily="34" charset="0"/>
              <a:cs typeface="Arial" charset="0"/>
            </a:endParaRPr>
          </a:p>
          <a:p>
            <a:pPr eaLnBrk="1" hangingPunct="1"/>
            <a:r>
              <a:rPr lang="en-US" sz="4000" b="1" dirty="0">
                <a:solidFill>
                  <a:srgbClr val="FFFFFF"/>
                </a:solidFill>
                <a:latin typeface="Calibri" pitchFamily="34" charset="0"/>
                <a:cs typeface="Arial" charset="0"/>
              </a:rPr>
              <a:t>    *	God’s holiness (Matt. 5:48; </a:t>
            </a:r>
            <a:r>
              <a:rPr lang="en-US" sz="4000" b="1" dirty="0" err="1">
                <a:solidFill>
                  <a:srgbClr val="FFFFFF"/>
                </a:solidFill>
                <a:latin typeface="Calibri" pitchFamily="34" charset="0"/>
                <a:cs typeface="Arial" charset="0"/>
              </a:rPr>
              <a:t>Js</a:t>
            </a:r>
            <a:r>
              <a:rPr lang="en-US" sz="4000" b="1" dirty="0">
                <a:solidFill>
                  <a:srgbClr val="FFFFFF"/>
                </a:solidFill>
                <a:latin typeface="Calibri" pitchFamily="34" charset="0"/>
                <a:cs typeface="Arial" charset="0"/>
              </a:rPr>
              <a:t>. 2:10)</a:t>
            </a:r>
          </a:p>
          <a:p>
            <a:pPr eaLnBrk="1" hangingPunct="1"/>
            <a:endParaRPr lang="en-US" sz="4000" b="1" dirty="0">
              <a:solidFill>
                <a:srgbClr val="C00000"/>
              </a:solidFill>
              <a:latin typeface="Calibri" pitchFamily="34"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 calcmode="lin" valueType="num">
                                      <p:cBhvr additive="base">
                                        <p:cTn id="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animEffect transition="in" filter="fade">
                                      <p:cBhvr>
                                        <p:cTn id="13" dur="1000"/>
                                        <p:tgtEl>
                                          <p:spTgt spid="7">
                                            <p:txEl>
                                              <p:pRg st="6" end="6"/>
                                            </p:txEl>
                                          </p:spTgt>
                                        </p:tgtEl>
                                      </p:cBhvr>
                                    </p:animEffect>
                                    <p:anim calcmode="lin" valueType="num">
                                      <p:cBhvr>
                                        <p:cTn id="14"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defRPr/>
            </a:pPr>
            <a:r>
              <a:rPr lang="en-US" dirty="0" smtClean="0"/>
              <a:t>What keeps nonbelievers from cultivating good soil in their lives?</a:t>
            </a:r>
            <a:endParaRPr lang="en-US" dirty="0"/>
          </a:p>
        </p:txBody>
      </p:sp>
      <p:sp>
        <p:nvSpPr>
          <p:cNvPr id="387075" name="Content Placeholder 2"/>
          <p:cNvSpPr>
            <a:spLocks noGrp="1"/>
          </p:cNvSpPr>
          <p:nvPr>
            <p:ph idx="1"/>
          </p:nvPr>
        </p:nvSpPr>
        <p:spPr/>
        <p:txBody>
          <a:bodyPr/>
          <a:lstStyle/>
          <a:p>
            <a:endParaRPr lang="en-US" smtClean="0"/>
          </a:p>
        </p:txBody>
      </p:sp>
      <p:pic>
        <p:nvPicPr>
          <p:cNvPr id="3870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a:spLocks noChangeArrowheads="1"/>
          </p:cNvSpPr>
          <p:nvPr/>
        </p:nvSpPr>
        <p:spPr bwMode="auto">
          <a:xfrm>
            <a:off x="152400" y="1322388"/>
            <a:ext cx="88392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algn="ctr" eaLnBrk="1" hangingPunct="1"/>
            <a:r>
              <a:rPr lang="en-US" sz="4000" b="1" dirty="0" smtClean="0">
                <a:solidFill>
                  <a:srgbClr val="FFFF00"/>
                </a:solidFill>
                <a:latin typeface="Calibri" pitchFamily="34" charset="0"/>
                <a:cs typeface="Arial" charset="0"/>
              </a:rPr>
              <a:t>Student’s Question</a:t>
            </a:r>
            <a:endParaRPr lang="en-US" sz="4000" b="1" dirty="0">
              <a:solidFill>
                <a:srgbClr val="FFFF00"/>
              </a:solidFill>
              <a:latin typeface="Calibri" pitchFamily="34" charset="0"/>
              <a:cs typeface="Arial" charset="0"/>
            </a:endParaRPr>
          </a:p>
          <a:p>
            <a:pPr algn="ctr" eaLnBrk="1" hangingPunct="1"/>
            <a:endParaRPr lang="en-US" sz="1000" b="1" dirty="0">
              <a:solidFill>
                <a:srgbClr val="C00000"/>
              </a:solidFill>
              <a:latin typeface="Century Gothic" pitchFamily="34" charset="0"/>
              <a:cs typeface="Arial" charset="0"/>
            </a:endParaRPr>
          </a:p>
          <a:p>
            <a:pPr eaLnBrk="1" hangingPunct="1"/>
            <a:endParaRPr lang="en-US" sz="4000" b="1" dirty="0">
              <a:solidFill>
                <a:srgbClr val="FFFFFF"/>
              </a:solidFill>
              <a:latin typeface="Calibri" pitchFamily="34" charset="0"/>
              <a:cs typeface="Arial" charset="0"/>
            </a:endParaRPr>
          </a:p>
          <a:p>
            <a:pPr algn="ctr" eaLnBrk="1" hangingPunct="1"/>
            <a:r>
              <a:rPr lang="en-US" sz="4000" b="1" dirty="0" smtClean="0">
                <a:solidFill>
                  <a:srgbClr val="FFFFFF"/>
                </a:solidFill>
                <a:latin typeface="Calibri" pitchFamily="34" charset="0"/>
                <a:cs typeface="Arial" charset="0"/>
              </a:rPr>
              <a:t>Why can’t God just let me into heaven?</a:t>
            </a:r>
            <a:endParaRPr lang="en-US" sz="4000" b="1" dirty="0">
              <a:solidFill>
                <a:srgbClr val="FFFFFF"/>
              </a:solidFill>
              <a:latin typeface="Calibri" pitchFamily="34" charset="0"/>
              <a:cs typeface="Arial" charset="0"/>
            </a:endParaRPr>
          </a:p>
          <a:p>
            <a:pPr eaLnBrk="1" hangingPunct="1"/>
            <a:endParaRPr lang="en-US" sz="4000" b="1" dirty="0">
              <a:solidFill>
                <a:srgbClr val="FFFFFF"/>
              </a:solidFill>
              <a:latin typeface="Calibri" pitchFamily="34" charset="0"/>
              <a:cs typeface="Arial" charset="0"/>
            </a:endParaRPr>
          </a:p>
          <a:p>
            <a:pPr eaLnBrk="1" hangingPunct="1"/>
            <a:endParaRPr lang="en-US" sz="4000" b="1" dirty="0">
              <a:solidFill>
                <a:srgbClr val="C00000"/>
              </a:solidFill>
              <a:latin typeface="Calibri" pitchFamily="34" charset="0"/>
              <a:cs typeface="Arial" charset="0"/>
            </a:endParaRPr>
          </a:p>
        </p:txBody>
      </p:sp>
    </p:spTree>
    <p:extLst>
      <p:ext uri="{BB962C8B-B14F-4D97-AF65-F5344CB8AC3E}">
        <p14:creationId xmlns:p14="http://schemas.microsoft.com/office/powerpoint/2010/main" val="2580215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 calcmode="lin" valueType="num">
                                      <p:cBhvr additive="base">
                                        <p:cTn id="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15394" name="Picture 2" descr="ripples_wash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5" name="Rectangle 3"/>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eaLnBrk="1" hangingPunct="1"/>
            <a:endParaRPr lang="en-US" altLang="en-US" sz="1800" smtClean="0">
              <a:solidFill>
                <a:srgbClr val="000000"/>
              </a:solidFill>
            </a:endParaRPr>
          </a:p>
        </p:txBody>
      </p:sp>
      <p:pic>
        <p:nvPicPr>
          <p:cNvPr id="189444" name="Picture 8" descr="mt_mini_032209"/>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68275" y="0"/>
            <a:ext cx="1127125" cy="1143000"/>
          </a:xfrm>
          <a:prstGeom prst="rect">
            <a:avLst/>
          </a:prstGeom>
          <a:noFill/>
          <a:ln>
            <a:noFill/>
          </a:ln>
          <a:effectLst>
            <a:outerShdw blurRad="63500" dist="29783" dir="3885598" algn="ctr" rotWithShape="0">
              <a:schemeClr val="tx1">
                <a:alpha val="74997"/>
              </a:schemeClr>
            </a:outerShdw>
          </a:effectLst>
          <a:extLst/>
        </p:spPr>
      </p:pic>
      <p:sp>
        <p:nvSpPr>
          <p:cNvPr id="315397" name="Rectangle 2"/>
          <p:cNvSpPr>
            <a:spLocks noGrp="1" noChangeArrowheads="1"/>
          </p:cNvSpPr>
          <p:nvPr>
            <p:ph type="title" idx="4294967295"/>
          </p:nvPr>
        </p:nvSpPr>
        <p:spPr>
          <a:xfrm>
            <a:off x="1354138" y="0"/>
            <a:ext cx="7586662" cy="1100138"/>
          </a:xfrm>
        </p:spPr>
        <p:txBody>
          <a:bodyPr/>
          <a:lstStyle/>
          <a:p>
            <a:pPr eaLnBrk="1" hangingPunct="1"/>
            <a:r>
              <a:rPr lang="en-US" altLang="en-US" sz="3600" b="0" smtClean="0"/>
              <a:t>Our World Is Changing…</a:t>
            </a:r>
          </a:p>
        </p:txBody>
      </p:sp>
      <p:pic>
        <p:nvPicPr>
          <p:cNvPr id="315398" name="Picture 3" descr="spaceb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0" y="1228725"/>
            <a:ext cx="4826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99" name="Picture 4" descr="CERN Globe Switzerland by shotleysho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400" y="1233488"/>
            <a:ext cx="6743700" cy="449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8132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131330" name="Picture 2" descr="j0400015"/>
          <p:cNvPicPr>
            <a:picLocks noChangeAspect="1" noChangeArrowheads="1"/>
          </p:cNvPicPr>
          <p:nvPr/>
        </p:nvPicPr>
        <p:blipFill>
          <a:blip r:embed="rId3">
            <a:lum brigh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31331" name="Picture 3" descr="j03905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407" y="3999186"/>
            <a:ext cx="1676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5556" name="Rectangle 4"/>
          <p:cNvSpPr>
            <a:spLocks noGrp="1" noChangeArrowheads="1"/>
          </p:cNvSpPr>
          <p:nvPr>
            <p:ph type="body" idx="4294967295"/>
          </p:nvPr>
        </p:nvSpPr>
        <p:spPr>
          <a:xfrm>
            <a:off x="220717" y="1"/>
            <a:ext cx="8781393" cy="6477000"/>
          </a:xfrm>
          <a:noFill/>
        </p:spPr>
        <p:txBody>
          <a:bodyPr/>
          <a:lstStyle/>
          <a:p>
            <a:pPr marL="533400" indent="-533400">
              <a:lnSpc>
                <a:spcPct val="90000"/>
              </a:lnSpc>
              <a:buFontTx/>
              <a:buNone/>
            </a:pPr>
            <a:endParaRPr lang="en-US" altLang="zh-TW" sz="2400" b="1" dirty="0">
              <a:ea typeface="PMingLiU" pitchFamily="18" charset="-120"/>
            </a:endParaRPr>
          </a:p>
          <a:p>
            <a:pPr marL="533400" indent="-533400">
              <a:lnSpc>
                <a:spcPct val="90000"/>
              </a:lnSpc>
              <a:buFontTx/>
              <a:buNone/>
            </a:pPr>
            <a:endParaRPr lang="en-US" altLang="zh-TW" sz="2400" i="1" dirty="0">
              <a:ea typeface="PMingLiU" pitchFamily="18" charset="-120"/>
            </a:endParaRPr>
          </a:p>
          <a:p>
            <a:pPr marL="533400" indent="-533400">
              <a:lnSpc>
                <a:spcPct val="90000"/>
              </a:lnSpc>
              <a:buFontTx/>
              <a:buNone/>
            </a:pPr>
            <a:r>
              <a:rPr lang="en-US" altLang="zh-TW" sz="2400" b="1" dirty="0">
                <a:ea typeface="PMingLiU" pitchFamily="18" charset="-120"/>
              </a:rPr>
              <a:t>	</a:t>
            </a:r>
            <a:r>
              <a:rPr lang="en-US" altLang="zh-TW" sz="3600" b="1" dirty="0">
                <a:ea typeface="PMingLiU" pitchFamily="18" charset="-120"/>
              </a:rPr>
              <a:t>Theological Truth:</a:t>
            </a:r>
          </a:p>
          <a:p>
            <a:pPr marL="533400" indent="-533400">
              <a:lnSpc>
                <a:spcPct val="90000"/>
              </a:lnSpc>
              <a:buFontTx/>
              <a:buNone/>
            </a:pPr>
            <a:r>
              <a:rPr lang="en-US" altLang="zh-TW" sz="2400" b="1" dirty="0">
                <a:ea typeface="PMingLiU" pitchFamily="18" charset="-120"/>
              </a:rPr>
              <a:t>	</a:t>
            </a:r>
          </a:p>
          <a:p>
            <a:pPr marL="533400" indent="-533400">
              <a:lnSpc>
                <a:spcPct val="90000"/>
              </a:lnSpc>
              <a:buFontTx/>
              <a:buNone/>
            </a:pPr>
            <a:r>
              <a:rPr lang="en-US" altLang="zh-TW" sz="4400" b="1" dirty="0">
                <a:ea typeface="PMingLiU" pitchFamily="18" charset="-120"/>
              </a:rPr>
              <a:t>	We tend to overestimate our own righteousness and underestimate God</a:t>
            </a:r>
            <a:r>
              <a:rPr lang="en-US" altLang="zh-TW" sz="4400" b="1" dirty="0">
                <a:latin typeface="Century Gothic" pitchFamily="34" charset="0"/>
                <a:ea typeface="PMingLiU" pitchFamily="18" charset="-120"/>
              </a:rPr>
              <a:t>’</a:t>
            </a:r>
            <a:r>
              <a:rPr lang="en-US" altLang="zh-TW" sz="4400" b="1" dirty="0">
                <a:ea typeface="PMingLiU" pitchFamily="18" charset="-120"/>
              </a:rPr>
              <a:t>s holiness. </a:t>
            </a:r>
          </a:p>
          <a:p>
            <a:pPr marL="533400" indent="-533400">
              <a:lnSpc>
                <a:spcPct val="90000"/>
              </a:lnSpc>
              <a:buFontTx/>
              <a:buNone/>
            </a:pPr>
            <a:endParaRPr lang="en-US" altLang="zh-TW" sz="800" b="1" dirty="0">
              <a:ea typeface="PMingLiU" pitchFamily="18" charset="-120"/>
            </a:endParaRPr>
          </a:p>
        </p:txBody>
      </p:sp>
    </p:spTree>
    <p:extLst>
      <p:ext uri="{BB962C8B-B14F-4D97-AF65-F5344CB8AC3E}">
        <p14:creationId xmlns:p14="http://schemas.microsoft.com/office/powerpoint/2010/main" val="262287393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5026" name="Picture 2" descr="j0400015"/>
          <p:cNvPicPr>
            <a:picLocks noChangeAspect="1" noChangeArrowheads="1"/>
          </p:cNvPicPr>
          <p:nvPr/>
        </p:nvPicPr>
        <p:blipFill>
          <a:blip r:embed="rId3">
            <a:lum brigh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03" name="Text Box 3"/>
          <p:cNvSpPr txBox="1">
            <a:spLocks noChangeArrowheads="1"/>
          </p:cNvSpPr>
          <p:nvPr/>
        </p:nvSpPr>
        <p:spPr bwMode="auto">
          <a:xfrm>
            <a:off x="735013" y="577850"/>
            <a:ext cx="6769100" cy="1200150"/>
          </a:xfrm>
          <a:prstGeom prst="rect">
            <a:avLst/>
          </a:prstGeom>
          <a:solidFill>
            <a:schemeClr val="tx1">
              <a:alpha val="50000"/>
            </a:schemeClr>
          </a:solidFill>
          <a:ln w="9525">
            <a:noFill/>
            <a:miter lim="800000"/>
            <a:headEnd/>
            <a:tailEnd/>
          </a:ln>
          <a:effectLst/>
        </p:spPr>
        <p:txBody>
          <a:bodyPr>
            <a:spAutoFit/>
          </a:bodyPr>
          <a:lstStyle/>
          <a:p>
            <a:pPr>
              <a:spcBef>
                <a:spcPct val="50000"/>
              </a:spcBef>
              <a:defRPr/>
            </a:pPr>
            <a:r>
              <a:rPr kumimoji="1" lang="en-US" altLang="zh-TW" sz="3600" b="1" dirty="0">
                <a:solidFill>
                  <a:srgbClr val="3E3E5C"/>
                </a:solidFill>
                <a:effectLst>
                  <a:outerShdw blurRad="38100" dist="38100" dir="2700000" algn="tl">
                    <a:srgbClr val="C0C0C0"/>
                  </a:outerShdw>
                </a:effectLst>
                <a:latin typeface="Century Gothic" pitchFamily="34" charset="0"/>
                <a:ea typeface="PMingLiU" pitchFamily="18" charset="-120"/>
              </a:rPr>
              <a:t>Could I put a little sewage in your water?</a:t>
            </a:r>
          </a:p>
        </p:txBody>
      </p:sp>
      <p:sp>
        <p:nvSpPr>
          <p:cNvPr id="2457604" name="Text Box 4"/>
          <p:cNvSpPr txBox="1">
            <a:spLocks noChangeArrowheads="1"/>
          </p:cNvSpPr>
          <p:nvPr/>
        </p:nvSpPr>
        <p:spPr bwMode="auto">
          <a:xfrm>
            <a:off x="735013" y="2009775"/>
            <a:ext cx="6656387" cy="2308225"/>
          </a:xfrm>
          <a:prstGeom prst="rect">
            <a:avLst/>
          </a:prstGeom>
          <a:solidFill>
            <a:schemeClr val="tx1">
              <a:alpha val="50000"/>
            </a:schemeClr>
          </a:solidFill>
          <a:ln w="9525">
            <a:noFill/>
            <a:miter lim="800000"/>
            <a:headEnd/>
            <a:tailEnd/>
          </a:ln>
          <a:effectLst/>
        </p:spPr>
        <p:txBody>
          <a:bodyPr>
            <a:spAutoFit/>
          </a:bodyPr>
          <a:lstStyle/>
          <a:p>
            <a:pPr>
              <a:spcBef>
                <a:spcPct val="50000"/>
              </a:spcBef>
              <a:defRPr/>
            </a:pPr>
            <a:r>
              <a:rPr lang="en-US" altLang="zh-TW" sz="3600" b="1" dirty="0">
                <a:solidFill>
                  <a:srgbClr val="3E3E5C"/>
                </a:solidFill>
                <a:effectLst>
                  <a:outerShdw blurRad="38100" dist="38100" dir="2700000" algn="tl">
                    <a:srgbClr val="C0C0C0"/>
                  </a:outerShdw>
                </a:effectLst>
                <a:latin typeface="Century Gothic" pitchFamily="34" charset="0"/>
                <a:ea typeface="PMingLiU" pitchFamily="18" charset="-120"/>
              </a:rPr>
              <a:t>If not do you see how something can seem so small but in reality still have a huge impact?</a:t>
            </a:r>
          </a:p>
        </p:txBody>
      </p:sp>
      <p:sp>
        <p:nvSpPr>
          <p:cNvPr id="2457605" name="Text Box 5"/>
          <p:cNvSpPr txBox="1">
            <a:spLocks noChangeArrowheads="1"/>
          </p:cNvSpPr>
          <p:nvPr/>
        </p:nvSpPr>
        <p:spPr bwMode="auto">
          <a:xfrm>
            <a:off x="747713" y="4549775"/>
            <a:ext cx="7086600" cy="2308225"/>
          </a:xfrm>
          <a:prstGeom prst="rect">
            <a:avLst/>
          </a:prstGeom>
          <a:solidFill>
            <a:schemeClr val="tx1">
              <a:alpha val="50000"/>
            </a:schemeClr>
          </a:solidFill>
          <a:ln w="9525">
            <a:noFill/>
            <a:miter lim="800000"/>
            <a:headEnd/>
            <a:tailEnd/>
          </a:ln>
          <a:effectLst/>
        </p:spPr>
        <p:txBody>
          <a:bodyPr>
            <a:spAutoFit/>
          </a:bodyPr>
          <a:lstStyle/>
          <a:p>
            <a:pPr>
              <a:spcBef>
                <a:spcPct val="50000"/>
              </a:spcBef>
              <a:defRPr/>
            </a:pPr>
            <a:r>
              <a:rPr lang="en-US" altLang="zh-TW" sz="3600" b="1" dirty="0">
                <a:solidFill>
                  <a:srgbClr val="0000CC"/>
                </a:solidFill>
                <a:effectLst>
                  <a:outerShdw blurRad="38100" dist="38100" dir="2700000" algn="tl">
                    <a:srgbClr val="C0C0C0"/>
                  </a:outerShdw>
                </a:effectLst>
                <a:latin typeface="Century Gothic" pitchFamily="34" charset="0"/>
                <a:ea typeface="PMingLiU" pitchFamily="18" charset="-120"/>
              </a:rPr>
              <a:t>So is it possible our “sins” could cause a bigger barrier between us and God than we think?</a:t>
            </a:r>
          </a:p>
        </p:txBody>
      </p:sp>
      <p:pic>
        <p:nvPicPr>
          <p:cNvPr id="385030" name="Picture 6" descr="j03905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1524000"/>
            <a:ext cx="1676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4668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604"/>
                                        </p:tgtEl>
                                        <p:attrNameLst>
                                          <p:attrName>style.visibility</p:attrName>
                                        </p:attrNameLst>
                                      </p:cBhvr>
                                      <p:to>
                                        <p:strVal val="visible"/>
                                      </p:to>
                                    </p:set>
                                    <p:anim calcmode="lin" valueType="num">
                                      <p:cBhvr additive="base">
                                        <p:cTn id="7" dur="500" fill="hold"/>
                                        <p:tgtEl>
                                          <p:spTgt spid="2457604"/>
                                        </p:tgtEl>
                                        <p:attrNameLst>
                                          <p:attrName>ppt_x</p:attrName>
                                        </p:attrNameLst>
                                      </p:cBhvr>
                                      <p:tavLst>
                                        <p:tav tm="0">
                                          <p:val>
                                            <p:strVal val="0-#ppt_w/2"/>
                                          </p:val>
                                        </p:tav>
                                        <p:tav tm="100000">
                                          <p:val>
                                            <p:strVal val="#ppt_x"/>
                                          </p:val>
                                        </p:tav>
                                      </p:tavLst>
                                    </p:anim>
                                    <p:anim calcmode="lin" valueType="num">
                                      <p:cBhvr additive="base">
                                        <p:cTn id="8" dur="500" fill="hold"/>
                                        <p:tgtEl>
                                          <p:spTgt spid="245760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605"/>
                                        </p:tgtEl>
                                        <p:attrNameLst>
                                          <p:attrName>style.visibility</p:attrName>
                                        </p:attrNameLst>
                                      </p:cBhvr>
                                      <p:to>
                                        <p:strVal val="visible"/>
                                      </p:to>
                                    </p:set>
                                    <p:anim calcmode="lin" valueType="num">
                                      <p:cBhvr additive="base">
                                        <p:cTn id="13" dur="500" fill="hold"/>
                                        <p:tgtEl>
                                          <p:spTgt spid="2457605"/>
                                        </p:tgtEl>
                                        <p:attrNameLst>
                                          <p:attrName>ppt_x</p:attrName>
                                        </p:attrNameLst>
                                      </p:cBhvr>
                                      <p:tavLst>
                                        <p:tav tm="0">
                                          <p:val>
                                            <p:strVal val="0-#ppt_w/2"/>
                                          </p:val>
                                        </p:tav>
                                        <p:tav tm="100000">
                                          <p:val>
                                            <p:strVal val="#ppt_x"/>
                                          </p:val>
                                        </p:tav>
                                      </p:tavLst>
                                    </p:anim>
                                    <p:anim calcmode="lin" valueType="num">
                                      <p:cBhvr additive="base">
                                        <p:cTn id="14" dur="500" fill="hold"/>
                                        <p:tgtEl>
                                          <p:spTgt spid="24576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04" grpId="0" animBg="1" autoUpdateAnimBg="0"/>
      <p:bldP spid="2457605"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defRPr/>
            </a:pPr>
            <a:r>
              <a:rPr lang="en-US" dirty="0" smtClean="0"/>
              <a:t>What keeps nonbelievers from cultivating good soil in their lives?</a:t>
            </a:r>
            <a:endParaRPr lang="en-US" dirty="0"/>
          </a:p>
        </p:txBody>
      </p:sp>
      <p:sp>
        <p:nvSpPr>
          <p:cNvPr id="392195" name="Content Placeholder 2"/>
          <p:cNvSpPr>
            <a:spLocks noGrp="1"/>
          </p:cNvSpPr>
          <p:nvPr>
            <p:ph idx="1"/>
          </p:nvPr>
        </p:nvSpPr>
        <p:spPr/>
        <p:txBody>
          <a:bodyPr/>
          <a:lstStyle/>
          <a:p>
            <a:endParaRPr lang="en-US" smtClean="0"/>
          </a:p>
        </p:txBody>
      </p:sp>
      <p:pic>
        <p:nvPicPr>
          <p:cNvPr id="3921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2197" name="TextBox 6"/>
          <p:cNvSpPr txBox="1">
            <a:spLocks noChangeArrowheads="1"/>
          </p:cNvSpPr>
          <p:nvPr/>
        </p:nvSpPr>
        <p:spPr bwMode="auto">
          <a:xfrm>
            <a:off x="152400" y="1322388"/>
            <a:ext cx="8839200"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algn="ctr" eaLnBrk="1" hangingPunct="1"/>
            <a:r>
              <a:rPr lang="en-US" sz="4000" b="1" dirty="0">
                <a:solidFill>
                  <a:srgbClr val="FFFF00"/>
                </a:solidFill>
                <a:latin typeface="Calibri" pitchFamily="34" charset="0"/>
                <a:cs typeface="Arial" charset="0"/>
              </a:rPr>
              <a:t>Distorted </a:t>
            </a:r>
            <a:r>
              <a:rPr lang="en-US" sz="4000" b="1" dirty="0" smtClean="0">
                <a:solidFill>
                  <a:srgbClr val="FFFF00"/>
                </a:solidFill>
                <a:latin typeface="Calibri" pitchFamily="34" charset="0"/>
                <a:cs typeface="Arial" charset="0"/>
              </a:rPr>
              <a:t>Perspective</a:t>
            </a:r>
            <a:endParaRPr lang="en-US" sz="4000" b="1" dirty="0">
              <a:solidFill>
                <a:srgbClr val="FFFF00"/>
              </a:solidFill>
              <a:latin typeface="Calibri" pitchFamily="34" charset="0"/>
              <a:cs typeface="Arial" charset="0"/>
            </a:endParaRPr>
          </a:p>
          <a:p>
            <a:pPr algn="ctr" eaLnBrk="1" hangingPunct="1"/>
            <a:endParaRPr lang="en-US" sz="2000" b="1" dirty="0">
              <a:solidFill>
                <a:srgbClr val="C00000"/>
              </a:solidFill>
              <a:latin typeface="Calibri" pitchFamily="34" charset="0"/>
              <a:cs typeface="Arial" charset="0"/>
            </a:endParaRPr>
          </a:p>
          <a:p>
            <a:pPr algn="ctr" eaLnBrk="1" hangingPunct="1"/>
            <a:r>
              <a:rPr lang="en-US" sz="4800" b="1" dirty="0">
                <a:solidFill>
                  <a:srgbClr val="C00000"/>
                </a:solidFill>
                <a:latin typeface="Calibri" pitchFamily="34" charset="0"/>
                <a:cs typeface="Arial" charset="0"/>
              </a:rPr>
              <a:t>About Jesus Christ</a:t>
            </a:r>
          </a:p>
          <a:p>
            <a:pPr eaLnBrk="1" hangingPunct="1"/>
            <a:endParaRPr lang="en-US" sz="4000" b="1" dirty="0">
              <a:solidFill>
                <a:srgbClr val="C00000"/>
              </a:solidFill>
              <a:latin typeface="Calibri" pitchFamily="34" charset="0"/>
              <a:cs typeface="Arial" charset="0"/>
            </a:endParaRPr>
          </a:p>
        </p:txBody>
      </p:sp>
      <p:pic>
        <p:nvPicPr>
          <p:cNvPr id="3921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00375"/>
            <a:ext cx="6781800"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defRPr/>
            </a:pPr>
            <a:r>
              <a:rPr lang="en-US" dirty="0" smtClean="0"/>
              <a:t>What keeps nonbelievers from cultivating good soil in their lives?</a:t>
            </a:r>
            <a:endParaRPr lang="en-US" dirty="0"/>
          </a:p>
        </p:txBody>
      </p:sp>
      <p:sp>
        <p:nvSpPr>
          <p:cNvPr id="393219" name="Content Placeholder 2"/>
          <p:cNvSpPr>
            <a:spLocks noGrp="1"/>
          </p:cNvSpPr>
          <p:nvPr>
            <p:ph idx="1"/>
          </p:nvPr>
        </p:nvSpPr>
        <p:spPr/>
        <p:txBody>
          <a:bodyPr/>
          <a:lstStyle/>
          <a:p>
            <a:endParaRPr lang="en-US" smtClean="0"/>
          </a:p>
        </p:txBody>
      </p:sp>
      <p:pic>
        <p:nvPicPr>
          <p:cNvPr id="393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3221" name="TextBox 6"/>
          <p:cNvSpPr txBox="1">
            <a:spLocks noChangeArrowheads="1"/>
          </p:cNvSpPr>
          <p:nvPr/>
        </p:nvSpPr>
        <p:spPr bwMode="auto">
          <a:xfrm>
            <a:off x="152400" y="1322388"/>
            <a:ext cx="8839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algn="ctr" eaLnBrk="1" hangingPunct="1"/>
            <a:r>
              <a:rPr lang="en-US" sz="4000" b="1" dirty="0">
                <a:solidFill>
                  <a:srgbClr val="FFFF00"/>
                </a:solidFill>
                <a:latin typeface="Calibri" pitchFamily="34" charset="0"/>
                <a:cs typeface="Arial" charset="0"/>
              </a:rPr>
              <a:t>Distorted </a:t>
            </a:r>
            <a:r>
              <a:rPr lang="en-US" sz="4000" b="1" dirty="0" smtClean="0">
                <a:solidFill>
                  <a:srgbClr val="FFFF00"/>
                </a:solidFill>
                <a:latin typeface="Calibri" pitchFamily="34" charset="0"/>
                <a:cs typeface="Arial" charset="0"/>
              </a:rPr>
              <a:t>Perspective</a:t>
            </a:r>
            <a:endParaRPr lang="en-US" sz="4000" b="1" dirty="0">
              <a:solidFill>
                <a:srgbClr val="FFFF00"/>
              </a:solidFill>
              <a:latin typeface="Calibri" pitchFamily="34" charset="0"/>
              <a:cs typeface="Arial" charset="0"/>
            </a:endParaRPr>
          </a:p>
          <a:p>
            <a:pPr algn="ctr" eaLnBrk="1" hangingPunct="1"/>
            <a:endParaRPr lang="en-US" sz="2000" b="1" dirty="0">
              <a:solidFill>
                <a:srgbClr val="C00000"/>
              </a:solidFill>
              <a:latin typeface="Calibri" pitchFamily="34" charset="0"/>
              <a:cs typeface="Arial" charset="0"/>
            </a:endParaRPr>
          </a:p>
          <a:p>
            <a:pPr algn="ctr" eaLnBrk="1" hangingPunct="1"/>
            <a:r>
              <a:rPr lang="en-US" sz="4000" b="1" dirty="0">
                <a:solidFill>
                  <a:srgbClr val="C00000"/>
                </a:solidFill>
                <a:latin typeface="Calibri" pitchFamily="34" charset="0"/>
                <a:cs typeface="Arial" charset="0"/>
              </a:rPr>
              <a:t>About Jesus Christ</a:t>
            </a:r>
          </a:p>
          <a:p>
            <a:pPr eaLnBrk="1" hangingPunct="1"/>
            <a:endParaRPr lang="en-US" sz="3200" b="1" dirty="0">
              <a:solidFill>
                <a:srgbClr val="FFFFFF"/>
              </a:solidFill>
              <a:latin typeface="Calibri" pitchFamily="34" charset="0"/>
              <a:cs typeface="Arial" charset="0"/>
            </a:endParaRPr>
          </a:p>
          <a:p>
            <a:pPr algn="ctr" eaLnBrk="1" hangingPunct="1"/>
            <a:r>
              <a:rPr lang="en-US" sz="4000" b="1" dirty="0">
                <a:solidFill>
                  <a:srgbClr val="FFFFFF"/>
                </a:solidFill>
                <a:latin typeface="Calibri" pitchFamily="34" charset="0"/>
                <a:cs typeface="Arial" charset="0"/>
              </a:rPr>
              <a:t>They don’t understand His Uniqueness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5266" name="Picture 2" descr="F:\My Pictures\interfaith.jpg"/>
          <p:cNvPicPr>
            <a:picLocks noChangeAspect="1" noChangeArrowheads="1"/>
          </p:cNvPicPr>
          <p:nvPr/>
        </p:nvPicPr>
        <p:blipFill>
          <a:blip r:embed="rId3">
            <a:lum bright="40000"/>
            <a:extLst>
              <a:ext uri="{28A0092B-C50C-407E-A947-70E740481C1C}">
                <a14:useLocalDpi xmlns:a14="http://schemas.microsoft.com/office/drawing/2010/main" val="0"/>
              </a:ext>
            </a:extLst>
          </a:blip>
          <a:srcRect/>
          <a:stretch>
            <a:fillRect/>
          </a:stretch>
        </p:blipFill>
        <p:spPr bwMode="auto">
          <a:xfrm>
            <a:off x="2108200" y="1195388"/>
            <a:ext cx="4927600"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267" name="Title 5"/>
          <p:cNvSpPr>
            <a:spLocks noGrp="1"/>
          </p:cNvSpPr>
          <p:nvPr>
            <p:ph type="title"/>
          </p:nvPr>
        </p:nvSpPr>
        <p:spPr/>
        <p:txBody>
          <a:bodyPr/>
          <a:lstStyle/>
          <a:p>
            <a:pPr eaLnBrk="1" hangingPunct="1"/>
            <a:r>
              <a:rPr lang="en-US" altLang="zh-TW" sz="4000" smtClean="0"/>
              <a:t>Christ’s Unique Life</a:t>
            </a:r>
            <a:endParaRPr lang="id-ID" sz="4000" i="1" smtClean="0"/>
          </a:p>
        </p:txBody>
      </p:sp>
      <p:sp>
        <p:nvSpPr>
          <p:cNvPr id="82949" name="Rectangle 3"/>
          <p:cNvSpPr>
            <a:spLocks noGrp="1" noChangeArrowheads="1"/>
          </p:cNvSpPr>
          <p:nvPr>
            <p:ph idx="1"/>
          </p:nvPr>
        </p:nvSpPr>
        <p:spPr>
          <a:xfrm>
            <a:off x="500035" y="1428736"/>
            <a:ext cx="8143932" cy="5143536"/>
          </a:xfrm>
          <a:ln>
            <a:miter lim="800000"/>
            <a:headEnd/>
            <a:tailEnd/>
          </a:ln>
          <a:extLst/>
        </p:spPr>
        <p:txBody>
          <a:bodyPr rtlCol="0">
            <a:normAutofit/>
          </a:bodyPr>
          <a:lstStyle/>
          <a:p>
            <a:pPr marL="0" indent="0" eaLnBrk="1" fontAlgn="auto" hangingPunct="1">
              <a:spcAft>
                <a:spcPts val="0"/>
              </a:spcAft>
              <a:buFontTx/>
              <a:buNone/>
              <a:defRPr/>
            </a:pPr>
            <a:r>
              <a:rPr lang="id-ID" altLang="zh-TW" sz="3600" dirty="0" smtClean="0">
                <a:effectLst>
                  <a:glow rad="101600">
                    <a:schemeClr val="bg1">
                      <a:alpha val="60000"/>
                    </a:schemeClr>
                  </a:glow>
                </a:effectLst>
              </a:rPr>
              <a:t>“</a:t>
            </a:r>
            <a:r>
              <a:rPr lang="en-US" altLang="zh-TW" sz="3600" dirty="0" smtClean="0">
                <a:effectLst>
                  <a:glow rad="101600">
                    <a:schemeClr val="bg1">
                      <a:alpha val="60000"/>
                    </a:schemeClr>
                  </a:glow>
                </a:effectLst>
              </a:rPr>
              <a:t>Buddha claimed to point to the way, Mohammed claimed to be a prophet of God, but Jesus Christ is the only major religious leader that ever claimed to be God, who fulfilled prophecy, lived a sinless life, and then died on the cross and rose from the dead.” </a:t>
            </a:r>
          </a:p>
          <a:p>
            <a:pPr marL="0" indent="0" algn="ctr" eaLnBrk="1" fontAlgn="auto" hangingPunct="1">
              <a:spcAft>
                <a:spcPts val="0"/>
              </a:spcAft>
              <a:buFontTx/>
              <a:buNone/>
              <a:defRPr/>
            </a:pPr>
            <a:endParaRPr lang="en-US" altLang="zh-TW" sz="2400" dirty="0" smtClean="0">
              <a:effectLst>
                <a:glow rad="101600">
                  <a:schemeClr val="bg1">
                    <a:alpha val="60000"/>
                  </a:schemeClr>
                </a:glow>
              </a:effectLst>
            </a:endParaRPr>
          </a:p>
          <a:p>
            <a:pPr marL="0" indent="0" algn="ctr" eaLnBrk="1" fontAlgn="auto" hangingPunct="1">
              <a:spcAft>
                <a:spcPts val="0"/>
              </a:spcAft>
              <a:buFontTx/>
              <a:buNone/>
              <a:defRPr/>
            </a:pPr>
            <a:r>
              <a:rPr lang="en-US" altLang="zh-TW" b="1" dirty="0" smtClean="0">
                <a:solidFill>
                  <a:srgbClr val="663300"/>
                </a:solidFill>
                <a:effectLst>
                  <a:glow rad="101600">
                    <a:schemeClr val="bg1">
                      <a:alpha val="60000"/>
                    </a:schemeClr>
                  </a:glow>
                </a:effectLst>
              </a:rPr>
              <a:t>Dr. David </a:t>
            </a:r>
            <a:r>
              <a:rPr lang="en-US" altLang="zh-TW" b="1" dirty="0" err="1" smtClean="0">
                <a:solidFill>
                  <a:srgbClr val="663300"/>
                </a:solidFill>
                <a:effectLst>
                  <a:glow rad="101600">
                    <a:schemeClr val="bg1">
                      <a:alpha val="60000"/>
                    </a:schemeClr>
                  </a:glow>
                </a:effectLst>
              </a:rPr>
              <a:t>Geisler</a:t>
            </a:r>
            <a:endParaRPr lang="en-US" altLang="zh-TW" b="1" dirty="0" smtClean="0">
              <a:solidFill>
                <a:srgbClr val="663300"/>
              </a:solidFill>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4" name="Picture 2" descr="http://www.predestinarian.net/attachment.php?attachmentid=1292&amp;cid=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1193800"/>
            <a:ext cx="22367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TextBox 2"/>
          <p:cNvSpPr txBox="1">
            <a:spLocks noChangeArrowheads="1"/>
          </p:cNvSpPr>
          <p:nvPr/>
        </p:nvSpPr>
        <p:spPr bwMode="auto">
          <a:xfrm>
            <a:off x="2681288" y="1193800"/>
            <a:ext cx="6611937"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eaLnBrk="1" hangingPunct="1"/>
            <a:r>
              <a:rPr lang="en-US" sz="2400" b="1" dirty="0" smtClean="0">
                <a:solidFill>
                  <a:srgbClr val="000000"/>
                </a:solidFill>
                <a:latin typeface="Calibri" pitchFamily="34" charset="0"/>
                <a:cs typeface="Arial" charset="0"/>
              </a:rPr>
              <a:t>How can you proclaim the good news to the one who:</a:t>
            </a:r>
          </a:p>
          <a:p>
            <a:pPr eaLnBrk="1" hangingPunct="1"/>
            <a:r>
              <a:rPr lang="en-US" sz="1000" dirty="0" smtClean="0">
                <a:solidFill>
                  <a:srgbClr val="000000"/>
                </a:solidFill>
                <a:latin typeface="Calibri" pitchFamily="34" charset="0"/>
                <a:cs typeface="Arial" charset="0"/>
              </a:rPr>
              <a:t> </a:t>
            </a:r>
          </a:p>
          <a:p>
            <a:pPr marL="342900" indent="-342900" eaLnBrk="1" hangingPunct="1">
              <a:buFont typeface="Arial" charset="0"/>
              <a:buChar char="•"/>
            </a:pPr>
            <a:r>
              <a:rPr lang="en-US" sz="2400" dirty="0" smtClean="0">
                <a:solidFill>
                  <a:srgbClr val="000000"/>
                </a:solidFill>
                <a:latin typeface="Calibri" pitchFamily="34" charset="0"/>
                <a:cs typeface="Arial" charset="0"/>
              </a:rPr>
              <a:t>does not believe he/she is a sinner (morality is </a:t>
            </a:r>
          </a:p>
          <a:p>
            <a:pPr eaLnBrk="1" hangingPunct="1"/>
            <a:r>
              <a:rPr lang="en-US" sz="2400" dirty="0" smtClean="0">
                <a:solidFill>
                  <a:srgbClr val="000000"/>
                </a:solidFill>
                <a:latin typeface="Calibri" pitchFamily="34" charset="0"/>
                <a:cs typeface="Arial" charset="0"/>
              </a:rPr>
              <a:t>      relative) and hence does not need a </a:t>
            </a:r>
            <a:r>
              <a:rPr lang="en-US" sz="2400" i="1" dirty="0" smtClean="0">
                <a:solidFill>
                  <a:srgbClr val="000000"/>
                </a:solidFill>
                <a:latin typeface="Calibri" pitchFamily="34" charset="0"/>
                <a:cs typeface="Arial" charset="0"/>
              </a:rPr>
              <a:t>Savior</a:t>
            </a:r>
            <a:r>
              <a:rPr lang="en-US" sz="2400" dirty="0" smtClean="0">
                <a:solidFill>
                  <a:srgbClr val="000000"/>
                </a:solidFill>
                <a:latin typeface="Calibri" pitchFamily="34" charset="0"/>
                <a:cs typeface="Arial" charset="0"/>
              </a:rPr>
              <a:t>?</a:t>
            </a:r>
          </a:p>
          <a:p>
            <a:pPr eaLnBrk="1" hangingPunct="1"/>
            <a:endParaRPr lang="en-US" sz="1000" dirty="0" smtClean="0">
              <a:solidFill>
                <a:srgbClr val="000000"/>
              </a:solidFill>
              <a:latin typeface="Calibri" pitchFamily="34" charset="0"/>
              <a:cs typeface="Arial" charset="0"/>
            </a:endParaRPr>
          </a:p>
          <a:p>
            <a:pPr eaLnBrk="1" hangingPunct="1"/>
            <a:endParaRPr lang="en-US" sz="1000" dirty="0" smtClean="0">
              <a:solidFill>
                <a:srgbClr val="000000"/>
              </a:solidFill>
              <a:latin typeface="Calibri" pitchFamily="34" charset="0"/>
              <a:cs typeface="Arial" charset="0"/>
            </a:endParaRPr>
          </a:p>
          <a:p>
            <a:pPr marL="342900" indent="-342900" eaLnBrk="1" hangingPunct="1">
              <a:buFont typeface="Arial" charset="0"/>
              <a:buChar char="•"/>
            </a:pPr>
            <a:r>
              <a:rPr lang="en-US" sz="2400" dirty="0" smtClean="0">
                <a:solidFill>
                  <a:srgbClr val="000000"/>
                </a:solidFill>
                <a:latin typeface="Calibri" pitchFamily="34" charset="0"/>
                <a:cs typeface="Arial" charset="0"/>
              </a:rPr>
              <a:t>doesn’t believe in God and hence no judgment for him or her.</a:t>
            </a:r>
          </a:p>
          <a:p>
            <a:pPr eaLnBrk="1" hangingPunct="1"/>
            <a:r>
              <a:rPr lang="en-US" sz="2400" dirty="0" smtClean="0">
                <a:solidFill>
                  <a:srgbClr val="000000"/>
                </a:solidFill>
                <a:latin typeface="Calibri" pitchFamily="34" charset="0"/>
                <a:cs typeface="Arial" charset="0"/>
              </a:rPr>
              <a:t> </a:t>
            </a:r>
            <a:endParaRPr lang="en-US" sz="1000" dirty="0" smtClean="0">
              <a:solidFill>
                <a:srgbClr val="000000"/>
              </a:solidFill>
              <a:latin typeface="Calibri" pitchFamily="34" charset="0"/>
              <a:cs typeface="Arial" charset="0"/>
            </a:endParaRPr>
          </a:p>
          <a:p>
            <a:pPr marL="342900" indent="-342900" eaLnBrk="1" hangingPunct="1">
              <a:buFont typeface="Arial" charset="0"/>
              <a:buChar char="•"/>
            </a:pPr>
            <a:r>
              <a:rPr lang="en-US" sz="2400" dirty="0" smtClean="0">
                <a:solidFill>
                  <a:srgbClr val="000000"/>
                </a:solidFill>
                <a:latin typeface="Calibri" pitchFamily="34" charset="0"/>
                <a:cs typeface="Arial" charset="0"/>
              </a:rPr>
              <a:t>believes that all the ways eventually leads to one true God.</a:t>
            </a:r>
          </a:p>
          <a:p>
            <a:pPr eaLnBrk="1" hangingPunct="1"/>
            <a:endParaRPr lang="en-US" sz="1000" dirty="0" smtClean="0">
              <a:solidFill>
                <a:srgbClr val="000000"/>
              </a:solidFill>
              <a:latin typeface="Calibri" pitchFamily="34" charset="0"/>
              <a:cs typeface="Arial" charset="0"/>
            </a:endParaRPr>
          </a:p>
          <a:p>
            <a:pPr marL="342900" indent="-342900" eaLnBrk="1" hangingPunct="1">
              <a:buFont typeface="Arial" charset="0"/>
              <a:buChar char="•"/>
            </a:pPr>
            <a:r>
              <a:rPr lang="en-US" sz="2400" dirty="0" smtClean="0">
                <a:solidFill>
                  <a:srgbClr val="000000"/>
                </a:solidFill>
                <a:latin typeface="Calibri" pitchFamily="34" charset="0"/>
                <a:cs typeface="Arial" charset="0"/>
              </a:rPr>
              <a:t>is very happy with himself/herself and really not interested in  good news.</a:t>
            </a:r>
          </a:p>
          <a:p>
            <a:pPr eaLnBrk="1" hangingPunct="1"/>
            <a:endParaRPr lang="en-US" sz="1000" dirty="0" smtClean="0">
              <a:solidFill>
                <a:srgbClr val="000000"/>
              </a:solidFill>
              <a:latin typeface="Calibri" pitchFamily="34" charset="0"/>
              <a:cs typeface="Arial" charset="0"/>
            </a:endParaRPr>
          </a:p>
          <a:p>
            <a:pPr marL="342900" indent="-342900" eaLnBrk="1" hangingPunct="1">
              <a:buFont typeface="Arial" charset="0"/>
              <a:buChar char="•"/>
            </a:pPr>
            <a:r>
              <a:rPr lang="en-US" sz="2400" dirty="0" smtClean="0">
                <a:solidFill>
                  <a:srgbClr val="000000"/>
                </a:solidFill>
                <a:latin typeface="Calibri" pitchFamily="34" charset="0"/>
                <a:cs typeface="Arial" charset="0"/>
              </a:rPr>
              <a:t>believes that he or she can measure up. </a:t>
            </a:r>
          </a:p>
        </p:txBody>
      </p:sp>
      <p:sp>
        <p:nvSpPr>
          <p:cNvPr id="4" name="Rectangle 2"/>
          <p:cNvSpPr>
            <a:spLocks noGrp="1" noChangeArrowheads="1"/>
          </p:cNvSpPr>
          <p:nvPr>
            <p:ph type="title"/>
          </p:nvPr>
        </p:nvSpPr>
        <p:spPr>
          <a:xfrm>
            <a:off x="0" y="76200"/>
            <a:ext cx="8915400" cy="990600"/>
          </a:xfrm>
          <a:extLst/>
        </p:spPr>
        <p:txBody>
          <a:bodyPr/>
          <a:lstStyle/>
          <a:p>
            <a:pPr algn="ctr">
              <a:defRPr/>
            </a:pPr>
            <a:r>
              <a:rPr lang="en-US" altLang="zh-TW" sz="2800" dirty="0" smtClean="0">
                <a:effectLst>
                  <a:outerShdw blurRad="38100" dist="38100" dir="2700000" algn="tl">
                    <a:srgbClr val="000000"/>
                  </a:outerShdw>
                </a:effectLst>
              </a:rPr>
              <a:t>The problems that arise because of distortions?</a:t>
            </a:r>
            <a:endParaRPr lang="en-US" altLang="zh-TW" sz="2800" dirty="0">
              <a:effectLst>
                <a:outerShdw blurRad="38100" dist="38100" dir="2700000" algn="tl">
                  <a:srgbClr val="000000"/>
                </a:outerShdw>
              </a:effectLst>
            </a:endParaRPr>
          </a:p>
        </p:txBody>
      </p:sp>
    </p:spTree>
    <p:extLst>
      <p:ext uri="{BB962C8B-B14F-4D97-AF65-F5344CB8AC3E}">
        <p14:creationId xmlns:p14="http://schemas.microsoft.com/office/powerpoint/2010/main" val="275044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3475">
                                            <p:txEl>
                                              <p:pRg st="0" end="0"/>
                                            </p:txEl>
                                          </p:spTgt>
                                        </p:tgtEl>
                                        <p:attrNameLst>
                                          <p:attrName>style.visibility</p:attrName>
                                        </p:attrNameLst>
                                      </p:cBhvr>
                                      <p:to>
                                        <p:strVal val="visible"/>
                                      </p:to>
                                    </p:set>
                                    <p:anim calcmode="lin" valueType="num">
                                      <p:cBhvr additive="base">
                                        <p:cTn id="7" dur="500" fill="hold"/>
                                        <p:tgtEl>
                                          <p:spTgt spid="233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3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3475">
                                            <p:txEl>
                                              <p:pRg st="2" end="2"/>
                                            </p:txEl>
                                          </p:spTgt>
                                        </p:tgtEl>
                                        <p:attrNameLst>
                                          <p:attrName>style.visibility</p:attrName>
                                        </p:attrNameLst>
                                      </p:cBhvr>
                                      <p:to>
                                        <p:strVal val="visible"/>
                                      </p:to>
                                    </p:set>
                                    <p:anim calcmode="lin" valueType="num">
                                      <p:cBhvr additive="base">
                                        <p:cTn id="13" dur="500" fill="hold"/>
                                        <p:tgtEl>
                                          <p:spTgt spid="2334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3475">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33475">
                                            <p:txEl>
                                              <p:pRg st="3" end="3"/>
                                            </p:txEl>
                                          </p:spTgt>
                                        </p:tgtEl>
                                        <p:attrNameLst>
                                          <p:attrName>style.visibility</p:attrName>
                                        </p:attrNameLst>
                                      </p:cBhvr>
                                      <p:to>
                                        <p:strVal val="visible"/>
                                      </p:to>
                                    </p:set>
                                    <p:anim calcmode="lin" valueType="num">
                                      <p:cBhvr additive="base">
                                        <p:cTn id="17" dur="500" fill="hold"/>
                                        <p:tgtEl>
                                          <p:spTgt spid="23347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334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33475">
                                            <p:txEl>
                                              <p:pRg st="6" end="6"/>
                                            </p:txEl>
                                          </p:spTgt>
                                        </p:tgtEl>
                                        <p:attrNameLst>
                                          <p:attrName>style.visibility</p:attrName>
                                        </p:attrNameLst>
                                      </p:cBhvr>
                                      <p:to>
                                        <p:strVal val="visible"/>
                                      </p:to>
                                    </p:set>
                                    <p:anim calcmode="lin" valueType="num">
                                      <p:cBhvr additive="base">
                                        <p:cTn id="23" dur="500" fill="hold"/>
                                        <p:tgtEl>
                                          <p:spTgt spid="233475">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34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3475">
                                            <p:txEl>
                                              <p:pRg st="8" end="8"/>
                                            </p:txEl>
                                          </p:spTgt>
                                        </p:tgtEl>
                                        <p:attrNameLst>
                                          <p:attrName>style.visibility</p:attrName>
                                        </p:attrNameLst>
                                      </p:cBhvr>
                                      <p:to>
                                        <p:strVal val="visible"/>
                                      </p:to>
                                    </p:set>
                                    <p:anim calcmode="lin" valueType="num">
                                      <p:cBhvr additive="base">
                                        <p:cTn id="29" dur="500" fill="hold"/>
                                        <p:tgtEl>
                                          <p:spTgt spid="233475">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334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33475">
                                            <p:txEl>
                                              <p:pRg st="10" end="10"/>
                                            </p:txEl>
                                          </p:spTgt>
                                        </p:tgtEl>
                                        <p:attrNameLst>
                                          <p:attrName>style.visibility</p:attrName>
                                        </p:attrNameLst>
                                      </p:cBhvr>
                                      <p:to>
                                        <p:strVal val="visible"/>
                                      </p:to>
                                    </p:set>
                                    <p:anim calcmode="lin" valueType="num">
                                      <p:cBhvr additive="base">
                                        <p:cTn id="35" dur="500" fill="hold"/>
                                        <p:tgtEl>
                                          <p:spTgt spid="233475">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3347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33475">
                                            <p:txEl>
                                              <p:pRg st="12" end="12"/>
                                            </p:txEl>
                                          </p:spTgt>
                                        </p:tgtEl>
                                        <p:attrNameLst>
                                          <p:attrName>style.visibility</p:attrName>
                                        </p:attrNameLst>
                                      </p:cBhvr>
                                      <p:to>
                                        <p:strVal val="visible"/>
                                      </p:to>
                                    </p:set>
                                    <p:anim calcmode="lin" valueType="num">
                                      <p:cBhvr additive="base">
                                        <p:cTn id="41" dur="500" fill="hold"/>
                                        <p:tgtEl>
                                          <p:spTgt spid="233475">
                                            <p:txEl>
                                              <p:pRg st="12" end="1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33475">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descr="j025025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2375" y="4605338"/>
            <a:ext cx="3322638" cy="1938337"/>
          </a:xfrm>
          <a:prstGeom prst="rect">
            <a:avLst/>
          </a:prstGeom>
          <a:solidFill>
            <a:schemeClr val="tx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4515" name="Rectangle 3"/>
          <p:cNvSpPr>
            <a:spLocks noGrp="1" noChangeArrowheads="1"/>
          </p:cNvSpPr>
          <p:nvPr>
            <p:ph type="title"/>
          </p:nvPr>
        </p:nvSpPr>
        <p:spPr>
          <a:xfrm>
            <a:off x="914400" y="0"/>
            <a:ext cx="8074025" cy="914400"/>
          </a:xfrm>
        </p:spPr>
        <p:txBody>
          <a:bodyPr/>
          <a:lstStyle/>
          <a:p>
            <a:pPr eaLnBrk="1" hangingPunct="1"/>
            <a:r>
              <a:rPr lang="en-US" altLang="zh-TW" sz="2800" b="1" smtClean="0">
                <a:latin typeface="Tahoma" pitchFamily="34" charset="0"/>
                <a:ea typeface="PMingLiU" pitchFamily="18" charset="-120"/>
              </a:rPr>
              <a:t>The Bottom Line About Pre-Evangelism</a:t>
            </a:r>
          </a:p>
        </p:txBody>
      </p:sp>
      <p:sp>
        <p:nvSpPr>
          <p:cNvPr id="189444" name="Rectangle 4"/>
          <p:cNvSpPr>
            <a:spLocks noGrp="1" noChangeArrowheads="1"/>
          </p:cNvSpPr>
          <p:nvPr>
            <p:ph type="body" idx="1"/>
          </p:nvPr>
        </p:nvSpPr>
        <p:spPr>
          <a:xfrm>
            <a:off x="917575" y="1747838"/>
            <a:ext cx="7467600" cy="2862262"/>
          </a:xfrm>
        </p:spPr>
        <p:txBody>
          <a:bodyPr/>
          <a:lstStyle/>
          <a:p>
            <a:pPr marL="0" indent="0" algn="just" eaLnBrk="1" hangingPunct="1">
              <a:lnSpc>
                <a:spcPct val="90000"/>
              </a:lnSpc>
              <a:buFontTx/>
              <a:buNone/>
            </a:pPr>
            <a:r>
              <a:rPr lang="en-US" altLang="zh-TW" sz="2000" b="1" i="1" smtClean="0">
                <a:latin typeface="Century Gothic" pitchFamily="34" charset="0"/>
                <a:ea typeface="PMingLiU" pitchFamily="18" charset="-120"/>
              </a:rPr>
              <a:t>The more opportunity we have to share the Gospel, the greater </a:t>
            </a:r>
            <a:r>
              <a:rPr lang="en-US" altLang="zh-TW" sz="2000" b="1" smtClean="0">
                <a:latin typeface="Century Gothic" pitchFamily="34" charset="0"/>
                <a:ea typeface="PMingLiU" pitchFamily="18" charset="-120"/>
              </a:rPr>
              <a:t>likelihood that more people will come to know Christ.</a:t>
            </a:r>
            <a:endParaRPr lang="en-US" altLang="zh-TW" sz="2000" b="1" i="1" smtClean="0">
              <a:latin typeface="Century Gothic" pitchFamily="34" charset="0"/>
              <a:ea typeface="PMingLiU" pitchFamily="18" charset="-120"/>
            </a:endParaRPr>
          </a:p>
          <a:p>
            <a:pPr marL="0" indent="0" algn="just" eaLnBrk="1" hangingPunct="1">
              <a:lnSpc>
                <a:spcPct val="90000"/>
              </a:lnSpc>
              <a:buFontTx/>
              <a:buNone/>
            </a:pPr>
            <a:endParaRPr lang="en-US" altLang="zh-TW" sz="2000" b="1" i="1" smtClean="0">
              <a:latin typeface="Century Gothic" pitchFamily="34" charset="0"/>
              <a:ea typeface="PMingLiU" pitchFamily="18" charset="-120"/>
            </a:endParaRPr>
          </a:p>
          <a:p>
            <a:pPr marL="0" indent="0" algn="just" eaLnBrk="1" hangingPunct="1">
              <a:lnSpc>
                <a:spcPct val="90000"/>
              </a:lnSpc>
              <a:buFontTx/>
              <a:buNone/>
            </a:pPr>
            <a:r>
              <a:rPr lang="en-US" altLang="zh-TW" sz="2000" b="1" i="1" smtClean="0">
                <a:latin typeface="Century Gothic" pitchFamily="34" charset="0"/>
                <a:ea typeface="PMingLiU" pitchFamily="18" charset="-120"/>
              </a:rPr>
              <a:t>The more pre-evangelism we do, the more opportunities we will have to share the gospel with others.</a:t>
            </a:r>
          </a:p>
          <a:p>
            <a:pPr marL="0" indent="0" algn="just" eaLnBrk="1" hangingPunct="1">
              <a:lnSpc>
                <a:spcPct val="90000"/>
              </a:lnSpc>
              <a:buFontTx/>
              <a:buNone/>
            </a:pPr>
            <a:endParaRPr lang="en-US" altLang="zh-TW" sz="2000" b="1" i="1" smtClean="0">
              <a:latin typeface="Century Gothic" pitchFamily="34" charset="0"/>
              <a:ea typeface="PMingLiU" pitchFamily="18" charset="-120"/>
            </a:endParaRPr>
          </a:p>
          <a:p>
            <a:pPr marL="0" indent="0" algn="just" eaLnBrk="1" hangingPunct="1">
              <a:lnSpc>
                <a:spcPct val="90000"/>
              </a:lnSpc>
              <a:buFontTx/>
              <a:buNone/>
            </a:pPr>
            <a:r>
              <a:rPr lang="en-US" altLang="zh-TW" sz="2000" b="1" i="1" smtClean="0">
                <a:latin typeface="Century Gothic" pitchFamily="34" charset="0"/>
                <a:ea typeface="PMingLiU" pitchFamily="18" charset="-120"/>
              </a:rPr>
              <a:t>Therefore, the more pre-evangelism we do the greater likelihood that  more people will come to Christ!</a:t>
            </a:r>
          </a:p>
        </p:txBody>
      </p:sp>
    </p:spTree>
    <p:custDataLst>
      <p:tags r:id="rId1"/>
    </p:custDataLst>
    <p:extLst>
      <p:ext uri="{BB962C8B-B14F-4D97-AF65-F5344CB8AC3E}">
        <p14:creationId xmlns:p14="http://schemas.microsoft.com/office/powerpoint/2010/main" val="1341685728"/>
      </p:ext>
    </p:extLst>
  </p:cSld>
  <p:clrMapOvr>
    <a:masterClrMapping/>
  </p:clrMapOvr>
  <p:transition spd="med">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944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944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944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4"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20" y="71439"/>
            <a:ext cx="8929687" cy="1143000"/>
          </a:xfrm>
          <a:extLst/>
        </p:spPr>
        <p:txBody>
          <a:bodyPr/>
          <a:lstStyle/>
          <a:p>
            <a:pPr algn="ctr">
              <a:defRPr/>
            </a:pPr>
            <a:r>
              <a:rPr lang="en-US" sz="3200" dirty="0" smtClean="0"/>
              <a:t>How Did Jesus and His </a:t>
            </a:r>
            <a:br>
              <a:rPr lang="en-US" sz="3200" dirty="0" smtClean="0"/>
            </a:br>
            <a:r>
              <a:rPr lang="en-US" sz="3200" dirty="0" smtClean="0"/>
              <a:t>Disciples Cultivate “Good Soil</a:t>
            </a:r>
            <a:r>
              <a:rPr lang="en-US" dirty="0"/>
              <a:t>” </a:t>
            </a:r>
          </a:p>
        </p:txBody>
      </p:sp>
      <p:sp>
        <p:nvSpPr>
          <p:cNvPr id="397315" name="Content Placeholder 2"/>
          <p:cNvSpPr>
            <a:spLocks noGrp="1"/>
          </p:cNvSpPr>
          <p:nvPr>
            <p:ph idx="1"/>
          </p:nvPr>
        </p:nvSpPr>
        <p:spPr/>
        <p:txBody>
          <a:bodyPr/>
          <a:lstStyle/>
          <a:p>
            <a:endParaRPr lang="en-US" smtClean="0"/>
          </a:p>
        </p:txBody>
      </p:sp>
      <p:pic>
        <p:nvPicPr>
          <p:cNvPr id="397316" name="Picture 4" descr="http://goldstine.org/files/gimgs/18_fertile-soil-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3" name="TextBox 8"/>
          <p:cNvSpPr txBox="1">
            <a:spLocks noChangeArrowheads="1"/>
          </p:cNvSpPr>
          <p:nvPr/>
        </p:nvSpPr>
        <p:spPr bwMode="auto">
          <a:xfrm>
            <a:off x="685800" y="1981200"/>
            <a:ext cx="81153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marL="571500" indent="-571500" eaLnBrk="1" hangingPunct="1">
              <a:buFont typeface="Arial" panose="020B0604020202020204" pitchFamily="34" charset="0"/>
              <a:buChar char="•"/>
            </a:pPr>
            <a:r>
              <a:rPr lang="en-US" sz="4000" b="1" dirty="0" smtClean="0">
                <a:solidFill>
                  <a:srgbClr val="FFFFFF"/>
                </a:solidFill>
                <a:latin typeface="Calibri" pitchFamily="34" charset="0"/>
                <a:cs typeface="Arial" charset="0"/>
              </a:rPr>
              <a:t>By </a:t>
            </a:r>
            <a:r>
              <a:rPr lang="en-US" sz="4000" b="1" dirty="0">
                <a:solidFill>
                  <a:srgbClr val="FFFFFF"/>
                </a:solidFill>
                <a:latin typeface="Calibri" pitchFamily="34" charset="0"/>
                <a:cs typeface="Arial" charset="0"/>
              </a:rPr>
              <a:t>helping others </a:t>
            </a:r>
            <a:r>
              <a:rPr lang="en-US" sz="4000" b="1" dirty="0" smtClean="0">
                <a:solidFill>
                  <a:srgbClr val="FFFFFF"/>
                </a:solidFill>
                <a:latin typeface="Calibri" pitchFamily="34" charset="0"/>
                <a:cs typeface="Arial" charset="0"/>
              </a:rPr>
              <a:t>to see </a:t>
            </a:r>
            <a:r>
              <a:rPr lang="en-US" sz="4000" b="1" dirty="0">
                <a:solidFill>
                  <a:srgbClr val="FFFFFF"/>
                </a:solidFill>
                <a:latin typeface="Calibri" pitchFamily="34" charset="0"/>
                <a:cs typeface="Arial" charset="0"/>
              </a:rPr>
              <a:t>the gaps in </a:t>
            </a:r>
            <a:r>
              <a:rPr lang="en-US" sz="4000" b="1" dirty="0" smtClean="0">
                <a:solidFill>
                  <a:srgbClr val="FFFFFF"/>
                </a:solidFill>
                <a:latin typeface="Calibri" pitchFamily="34" charset="0"/>
                <a:cs typeface="Arial" charset="0"/>
              </a:rPr>
              <a:t>their </a:t>
            </a:r>
            <a:r>
              <a:rPr lang="en-US" sz="4000" b="1" dirty="0">
                <a:solidFill>
                  <a:srgbClr val="FFFFFF"/>
                </a:solidFill>
                <a:latin typeface="Calibri" pitchFamily="34" charset="0"/>
                <a:cs typeface="Arial" charset="0"/>
              </a:rPr>
              <a:t>beliefs!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01733">
                                            <p:txEl>
                                              <p:pRg st="0" end="0"/>
                                            </p:txEl>
                                          </p:spTgt>
                                        </p:tgtEl>
                                        <p:attrNameLst>
                                          <p:attrName>style.visibility</p:attrName>
                                        </p:attrNameLst>
                                      </p:cBhvr>
                                      <p:to>
                                        <p:strVal val="visible"/>
                                      </p:to>
                                    </p:set>
                                    <p:animEffect transition="in" filter="fade">
                                      <p:cBhvr>
                                        <p:cTn id="7" dur="1000"/>
                                        <p:tgtEl>
                                          <p:spTgt spid="201733">
                                            <p:txEl>
                                              <p:pRg st="0" end="0"/>
                                            </p:txEl>
                                          </p:spTgt>
                                        </p:tgtEl>
                                      </p:cBhvr>
                                    </p:animEffect>
                                    <p:anim calcmode="lin" valueType="num">
                                      <p:cBhvr>
                                        <p:cTn id="8" dur="1000" fill="hold"/>
                                        <p:tgtEl>
                                          <p:spTgt spid="20173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17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98338" name="Rectangle 2"/>
          <p:cNvSpPr>
            <a:spLocks noGrp="1" noChangeArrowheads="1"/>
          </p:cNvSpPr>
          <p:nvPr>
            <p:ph type="title" idx="4294967295"/>
          </p:nvPr>
        </p:nvSpPr>
        <p:spPr/>
        <p:txBody>
          <a:bodyPr/>
          <a:lstStyle/>
          <a:p>
            <a:pPr eaLnBrk="1" hangingPunct="1"/>
            <a:r>
              <a:rPr lang="en-US" smtClean="0"/>
              <a:t>No Truth, No Values - No Hope</a:t>
            </a:r>
          </a:p>
        </p:txBody>
      </p:sp>
      <p:grpSp>
        <p:nvGrpSpPr>
          <p:cNvPr id="398339" name="Group 3"/>
          <p:cNvGrpSpPr>
            <a:grpSpLocks/>
          </p:cNvGrpSpPr>
          <p:nvPr/>
        </p:nvGrpSpPr>
        <p:grpSpPr bwMode="auto">
          <a:xfrm>
            <a:off x="-749300" y="76200"/>
            <a:ext cx="10388600" cy="7112000"/>
            <a:chOff x="336" y="48"/>
            <a:chExt cx="5040" cy="4224"/>
          </a:xfrm>
        </p:grpSpPr>
        <p:pic>
          <p:nvPicPr>
            <p:cNvPr id="398341" name="Picture 4" descr="truthguy_print_no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 y="48"/>
              <a:ext cx="4113" cy="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8342" name="Group 5"/>
            <p:cNvGrpSpPr>
              <a:grpSpLocks/>
            </p:cNvGrpSpPr>
            <p:nvPr/>
          </p:nvGrpSpPr>
          <p:grpSpPr bwMode="auto">
            <a:xfrm>
              <a:off x="336" y="48"/>
              <a:ext cx="5040" cy="4213"/>
              <a:chOff x="336" y="48"/>
              <a:chExt cx="5040" cy="4213"/>
            </a:xfrm>
          </p:grpSpPr>
          <p:sp>
            <p:nvSpPr>
              <p:cNvPr id="398343" name="Line 6"/>
              <p:cNvSpPr>
                <a:spLocks noChangeShapeType="1"/>
              </p:cNvSpPr>
              <p:nvPr/>
            </p:nvSpPr>
            <p:spPr bwMode="auto">
              <a:xfrm>
                <a:off x="336" y="4261"/>
                <a:ext cx="4944" cy="0"/>
              </a:xfrm>
              <a:prstGeom prst="line">
                <a:avLst/>
              </a:prstGeom>
              <a:noFill/>
              <a:ln w="412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a:p>
            </p:txBody>
          </p:sp>
          <p:sp>
            <p:nvSpPr>
              <p:cNvPr id="398344" name="Line 7"/>
              <p:cNvSpPr>
                <a:spLocks noChangeShapeType="1"/>
              </p:cNvSpPr>
              <p:nvPr/>
            </p:nvSpPr>
            <p:spPr bwMode="auto">
              <a:xfrm>
                <a:off x="432" y="48"/>
                <a:ext cx="4944" cy="0"/>
              </a:xfrm>
              <a:prstGeom prst="line">
                <a:avLst/>
              </a:prstGeom>
              <a:noFill/>
              <a:ln w="412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a:p>
            </p:txBody>
          </p:sp>
          <p:sp>
            <p:nvSpPr>
              <p:cNvPr id="398345" name="Line 8"/>
              <p:cNvSpPr>
                <a:spLocks noChangeShapeType="1"/>
              </p:cNvSpPr>
              <p:nvPr/>
            </p:nvSpPr>
            <p:spPr bwMode="auto">
              <a:xfrm>
                <a:off x="886" y="48"/>
                <a:ext cx="0" cy="4203"/>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a:p>
            </p:txBody>
          </p:sp>
          <p:sp>
            <p:nvSpPr>
              <p:cNvPr id="398346" name="Line 9"/>
              <p:cNvSpPr>
                <a:spLocks noChangeShapeType="1"/>
              </p:cNvSpPr>
              <p:nvPr/>
            </p:nvSpPr>
            <p:spPr bwMode="auto">
              <a:xfrm>
                <a:off x="4986" y="48"/>
                <a:ext cx="0" cy="4203"/>
              </a:xfrm>
              <a:prstGeom prst="line">
                <a:avLst/>
              </a:prstGeom>
              <a:noFill/>
              <a:ln w="571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a:p>
            </p:txBody>
          </p:sp>
        </p:grpSp>
      </p:grpSp>
      <p:sp>
        <p:nvSpPr>
          <p:cNvPr id="398340" name="Text Box 10"/>
          <p:cNvSpPr txBox="1">
            <a:spLocks noChangeArrowheads="1"/>
          </p:cNvSpPr>
          <p:nvPr/>
        </p:nvSpPr>
        <p:spPr bwMode="auto">
          <a:xfrm>
            <a:off x="609600" y="0"/>
            <a:ext cx="8534400"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eaLnBrk="1" hangingPunct="1">
              <a:spcBef>
                <a:spcPct val="50000"/>
              </a:spcBef>
            </a:pPr>
            <a:r>
              <a:rPr lang="en-US" sz="2800" b="1">
                <a:solidFill>
                  <a:srgbClr val="FF0000"/>
                </a:solidFill>
                <a:latin typeface="Century Gothic" pitchFamily="34" charset="0"/>
                <a:cs typeface="Arial" charset="0"/>
              </a:rPr>
              <a:t>We need to teach others to face </a:t>
            </a:r>
          </a:p>
          <a:p>
            <a:pPr eaLnBrk="1" hangingPunct="1">
              <a:spcBef>
                <a:spcPct val="50000"/>
              </a:spcBef>
            </a:pPr>
            <a:r>
              <a:rPr lang="en-US" sz="2800" b="1">
                <a:solidFill>
                  <a:srgbClr val="FF0000"/>
                </a:solidFill>
                <a:latin typeface="Century Gothic" pitchFamily="34" charset="0"/>
                <a:cs typeface="Arial" charset="0"/>
              </a:rPr>
              <a:t>the truth and respond appropriately!</a:t>
            </a:r>
          </a:p>
        </p:txBody>
      </p:sp>
    </p:spTree>
  </p:cSld>
  <p:clrMapOvr>
    <a:masterClrMapping/>
  </p:clrMapOvr>
  <p:transition spd="med">
    <p:blinds/>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5" name="Rectangle 2"/>
          <p:cNvSpPr>
            <a:spLocks noGrp="1" noChangeArrowheads="1"/>
          </p:cNvSpPr>
          <p:nvPr>
            <p:ph type="title"/>
          </p:nvPr>
        </p:nvSpPr>
        <p:spPr>
          <a:ln>
            <a:miter lim="800000"/>
            <a:headEnd/>
            <a:tailEnd/>
          </a:ln>
          <a:extLst/>
        </p:spPr>
        <p:txBody>
          <a:bodyPr rtlCol="0">
            <a:normAutofit/>
          </a:bodyPr>
          <a:lstStyle/>
          <a:p>
            <a:pPr algn="ctr" eaLnBrk="1" fontAlgn="auto" hangingPunct="1">
              <a:spcAft>
                <a:spcPts val="0"/>
              </a:spcAft>
              <a:defRPr/>
            </a:pPr>
            <a:r>
              <a:rPr lang="en-US" altLang="zh-TW" sz="4000" dirty="0" smtClean="0">
                <a:latin typeface="+mj-lt"/>
                <a:ea typeface="PMingLiU" pitchFamily="18" charset="-120"/>
              </a:rPr>
              <a:t>Gaps in their Beliefs</a:t>
            </a:r>
          </a:p>
        </p:txBody>
      </p:sp>
      <p:sp>
        <p:nvSpPr>
          <p:cNvPr id="12" name="Content Placeholder 11"/>
          <p:cNvSpPr>
            <a:spLocks noGrp="1"/>
          </p:cNvSpPr>
          <p:nvPr>
            <p:ph idx="1"/>
          </p:nvPr>
        </p:nvSpPr>
        <p:spPr>
          <a:xfrm>
            <a:off x="428625" y="1285875"/>
            <a:ext cx="8429625" cy="5072063"/>
          </a:xfrm>
        </p:spPr>
        <p:txBody>
          <a:bodyPr/>
          <a:lstStyle/>
          <a:p>
            <a:pPr eaLnBrk="1" hangingPunct="1">
              <a:lnSpc>
                <a:spcPct val="90000"/>
              </a:lnSpc>
              <a:spcBef>
                <a:spcPct val="0"/>
              </a:spcBef>
              <a:buClr>
                <a:srgbClr val="FFFF00"/>
              </a:buClr>
              <a:buSzPct val="80000"/>
              <a:buFont typeface="Arial" charset="0"/>
              <a:buNone/>
            </a:pPr>
            <a:r>
              <a:rPr kumimoji="1" lang="en-US" altLang="zh-TW" sz="3000" smtClean="0">
                <a:ea typeface="PMingLiU" pitchFamily="18" charset="-120"/>
              </a:rPr>
              <a:t>Example:</a:t>
            </a:r>
            <a:r>
              <a:rPr kumimoji="1" lang="id-ID" altLang="zh-TW" sz="3000" smtClean="0">
                <a:ea typeface="PMingLiU" pitchFamily="18" charset="-120"/>
              </a:rPr>
              <a:t> </a:t>
            </a:r>
            <a:r>
              <a:rPr lang="en-US" altLang="zh-TW" sz="3000" smtClean="0">
                <a:ea typeface="PMingLiU" pitchFamily="18" charset="-120"/>
              </a:rPr>
              <a:t>Idols in Acts 17:28-29</a:t>
            </a:r>
            <a:endParaRPr lang="id-ID" altLang="zh-TW" sz="3000" smtClean="0">
              <a:ea typeface="PMingLiU" pitchFamily="18" charset="-120"/>
            </a:endParaRPr>
          </a:p>
          <a:p>
            <a:pPr eaLnBrk="1" hangingPunct="1">
              <a:lnSpc>
                <a:spcPct val="90000"/>
              </a:lnSpc>
              <a:spcBef>
                <a:spcPct val="0"/>
              </a:spcBef>
              <a:buClr>
                <a:srgbClr val="FFFF00"/>
              </a:buClr>
              <a:buSzPct val="80000"/>
              <a:buFont typeface="Arial" charset="0"/>
              <a:buNone/>
            </a:pPr>
            <a:r>
              <a:rPr lang="en-US" altLang="zh-TW" sz="3000" b="1" i="1" smtClean="0">
                <a:solidFill>
                  <a:srgbClr val="C00000"/>
                </a:solidFill>
                <a:ea typeface="PMingLiU" pitchFamily="18" charset="-120"/>
              </a:rPr>
              <a:t>What are the two contradictory beliefs?</a:t>
            </a:r>
            <a:endParaRPr lang="id-ID" altLang="zh-TW" sz="3000" b="1" i="1" smtClean="0">
              <a:solidFill>
                <a:srgbClr val="C00000"/>
              </a:solidFill>
              <a:ea typeface="PMingLiU" pitchFamily="18" charset="-120"/>
            </a:endParaRPr>
          </a:p>
          <a:p>
            <a:pPr eaLnBrk="1" hangingPunct="1">
              <a:lnSpc>
                <a:spcPct val="90000"/>
              </a:lnSpc>
              <a:spcBef>
                <a:spcPct val="0"/>
              </a:spcBef>
              <a:buClr>
                <a:srgbClr val="FFFF00"/>
              </a:buClr>
              <a:buSzPct val="80000"/>
              <a:buFont typeface="Arial" charset="0"/>
              <a:buNone/>
            </a:pPr>
            <a:endParaRPr lang="id-ID" altLang="zh-TW" sz="1000" smtClean="0">
              <a:ea typeface="PMingLiU" pitchFamily="18" charset="-120"/>
            </a:endParaRPr>
          </a:p>
          <a:p>
            <a:pPr eaLnBrk="1" hangingPunct="1">
              <a:lnSpc>
                <a:spcPct val="90000"/>
              </a:lnSpc>
              <a:spcBef>
                <a:spcPct val="0"/>
              </a:spcBef>
              <a:buClr>
                <a:srgbClr val="FFFF00"/>
              </a:buClr>
              <a:buSzPct val="80000"/>
              <a:buFont typeface="Arial" charset="0"/>
              <a:buNone/>
            </a:pPr>
            <a:r>
              <a:rPr lang="en-SG" altLang="zh-TW" sz="3000" smtClean="0">
                <a:ea typeface="PMingLiU" pitchFamily="18" charset="-120"/>
              </a:rPr>
              <a:t>	</a:t>
            </a:r>
            <a:r>
              <a:rPr lang="id-ID" altLang="zh-TW" sz="3000" smtClean="0">
                <a:ea typeface="PMingLiU" pitchFamily="18" charset="-120"/>
              </a:rPr>
              <a:t>“</a:t>
            </a:r>
            <a:r>
              <a:rPr lang="en-US" altLang="zh-TW" sz="3000" smtClean="0">
                <a:ea typeface="PMingLiU" pitchFamily="18" charset="-120"/>
              </a:rPr>
              <a:t>For in Him we live and move and exist, as even some of your poets have said, ‘For we also are His offspring.’ Being then the offspring of God, we ought not to think that the Divine Nature is like gold or silver, an image formed by the art and thought of man.” (Acts 17:28-29 NASB)</a:t>
            </a:r>
            <a:endParaRPr lang="id-ID" altLang="zh-TW" sz="3000" smtClean="0">
              <a:ea typeface="PMingLiU" pitchFamily="18" charset="-120"/>
            </a:endParaRPr>
          </a:p>
          <a:p>
            <a:pPr eaLnBrk="1" hangingPunct="1">
              <a:lnSpc>
                <a:spcPct val="90000"/>
              </a:lnSpc>
              <a:spcBef>
                <a:spcPct val="0"/>
              </a:spcBef>
              <a:buClr>
                <a:srgbClr val="FFFF00"/>
              </a:buClr>
              <a:buSzPct val="80000"/>
              <a:buFont typeface="Arial" charset="0"/>
              <a:buNone/>
            </a:pPr>
            <a:endParaRPr lang="en-US" altLang="zh-TW" sz="3000" smtClean="0">
              <a:ea typeface="PMingLiU" pitchFamily="18" charset="-120"/>
            </a:endParaRPr>
          </a:p>
          <a:p>
            <a:pPr eaLnBrk="1" hangingPunct="1">
              <a:lnSpc>
                <a:spcPct val="90000"/>
              </a:lnSpc>
              <a:spcBef>
                <a:spcPct val="0"/>
              </a:spcBef>
              <a:buFontTx/>
              <a:buAutoNum type="alphaUcPeriod"/>
            </a:pPr>
            <a:r>
              <a:rPr lang="en-US" altLang="zh-TW" sz="3000" b="1" i="1" smtClean="0">
                <a:solidFill>
                  <a:srgbClr val="C00000"/>
                </a:solidFill>
                <a:ea typeface="PMingLiU" pitchFamily="18" charset="-120"/>
              </a:rPr>
              <a:t>You created these wooden gods.</a:t>
            </a:r>
          </a:p>
          <a:p>
            <a:pPr eaLnBrk="1" hangingPunct="1">
              <a:lnSpc>
                <a:spcPct val="90000"/>
              </a:lnSpc>
              <a:spcBef>
                <a:spcPct val="0"/>
              </a:spcBef>
              <a:buFontTx/>
              <a:buAutoNum type="alphaUcPeriod"/>
            </a:pPr>
            <a:r>
              <a:rPr lang="en-US" altLang="zh-TW" sz="3000" b="1" i="1" smtClean="0">
                <a:solidFill>
                  <a:srgbClr val="C00000"/>
                </a:solidFill>
                <a:ea typeface="PMingLiU" pitchFamily="18" charset="-120"/>
              </a:rPr>
              <a:t>These wooden gods created you.</a:t>
            </a:r>
          </a:p>
        </p:txBody>
      </p:sp>
      <p:pic>
        <p:nvPicPr>
          <p:cNvPr id="90120" name="Picture 7" descr="j0252641[1]"/>
          <p:cNvPicPr>
            <a:picLocks noChangeAspect="1" noChangeArrowheads="1"/>
          </p:cNvPicPr>
          <p:nvPr/>
        </p:nvPicPr>
        <p:blipFill>
          <a:blip r:embed="rId4" cstate="email"/>
          <a:srcRect/>
          <a:stretch>
            <a:fillRect/>
          </a:stretch>
        </p:blipFill>
        <p:spPr bwMode="auto">
          <a:xfrm>
            <a:off x="6929454" y="4714926"/>
            <a:ext cx="1869962" cy="1928825"/>
          </a:xfrm>
          <a:prstGeom prst="rect">
            <a:avLst/>
          </a:prstGeom>
          <a:noFill/>
          <a:ln w="9525">
            <a:noFill/>
            <a:miter lim="800000"/>
            <a:headEnd/>
            <a:tailEnd/>
          </a:ln>
          <a:effectLst>
            <a:innerShdw blurRad="114300">
              <a:prstClr val="black"/>
            </a:innerShdw>
          </a:effec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blinds(horizontal)">
                                      <p:cBhvr>
                                        <p:cTn id="7" dur="500"/>
                                        <p:tgtEl>
                                          <p:spTgt spid="12">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5" end="5"/>
                                            </p:txEl>
                                          </p:spTgt>
                                        </p:tgtEl>
                                        <p:attrNameLst>
                                          <p:attrName>style.visibility</p:attrName>
                                        </p:attrNameLst>
                                      </p:cBhvr>
                                      <p:to>
                                        <p:strVal val="visible"/>
                                      </p:to>
                                    </p:set>
                                    <p:animEffect transition="in" filter="blinds(horizontal)">
                                      <p:cBhvr>
                                        <p:cTn id="12" dur="500"/>
                                        <p:tgtEl>
                                          <p:spTgt spid="12">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animEffect transition="in" filter="blinds(horizontal)">
                                      <p:cBhvr>
                                        <p:cTn id="17"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6418" name="Picture 2" descr="waiting for a call"/>
          <p:cNvPicPr>
            <a:picLocks noChangeAspect="1" noChangeArrowheads="1"/>
          </p:cNvPicPr>
          <p:nvPr/>
        </p:nvPicPr>
        <p:blipFill>
          <a:blip r:embed="rId2">
            <a:extLst>
              <a:ext uri="{28A0092B-C50C-407E-A947-70E740481C1C}">
                <a14:useLocalDpi xmlns:a14="http://schemas.microsoft.com/office/drawing/2010/main" val="0"/>
              </a:ext>
            </a:extLst>
          </a:blip>
          <a:srcRect l="37112" b="27428"/>
          <a:stretch>
            <a:fillRect/>
          </a:stretch>
        </p:blipFill>
        <p:spPr bwMode="auto">
          <a:xfrm>
            <a:off x="0" y="0"/>
            <a:ext cx="9509125" cy="73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9459" name="Rectangle 3"/>
          <p:cNvSpPr>
            <a:spLocks noGrp="1" noChangeArrowheads="1"/>
          </p:cNvSpPr>
          <p:nvPr>
            <p:ph type="body" idx="1"/>
          </p:nvPr>
        </p:nvSpPr>
        <p:spPr>
          <a:xfrm>
            <a:off x="0" y="541338"/>
            <a:ext cx="9509125" cy="6164262"/>
          </a:xfrm>
          <a:solidFill>
            <a:schemeClr val="tx1">
              <a:alpha val="59000"/>
            </a:schemeClr>
          </a:solidFill>
        </p:spPr>
        <p:txBody>
          <a:bodyPr/>
          <a:lstStyle/>
          <a:p>
            <a:pPr eaLnBrk="1" hangingPunct="1">
              <a:buFontTx/>
              <a:buNone/>
              <a:defRPr/>
            </a:pPr>
            <a:r>
              <a:rPr lang="en-US" sz="3200" smtClean="0">
                <a:effectLst>
                  <a:outerShdw blurRad="38100" dist="38100" dir="2700000" algn="tl">
                    <a:srgbClr val="808080"/>
                  </a:outerShdw>
                </a:effectLst>
                <a:ea typeface="ＭＳ Ｐゴシック" pitchFamily="34" charset="-128"/>
              </a:rPr>
              <a:t>       1955 – FIRST MICROWAVE OVEN</a:t>
            </a:r>
          </a:p>
          <a:p>
            <a:pPr eaLnBrk="1" hangingPunct="1">
              <a:buFontTx/>
              <a:buNone/>
              <a:defRPr/>
            </a:pPr>
            <a:r>
              <a:rPr lang="en-US" sz="3200" smtClean="0">
                <a:effectLst>
                  <a:outerShdw blurRad="38100" dist="38100" dir="2700000" algn="tl">
                    <a:srgbClr val="808080"/>
                  </a:outerShdw>
                </a:effectLst>
                <a:ea typeface="ＭＳ Ｐゴシック" pitchFamily="34" charset="-128"/>
              </a:rPr>
              <a:t>       1958 – FIRST COMMERICAL JET AIRLINER </a:t>
            </a:r>
          </a:p>
          <a:p>
            <a:pPr eaLnBrk="1" hangingPunct="1">
              <a:buFontTx/>
              <a:buNone/>
              <a:defRPr/>
            </a:pPr>
            <a:r>
              <a:rPr lang="en-US" sz="3200" smtClean="0">
                <a:effectLst>
                  <a:outerShdw blurRad="38100" dist="38100" dir="2700000" algn="tl">
                    <a:srgbClr val="808080"/>
                  </a:outerShdw>
                </a:effectLst>
                <a:ea typeface="ＭＳ Ｐゴシック" pitchFamily="34" charset="-128"/>
              </a:rPr>
              <a:t>       1961 – FIRST INDUSTRIAL ROBOT</a:t>
            </a:r>
          </a:p>
          <a:p>
            <a:pPr eaLnBrk="1" hangingPunct="1">
              <a:buFontTx/>
              <a:buNone/>
              <a:defRPr/>
            </a:pPr>
            <a:r>
              <a:rPr lang="en-US" sz="3200" smtClean="0">
                <a:effectLst>
                  <a:outerShdw blurRad="38100" dist="38100" dir="2700000" algn="tl">
                    <a:srgbClr val="808080"/>
                  </a:outerShdw>
                </a:effectLst>
                <a:ea typeface="ＭＳ Ｐゴシック" pitchFamily="34" charset="-128"/>
              </a:rPr>
              <a:t>       1964 – FIRST UNMANNED AERIAL VEHICLES</a:t>
            </a:r>
          </a:p>
          <a:p>
            <a:pPr eaLnBrk="1" hangingPunct="1">
              <a:buFontTx/>
              <a:buNone/>
              <a:defRPr/>
            </a:pPr>
            <a:r>
              <a:rPr lang="en-US" sz="3200" smtClean="0">
                <a:effectLst>
                  <a:outerShdw blurRad="38100" dist="38100" dir="2700000" algn="tl">
                    <a:srgbClr val="808080"/>
                  </a:outerShdw>
                </a:effectLst>
                <a:ea typeface="ＭＳ Ｐゴシック" pitchFamily="34" charset="-128"/>
              </a:rPr>
              <a:t>       1969 – FIRST AUTOMATED TELLER MACHINE</a:t>
            </a:r>
          </a:p>
          <a:p>
            <a:pPr eaLnBrk="1" hangingPunct="1">
              <a:buFontTx/>
              <a:buNone/>
              <a:defRPr/>
            </a:pPr>
            <a:r>
              <a:rPr lang="en-US" sz="3200" smtClean="0">
                <a:effectLst>
                  <a:outerShdw blurRad="38100" dist="38100" dir="2700000" algn="tl">
                    <a:srgbClr val="808080"/>
                  </a:outerShdw>
                </a:effectLst>
                <a:ea typeface="ＭＳ Ｐゴシック" pitchFamily="34" charset="-128"/>
              </a:rPr>
              <a:t>       1970 – FIRST DIGITAL MUSIC</a:t>
            </a:r>
          </a:p>
          <a:p>
            <a:pPr eaLnBrk="1" hangingPunct="1">
              <a:buFontTx/>
              <a:buNone/>
              <a:defRPr/>
            </a:pPr>
            <a:r>
              <a:rPr lang="en-US" sz="3200" b="1" smtClean="0">
                <a:effectLst>
                  <a:outerShdw blurRad="38100" dist="38100" dir="2700000" algn="tl">
                    <a:srgbClr val="808080"/>
                  </a:outerShdw>
                </a:effectLst>
                <a:ea typeface="ＭＳ Ｐゴシック" pitchFamily="34" charset="-128"/>
              </a:rPr>
              <a:t>       </a:t>
            </a:r>
            <a:r>
              <a:rPr lang="en-US" sz="3200" b="1" u="sng" smtClean="0">
                <a:effectLst>
                  <a:outerShdw blurRad="38100" dist="38100" dir="2700000" algn="tl">
                    <a:srgbClr val="808080"/>
                  </a:outerShdw>
                </a:effectLst>
                <a:ea typeface="ＭＳ Ｐゴシック" pitchFamily="34" charset="-128"/>
              </a:rPr>
              <a:t>1973 – FIRST CELL PHONE</a:t>
            </a:r>
          </a:p>
          <a:p>
            <a:pPr eaLnBrk="1" hangingPunct="1">
              <a:buFontTx/>
              <a:buNone/>
              <a:defRPr/>
            </a:pPr>
            <a:r>
              <a:rPr lang="en-US" sz="3200" smtClean="0">
                <a:effectLst>
                  <a:outerShdw blurRad="38100" dist="38100" dir="2700000" algn="tl">
                    <a:srgbClr val="808080"/>
                  </a:outerShdw>
                </a:effectLst>
                <a:ea typeface="ＭＳ Ｐゴシック" pitchFamily="34" charset="-128"/>
              </a:rPr>
              <a:t>       1979 – FIRST SONY WALKMAN</a:t>
            </a:r>
          </a:p>
          <a:p>
            <a:pPr eaLnBrk="1" hangingPunct="1">
              <a:buFontTx/>
              <a:buNone/>
              <a:defRPr/>
            </a:pPr>
            <a:r>
              <a:rPr lang="en-US" sz="3200" smtClean="0">
                <a:effectLst>
                  <a:outerShdw blurRad="38100" dist="38100" dir="2700000" algn="tl">
                    <a:srgbClr val="808080"/>
                  </a:outerShdw>
                </a:effectLst>
                <a:ea typeface="ＭＳ Ｐゴシック" pitchFamily="34" charset="-128"/>
              </a:rPr>
              <a:t>       1984 – DNA FINGERPRINTING USED </a:t>
            </a:r>
          </a:p>
          <a:p>
            <a:pPr eaLnBrk="1" hangingPunct="1">
              <a:buFontTx/>
              <a:buNone/>
              <a:defRPr/>
            </a:pPr>
            <a:r>
              <a:rPr lang="en-US" sz="3200" smtClean="0">
                <a:effectLst>
                  <a:outerShdw blurRad="38100" dist="38100" dir="2700000" algn="tl">
                    <a:srgbClr val="808080"/>
                  </a:outerShdw>
                </a:effectLst>
                <a:ea typeface="ＭＳ Ｐゴシック" pitchFamily="34" charset="-128"/>
              </a:rPr>
              <a:t>       1998 – FIRST MP3 PLAYER</a:t>
            </a:r>
          </a:p>
        </p:txBody>
      </p:sp>
    </p:spTree>
    <p:extLst>
      <p:ext uri="{BB962C8B-B14F-4D97-AF65-F5344CB8AC3E}">
        <p14:creationId xmlns:p14="http://schemas.microsoft.com/office/powerpoint/2010/main" val="5892593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20" y="71439"/>
            <a:ext cx="8929687" cy="1143000"/>
          </a:xfrm>
          <a:extLst/>
        </p:spPr>
        <p:txBody>
          <a:bodyPr/>
          <a:lstStyle/>
          <a:p>
            <a:pPr algn="ctr">
              <a:defRPr/>
            </a:pPr>
            <a:r>
              <a:rPr lang="en-US" sz="3200" dirty="0" smtClean="0"/>
              <a:t>How Did Jesus and His </a:t>
            </a:r>
            <a:br>
              <a:rPr lang="en-US" sz="3200" dirty="0" smtClean="0"/>
            </a:br>
            <a:r>
              <a:rPr lang="en-US" sz="3200" dirty="0" smtClean="0"/>
              <a:t>Disciples Cultivate “Good Soil</a:t>
            </a:r>
            <a:r>
              <a:rPr lang="en-US" dirty="0"/>
              <a:t>” </a:t>
            </a:r>
          </a:p>
        </p:txBody>
      </p:sp>
      <p:sp>
        <p:nvSpPr>
          <p:cNvPr id="401411" name="Content Placeholder 2"/>
          <p:cNvSpPr>
            <a:spLocks noGrp="1"/>
          </p:cNvSpPr>
          <p:nvPr>
            <p:ph idx="1"/>
          </p:nvPr>
        </p:nvSpPr>
        <p:spPr/>
        <p:txBody>
          <a:bodyPr/>
          <a:lstStyle/>
          <a:p>
            <a:endParaRPr lang="en-US" smtClean="0"/>
          </a:p>
        </p:txBody>
      </p:sp>
      <p:pic>
        <p:nvPicPr>
          <p:cNvPr id="401412" name="Picture 4" descr="http://goldstine.org/files/gimgs/18_fertile-soil-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3" name="TextBox 8"/>
          <p:cNvSpPr txBox="1">
            <a:spLocks noChangeArrowheads="1"/>
          </p:cNvSpPr>
          <p:nvPr/>
        </p:nvSpPr>
        <p:spPr bwMode="auto">
          <a:xfrm>
            <a:off x="273050" y="1562100"/>
            <a:ext cx="85979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eaLnBrk="1" hangingPunct="1">
              <a:buFont typeface="Arial" panose="020B0604020202020204" pitchFamily="34" charset="0"/>
              <a:buChar char="•"/>
            </a:pPr>
            <a:r>
              <a:rPr lang="en-US" sz="2000" b="1" dirty="0" smtClean="0">
                <a:solidFill>
                  <a:srgbClr val="FFFFFF"/>
                </a:solidFill>
                <a:latin typeface="Calibri" pitchFamily="34" charset="0"/>
                <a:cs typeface="Arial" charset="0"/>
              </a:rPr>
              <a:t>By helping others to see the gaps in their beliefs! (Acts 17:28-29</a:t>
            </a:r>
          </a:p>
          <a:p>
            <a:pPr eaLnBrk="1" hangingPunct="1">
              <a:buFont typeface="Arial" panose="020B0604020202020204" pitchFamily="34" charset="0"/>
              <a:buChar char="•"/>
            </a:pPr>
            <a:endParaRPr lang="en-US" sz="2000" b="1" dirty="0" smtClean="0">
              <a:solidFill>
                <a:srgbClr val="FFFFFF"/>
              </a:solidFill>
              <a:latin typeface="Calibri" pitchFamily="34" charset="0"/>
              <a:cs typeface="Arial" charset="0"/>
            </a:endParaRPr>
          </a:p>
          <a:p>
            <a:pPr eaLnBrk="1" hangingPunct="1">
              <a:buFont typeface="Arial" panose="020B0604020202020204" pitchFamily="34" charset="0"/>
              <a:buChar char="•"/>
            </a:pPr>
            <a:r>
              <a:rPr lang="en-US" sz="4000" b="1" dirty="0" smtClean="0">
                <a:solidFill>
                  <a:srgbClr val="FFFFFF"/>
                </a:solidFill>
                <a:latin typeface="Calibri" pitchFamily="34" charset="0"/>
                <a:cs typeface="Arial" charset="0"/>
              </a:rPr>
              <a:t>By how they allowed others to see these gaps (Matt. 19:16-22)</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3" name="Rectangle 2"/>
          <p:cNvSpPr>
            <a:spLocks noGrp="1" noChangeArrowheads="1"/>
          </p:cNvSpPr>
          <p:nvPr>
            <p:ph type="title"/>
          </p:nvPr>
        </p:nvSpPr>
        <p:spPr>
          <a:ln>
            <a:miter lim="800000"/>
            <a:headEnd/>
            <a:tailEnd/>
          </a:ln>
          <a:extLst/>
        </p:spPr>
        <p:txBody>
          <a:bodyPr rtlCol="0">
            <a:normAutofit/>
          </a:bodyPr>
          <a:lstStyle/>
          <a:p>
            <a:pPr eaLnBrk="1" fontAlgn="auto" hangingPunct="1">
              <a:spcAft>
                <a:spcPts val="0"/>
              </a:spcAft>
              <a:defRPr/>
            </a:pPr>
            <a:r>
              <a:rPr lang="en-US" sz="4000" dirty="0" smtClean="0">
                <a:latin typeface="+mj-lt"/>
              </a:rPr>
              <a:t>Jesus’ Approach in Matt: 19:16-22 </a:t>
            </a:r>
          </a:p>
        </p:txBody>
      </p:sp>
      <p:sp>
        <p:nvSpPr>
          <p:cNvPr id="87044" name="Text Box 3"/>
          <p:cNvSpPr txBox="1">
            <a:spLocks noChangeArrowheads="1"/>
          </p:cNvSpPr>
          <p:nvPr/>
        </p:nvSpPr>
        <p:spPr bwMode="auto">
          <a:xfrm>
            <a:off x="395536" y="1196814"/>
            <a:ext cx="8469340" cy="5262979"/>
          </a:xfrm>
          <a:prstGeom prst="rect">
            <a:avLst/>
          </a:prstGeom>
          <a:noFill/>
          <a:ln w="9525">
            <a:noFill/>
            <a:miter lim="800000"/>
            <a:headEnd/>
            <a:tailEnd/>
          </a:ln>
        </p:spPr>
        <p:txBody>
          <a:bodyPr>
            <a:spAutoFit/>
          </a:bodyPr>
          <a:lstStyle/>
          <a:p>
            <a:pPr fontAlgn="auto">
              <a:spcBef>
                <a:spcPct val="20000"/>
              </a:spcBef>
              <a:spcAft>
                <a:spcPts val="0"/>
              </a:spcAft>
              <a:buClr>
                <a:srgbClr val="FFFF00"/>
              </a:buClr>
              <a:buSzPct val="80000"/>
              <a:buFont typeface="Galatia SIL" pitchFamily="2" charset="0"/>
              <a:buNone/>
              <a:defRPr/>
            </a:pPr>
            <a:r>
              <a:rPr kumimoji="1" lang="en-US" sz="3000" dirty="0">
                <a:solidFill>
                  <a:prstClr val="black"/>
                </a:solidFill>
                <a:effectLst>
                  <a:glow rad="101600">
                    <a:prstClr val="white">
                      <a:alpha val="60000"/>
                    </a:prstClr>
                  </a:glow>
                </a:effectLst>
                <a:latin typeface="Candara"/>
              </a:rPr>
              <a:t>“Now a man came up to Jesus and asked, ‘Teacher, what good thing must I do to get eternal life? Why do you ask me about what is good?’ Jesus replied. ‘There is only One who is good. If you want to enter life, obey the commandments.’ </a:t>
            </a:r>
          </a:p>
          <a:p>
            <a:pPr fontAlgn="auto">
              <a:spcBef>
                <a:spcPct val="20000"/>
              </a:spcBef>
              <a:spcAft>
                <a:spcPts val="0"/>
              </a:spcAft>
              <a:buClr>
                <a:srgbClr val="FFFF00"/>
              </a:buClr>
              <a:buSzPct val="80000"/>
              <a:buFont typeface="Galatia SIL" pitchFamily="2" charset="0"/>
              <a:buNone/>
              <a:defRPr/>
            </a:pPr>
            <a:r>
              <a:rPr kumimoji="1" lang="en-US" sz="3000" dirty="0">
                <a:solidFill>
                  <a:prstClr val="black"/>
                </a:solidFill>
                <a:effectLst>
                  <a:glow rad="101600">
                    <a:prstClr val="white">
                      <a:alpha val="60000"/>
                    </a:prstClr>
                  </a:glow>
                </a:effectLst>
                <a:latin typeface="Candara"/>
              </a:rPr>
              <a:t>‘Which ones?’ the man inquired. Jesus replied, ‘Do not murder, do not commit adultery, do not steal, do not give false testimony, honor your father and mother,’ and ‘love your neighbor as yourself.’ ‘All of these I have kept,’ the young man said. ‘What do I still lack?’ </a:t>
            </a:r>
            <a:endParaRPr lang="en-US" sz="3000" b="1" dirty="0">
              <a:solidFill>
                <a:prstClr val="black"/>
              </a:solidFill>
              <a:effectLst>
                <a:glow rad="101600">
                  <a:prstClr val="white">
                    <a:alpha val="60000"/>
                  </a:prstClr>
                </a:glow>
              </a:effectLst>
              <a:latin typeface="Candara"/>
            </a:endParaRPr>
          </a:p>
        </p:txBody>
      </p:sp>
    </p:spTree>
    <p:extLst>
      <p:ext uri="{BB962C8B-B14F-4D97-AF65-F5344CB8AC3E}">
        <p14:creationId xmlns:p14="http://schemas.microsoft.com/office/powerpoint/2010/main" val="1060657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7044">
                                            <p:txEl>
                                              <p:pRg st="0" end="0"/>
                                            </p:txEl>
                                          </p:spTgt>
                                        </p:tgtEl>
                                        <p:attrNameLst>
                                          <p:attrName>style.visibility</p:attrName>
                                        </p:attrNameLst>
                                      </p:cBhvr>
                                      <p:to>
                                        <p:strVal val="visible"/>
                                      </p:to>
                                    </p:set>
                                    <p:animEffect transition="in" filter="blinds(horizontal)">
                                      <p:cBhvr>
                                        <p:cTn id="7" dur="500"/>
                                        <p:tgtEl>
                                          <p:spTgt spid="870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7044">
                                            <p:txEl>
                                              <p:pRg st="1" end="1"/>
                                            </p:txEl>
                                          </p:spTgt>
                                        </p:tgtEl>
                                        <p:attrNameLst>
                                          <p:attrName>style.visibility</p:attrName>
                                        </p:attrNameLst>
                                      </p:cBhvr>
                                      <p:to>
                                        <p:strVal val="visible"/>
                                      </p:to>
                                    </p:set>
                                    <p:animEffect transition="in" filter="blinds(horizontal)">
                                      <p:cBhvr>
                                        <p:cTn id="12" dur="500"/>
                                        <p:tgtEl>
                                          <p:spTgt spid="870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3" name="Rectangle 2"/>
          <p:cNvSpPr>
            <a:spLocks noGrp="1" noChangeArrowheads="1"/>
          </p:cNvSpPr>
          <p:nvPr>
            <p:ph type="title"/>
          </p:nvPr>
        </p:nvSpPr>
        <p:spPr>
          <a:ln>
            <a:miter lim="800000"/>
            <a:headEnd/>
            <a:tailEnd/>
          </a:ln>
          <a:extLst/>
        </p:spPr>
        <p:txBody>
          <a:bodyPr rtlCol="0">
            <a:normAutofit/>
          </a:bodyPr>
          <a:lstStyle/>
          <a:p>
            <a:pPr eaLnBrk="1" fontAlgn="auto" hangingPunct="1">
              <a:spcAft>
                <a:spcPts val="0"/>
              </a:spcAft>
              <a:defRPr/>
            </a:pPr>
            <a:r>
              <a:rPr lang="en-US" sz="4000" dirty="0" smtClean="0">
                <a:latin typeface="+mj-lt"/>
              </a:rPr>
              <a:t>Jesus’ Approach in Matt: 19:16-22 </a:t>
            </a:r>
          </a:p>
        </p:txBody>
      </p:sp>
      <p:pic>
        <p:nvPicPr>
          <p:cNvPr id="4" name="Picture 2" descr="F:\My Pictures\PEOPLE\face-expression\OS30060.JPG"/>
          <p:cNvPicPr>
            <a:picLocks noChangeAspect="1" noChangeArrowheads="1"/>
          </p:cNvPicPr>
          <p:nvPr/>
        </p:nvPicPr>
        <p:blipFill>
          <a:blip r:embed="rId3" cstate="email"/>
          <a:stretch>
            <a:fillRect/>
          </a:stretch>
        </p:blipFill>
        <p:spPr bwMode="auto">
          <a:xfrm>
            <a:off x="6678434" y="3067113"/>
            <a:ext cx="2465567" cy="3433723"/>
          </a:xfrm>
          <a:prstGeom prst="rect">
            <a:avLst/>
          </a:prstGeom>
          <a:ln>
            <a:noFill/>
          </a:ln>
          <a:effectLst>
            <a:softEdge rad="112500"/>
          </a:effectLst>
        </p:spPr>
      </p:pic>
      <p:sp>
        <p:nvSpPr>
          <p:cNvPr id="87044" name="Text Box 3"/>
          <p:cNvSpPr txBox="1">
            <a:spLocks noChangeArrowheads="1"/>
          </p:cNvSpPr>
          <p:nvPr/>
        </p:nvSpPr>
        <p:spPr bwMode="auto">
          <a:xfrm>
            <a:off x="571500" y="1531938"/>
            <a:ext cx="7929563" cy="4032250"/>
          </a:xfrm>
          <a:prstGeom prst="rect">
            <a:avLst/>
          </a:prstGeom>
          <a:noFill/>
          <a:ln w="9525">
            <a:noFill/>
            <a:miter lim="800000"/>
            <a:headEnd/>
            <a:tailEnd/>
          </a:ln>
        </p:spPr>
        <p:txBody>
          <a:bodyPr>
            <a:spAutoFit/>
          </a:bodyPr>
          <a:lstStyle/>
          <a:p>
            <a:pPr fontAlgn="auto">
              <a:spcBef>
                <a:spcPts val="0"/>
              </a:spcBef>
              <a:spcAft>
                <a:spcPts val="0"/>
              </a:spcAft>
              <a:buClr>
                <a:srgbClr val="FFFF00"/>
              </a:buClr>
              <a:buSzPct val="80000"/>
              <a:defRPr/>
            </a:pPr>
            <a:r>
              <a:rPr kumimoji="1" lang="en-US" sz="3200" dirty="0">
                <a:solidFill>
                  <a:prstClr val="black"/>
                </a:solidFill>
                <a:latin typeface="Candara"/>
                <a:cs typeface="+mn-cs"/>
              </a:rPr>
              <a:t>‘Jesus answered, ‘If you want to be perfect, go sell your possessions and give to the poor, and you will have treasures in heaven. Then come, follow me.’</a:t>
            </a:r>
          </a:p>
          <a:p>
            <a:pPr fontAlgn="auto">
              <a:spcBef>
                <a:spcPts val="0"/>
              </a:spcBef>
              <a:spcAft>
                <a:spcPts val="0"/>
              </a:spcAft>
              <a:buClr>
                <a:srgbClr val="FFFF00"/>
              </a:buClr>
              <a:buSzPct val="80000"/>
              <a:defRPr/>
            </a:pPr>
            <a:endParaRPr kumimoji="1" lang="en-US" sz="3200" dirty="0">
              <a:solidFill>
                <a:prstClr val="black"/>
              </a:solidFill>
              <a:latin typeface="Candara"/>
              <a:cs typeface="+mn-cs"/>
            </a:endParaRPr>
          </a:p>
          <a:p>
            <a:pPr fontAlgn="auto">
              <a:spcBef>
                <a:spcPts val="0"/>
              </a:spcBef>
              <a:spcAft>
                <a:spcPts val="0"/>
              </a:spcAft>
              <a:buClr>
                <a:srgbClr val="FFFF00"/>
              </a:buClr>
              <a:buSzPct val="80000"/>
              <a:defRPr/>
            </a:pPr>
            <a:r>
              <a:rPr kumimoji="1" lang="en-US" sz="3200" dirty="0">
                <a:solidFill>
                  <a:prstClr val="black"/>
                </a:solidFill>
                <a:latin typeface="Candara"/>
                <a:cs typeface="+mn-cs"/>
              </a:rPr>
              <a:t>‘When the young man heard this </a:t>
            </a:r>
            <a:endParaRPr kumimoji="1" lang="id-ID" sz="3200" dirty="0">
              <a:solidFill>
                <a:prstClr val="black"/>
              </a:solidFill>
              <a:latin typeface="Candara"/>
              <a:cs typeface="+mn-cs"/>
            </a:endParaRPr>
          </a:p>
          <a:p>
            <a:pPr fontAlgn="auto">
              <a:spcBef>
                <a:spcPts val="0"/>
              </a:spcBef>
              <a:spcAft>
                <a:spcPts val="0"/>
              </a:spcAft>
              <a:buClr>
                <a:srgbClr val="FFFF00"/>
              </a:buClr>
              <a:buSzPct val="80000"/>
              <a:defRPr/>
            </a:pPr>
            <a:r>
              <a:rPr kumimoji="1" lang="en-US" sz="3200" dirty="0">
                <a:solidFill>
                  <a:prstClr val="black"/>
                </a:solidFill>
                <a:latin typeface="Candara"/>
                <a:cs typeface="+mn-cs"/>
              </a:rPr>
              <a:t>He went away sad, because </a:t>
            </a:r>
            <a:endParaRPr kumimoji="1" lang="id-ID" sz="3200" dirty="0">
              <a:solidFill>
                <a:prstClr val="black"/>
              </a:solidFill>
              <a:latin typeface="Candara"/>
              <a:cs typeface="+mn-cs"/>
            </a:endParaRPr>
          </a:p>
          <a:p>
            <a:pPr fontAlgn="auto">
              <a:spcBef>
                <a:spcPts val="0"/>
              </a:spcBef>
              <a:spcAft>
                <a:spcPts val="0"/>
              </a:spcAft>
              <a:buClr>
                <a:srgbClr val="FFFF00"/>
              </a:buClr>
              <a:buSzPct val="80000"/>
              <a:defRPr/>
            </a:pPr>
            <a:r>
              <a:rPr kumimoji="1" lang="en-US" sz="3200" dirty="0">
                <a:solidFill>
                  <a:prstClr val="black"/>
                </a:solidFill>
                <a:latin typeface="Candara"/>
                <a:cs typeface="+mn-cs"/>
              </a:rPr>
              <a:t>he had great wealth.’”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7044">
                                            <p:txEl>
                                              <p:pRg st="2" end="2"/>
                                            </p:txEl>
                                          </p:spTgt>
                                        </p:tgtEl>
                                        <p:attrNameLst>
                                          <p:attrName>style.visibility</p:attrName>
                                        </p:attrNameLst>
                                      </p:cBhvr>
                                      <p:to>
                                        <p:strVal val="visible"/>
                                      </p:to>
                                    </p:set>
                                    <p:animEffect transition="in" filter="blinds(horizontal)">
                                      <p:cBhvr>
                                        <p:cTn id="7" dur="500"/>
                                        <p:tgtEl>
                                          <p:spTgt spid="87044">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7044">
                                            <p:txEl>
                                              <p:pRg st="3" end="3"/>
                                            </p:txEl>
                                          </p:spTgt>
                                        </p:tgtEl>
                                        <p:attrNameLst>
                                          <p:attrName>style.visibility</p:attrName>
                                        </p:attrNameLst>
                                      </p:cBhvr>
                                      <p:to>
                                        <p:strVal val="visible"/>
                                      </p:to>
                                    </p:set>
                                    <p:animEffect transition="in" filter="blinds(horizontal)">
                                      <p:cBhvr>
                                        <p:cTn id="10" dur="500"/>
                                        <p:tgtEl>
                                          <p:spTgt spid="87044">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7044">
                                            <p:txEl>
                                              <p:pRg st="4" end="4"/>
                                            </p:txEl>
                                          </p:spTgt>
                                        </p:tgtEl>
                                        <p:attrNameLst>
                                          <p:attrName>style.visibility</p:attrName>
                                        </p:attrNameLst>
                                      </p:cBhvr>
                                      <p:to>
                                        <p:strVal val="visible"/>
                                      </p:to>
                                    </p:set>
                                    <p:animEffect transition="in" filter="blinds(horizontal)">
                                      <p:cBhvr>
                                        <p:cTn id="13" dur="500"/>
                                        <p:tgtEl>
                                          <p:spTgt spid="870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ln>
            <a:miter lim="800000"/>
            <a:headEnd/>
            <a:tailEnd/>
          </a:ln>
          <a:extLst/>
        </p:spPr>
        <p:txBody>
          <a:bodyPr rtlCol="0">
            <a:normAutofit/>
          </a:bodyPr>
          <a:lstStyle/>
          <a:p>
            <a:pPr eaLnBrk="1" fontAlgn="auto" hangingPunct="1">
              <a:spcAft>
                <a:spcPts val="0"/>
              </a:spcAft>
              <a:defRPr/>
            </a:pPr>
            <a:r>
              <a:rPr lang="en-US" sz="4000" dirty="0" smtClean="0">
                <a:latin typeface="+mj-lt"/>
              </a:rPr>
              <a:t>Inconsistent Beliefs</a:t>
            </a:r>
          </a:p>
        </p:txBody>
      </p:sp>
      <p:pic>
        <p:nvPicPr>
          <p:cNvPr id="135172" name="Picture 4" descr="F:\My Pictures\OBJECTS\hsehold-offc-tool\office-works\money asia.jpg"/>
          <p:cNvPicPr>
            <a:picLocks noChangeAspect="1" noChangeArrowheads="1"/>
          </p:cNvPicPr>
          <p:nvPr/>
        </p:nvPicPr>
        <p:blipFill>
          <a:blip r:embed="rId3" cstate="email"/>
          <a:srcRect/>
          <a:stretch>
            <a:fillRect/>
          </a:stretch>
        </p:blipFill>
        <p:spPr bwMode="auto">
          <a:xfrm>
            <a:off x="5292288" y="1285860"/>
            <a:ext cx="3851712" cy="5143536"/>
          </a:xfrm>
          <a:prstGeom prst="rect">
            <a:avLst/>
          </a:prstGeom>
          <a:ln>
            <a:noFill/>
          </a:ln>
          <a:effectLst>
            <a:softEdge rad="317500"/>
          </a:effectLst>
        </p:spPr>
      </p:pic>
      <p:pic>
        <p:nvPicPr>
          <p:cNvPr id="404484" name="Picture 3" descr="F:\My Pictures\OBJECTS\hsehold-offc-tool\office-works\sempoa.BMP"/>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246549">
            <a:off x="3694113" y="3898900"/>
            <a:ext cx="4037012"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85092" name="Rectangle 4"/>
          <p:cNvSpPr>
            <a:spLocks noGrp="1" noChangeArrowheads="1"/>
          </p:cNvSpPr>
          <p:nvPr>
            <p:ph idx="1"/>
          </p:nvPr>
        </p:nvSpPr>
        <p:spPr>
          <a:xfrm>
            <a:off x="357188" y="1285875"/>
            <a:ext cx="4929187" cy="5143500"/>
          </a:xfrm>
        </p:spPr>
        <p:txBody>
          <a:bodyPr>
            <a:normAutofit lnSpcReduction="10000"/>
          </a:bodyPr>
          <a:lstStyle/>
          <a:p>
            <a:pPr marL="0" indent="0" eaLnBrk="1" hangingPunct="1">
              <a:lnSpc>
                <a:spcPct val="110000"/>
              </a:lnSpc>
              <a:spcBef>
                <a:spcPct val="0"/>
              </a:spcBef>
              <a:buClr>
                <a:srgbClr val="FFFF00"/>
              </a:buClr>
              <a:buFont typeface="Arial" pitchFamily="34" charset="0"/>
              <a:buNone/>
              <a:defRPr/>
            </a:pPr>
            <a:r>
              <a:rPr kumimoji="1" lang="en-US" sz="3000" b="1" i="1" dirty="0" smtClean="0">
                <a:solidFill>
                  <a:srgbClr val="663300"/>
                </a:solidFill>
                <a:cs typeface="Arial" pitchFamily="34" charset="0"/>
              </a:rPr>
              <a:t>What were the two inconsistencies that Jesus wanted the rich young ruler to see?</a:t>
            </a:r>
            <a:endParaRPr kumimoji="1" lang="id-ID" sz="3000" b="1" i="1" dirty="0" smtClean="0">
              <a:solidFill>
                <a:srgbClr val="663300"/>
              </a:solidFill>
              <a:cs typeface="Arial" pitchFamily="34" charset="0"/>
            </a:endParaRPr>
          </a:p>
          <a:p>
            <a:pPr marL="0" indent="0" eaLnBrk="1" hangingPunct="1">
              <a:lnSpc>
                <a:spcPct val="110000"/>
              </a:lnSpc>
              <a:spcBef>
                <a:spcPct val="0"/>
              </a:spcBef>
              <a:buClr>
                <a:srgbClr val="FFFF00"/>
              </a:buClr>
              <a:buFont typeface="Arial" pitchFamily="34" charset="0"/>
              <a:buNone/>
              <a:defRPr/>
            </a:pPr>
            <a:endParaRPr kumimoji="1" lang="en-US" sz="500" i="1" dirty="0" smtClean="0">
              <a:cs typeface="Arial" pitchFamily="34" charset="0"/>
            </a:endParaRPr>
          </a:p>
          <a:p>
            <a:pPr marL="0" indent="0" eaLnBrk="1" hangingPunct="1">
              <a:lnSpc>
                <a:spcPct val="110000"/>
              </a:lnSpc>
              <a:spcBef>
                <a:spcPct val="0"/>
              </a:spcBef>
              <a:buClr>
                <a:srgbClr val="FFFF00"/>
              </a:buClr>
              <a:buFont typeface="Galatia SIL"/>
              <a:buNone/>
              <a:defRPr/>
            </a:pPr>
            <a:r>
              <a:rPr lang="en-US" sz="3000" dirty="0" smtClean="0"/>
              <a:t>A.</a:t>
            </a:r>
            <a:r>
              <a:rPr lang="id-ID" sz="3000" dirty="0" smtClean="0"/>
              <a:t>	</a:t>
            </a:r>
            <a:r>
              <a:rPr lang="en-US" sz="3000" dirty="0" smtClean="0"/>
              <a:t>I am a good person, </a:t>
            </a:r>
            <a:r>
              <a:rPr lang="id-ID" sz="3000" dirty="0" smtClean="0"/>
              <a:t>           </a:t>
            </a:r>
            <a:r>
              <a:rPr lang="en-SG" sz="3000" dirty="0" smtClean="0"/>
              <a:t>	</a:t>
            </a:r>
            <a:r>
              <a:rPr lang="en-US" sz="3000" dirty="0" smtClean="0"/>
              <a:t>I keep all of the 	commandments.</a:t>
            </a:r>
          </a:p>
          <a:p>
            <a:pPr marL="0" indent="0" eaLnBrk="1" hangingPunct="1">
              <a:lnSpc>
                <a:spcPct val="110000"/>
              </a:lnSpc>
              <a:spcBef>
                <a:spcPct val="0"/>
              </a:spcBef>
              <a:buClr>
                <a:srgbClr val="FFFF00"/>
              </a:buClr>
              <a:buFont typeface="Galatia SIL"/>
              <a:buNone/>
              <a:defRPr/>
            </a:pPr>
            <a:r>
              <a:rPr lang="en-US" sz="3000" dirty="0" smtClean="0"/>
              <a:t>B.</a:t>
            </a:r>
            <a:r>
              <a:rPr lang="id-ID" sz="3000" dirty="0" smtClean="0"/>
              <a:t>	</a:t>
            </a:r>
            <a:r>
              <a:rPr lang="en-US" sz="3000" dirty="0" smtClean="0"/>
              <a:t>I care about financial 	wealth more than 	following Jesus.</a:t>
            </a:r>
          </a:p>
        </p:txBody>
      </p:sp>
    </p:spTree>
  </p:cSld>
  <p:clrMapOvr>
    <a:masterClrMapping/>
  </p:clrMapOvr>
  <p:transition spd="med">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585092">
                                            <p:txEl>
                                              <p:pRg st="2" end="2"/>
                                            </p:txEl>
                                          </p:spTgt>
                                        </p:tgtEl>
                                        <p:attrNameLst>
                                          <p:attrName>style.visibility</p:attrName>
                                        </p:attrNameLst>
                                      </p:cBhvr>
                                      <p:to>
                                        <p:strVal val="visible"/>
                                      </p:to>
                                    </p:set>
                                    <p:animEffect transition="in" filter="blinds(horizontal)">
                                      <p:cBhvr>
                                        <p:cTn id="7" dur="500"/>
                                        <p:tgtEl>
                                          <p:spTgt spid="10585092">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585092">
                                            <p:txEl>
                                              <p:pRg st="3" end="3"/>
                                            </p:txEl>
                                          </p:spTgt>
                                        </p:tgtEl>
                                        <p:attrNameLst>
                                          <p:attrName>style.visibility</p:attrName>
                                        </p:attrNameLst>
                                      </p:cBhvr>
                                      <p:to>
                                        <p:strVal val="visible"/>
                                      </p:to>
                                    </p:set>
                                    <p:animEffect transition="in" filter="blinds(horizontal)">
                                      <p:cBhvr>
                                        <p:cTn id="12" dur="500"/>
                                        <p:tgtEl>
                                          <p:spTgt spid="1058509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20" y="71439"/>
            <a:ext cx="8929687" cy="1143000"/>
          </a:xfrm>
          <a:extLst/>
        </p:spPr>
        <p:txBody>
          <a:bodyPr/>
          <a:lstStyle/>
          <a:p>
            <a:pPr algn="ctr">
              <a:defRPr/>
            </a:pPr>
            <a:r>
              <a:rPr lang="en-US" sz="3200" dirty="0" smtClean="0"/>
              <a:t>How Did Jesus and His </a:t>
            </a:r>
            <a:br>
              <a:rPr lang="en-US" sz="3200" dirty="0" smtClean="0"/>
            </a:br>
            <a:r>
              <a:rPr lang="en-US" sz="3200" dirty="0" smtClean="0"/>
              <a:t>Disciples Cultivate “Good Soil</a:t>
            </a:r>
            <a:r>
              <a:rPr lang="en-US" dirty="0"/>
              <a:t>” </a:t>
            </a:r>
          </a:p>
        </p:txBody>
      </p:sp>
      <p:sp>
        <p:nvSpPr>
          <p:cNvPr id="401411" name="Content Placeholder 2"/>
          <p:cNvSpPr>
            <a:spLocks noGrp="1"/>
          </p:cNvSpPr>
          <p:nvPr>
            <p:ph idx="1"/>
          </p:nvPr>
        </p:nvSpPr>
        <p:spPr/>
        <p:txBody>
          <a:bodyPr/>
          <a:lstStyle/>
          <a:p>
            <a:endParaRPr lang="en-US" smtClean="0"/>
          </a:p>
        </p:txBody>
      </p:sp>
      <p:pic>
        <p:nvPicPr>
          <p:cNvPr id="401412" name="Picture 4" descr="http://goldstine.org/files/gimgs/18_fertile-soil-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3" name="TextBox 8"/>
          <p:cNvSpPr txBox="1">
            <a:spLocks noChangeArrowheads="1"/>
          </p:cNvSpPr>
          <p:nvPr/>
        </p:nvSpPr>
        <p:spPr bwMode="auto">
          <a:xfrm>
            <a:off x="273050" y="1562100"/>
            <a:ext cx="85979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eaLnBrk="1" hangingPunct="1">
              <a:buFont typeface="Arial" panose="020B0604020202020204" pitchFamily="34" charset="0"/>
              <a:buChar char="•"/>
            </a:pPr>
            <a:r>
              <a:rPr lang="en-US" sz="2000" b="1" dirty="0" smtClean="0">
                <a:solidFill>
                  <a:srgbClr val="FFFFFF"/>
                </a:solidFill>
                <a:latin typeface="Calibri" pitchFamily="34" charset="0"/>
                <a:cs typeface="Arial" charset="0"/>
              </a:rPr>
              <a:t>By helping others to see the gaps in their beliefs! (Acts 17:28-29</a:t>
            </a:r>
          </a:p>
          <a:p>
            <a:pPr eaLnBrk="1" hangingPunct="1">
              <a:buFont typeface="Arial" panose="020B0604020202020204" pitchFamily="34" charset="0"/>
              <a:buChar char="•"/>
            </a:pPr>
            <a:endParaRPr lang="en-US" sz="2000" b="1" dirty="0" smtClean="0">
              <a:solidFill>
                <a:srgbClr val="FFFFFF"/>
              </a:solidFill>
              <a:latin typeface="Calibri" pitchFamily="34" charset="0"/>
              <a:cs typeface="Arial" charset="0"/>
            </a:endParaRPr>
          </a:p>
          <a:p>
            <a:pPr eaLnBrk="1" hangingPunct="1">
              <a:buFont typeface="Arial" panose="020B0604020202020204" pitchFamily="34" charset="0"/>
              <a:buChar char="•"/>
            </a:pPr>
            <a:r>
              <a:rPr lang="en-US" sz="2000" b="1" dirty="0" smtClean="0">
                <a:solidFill>
                  <a:srgbClr val="FFFFFF"/>
                </a:solidFill>
                <a:latin typeface="Calibri" pitchFamily="34" charset="0"/>
                <a:cs typeface="Arial" charset="0"/>
              </a:rPr>
              <a:t>By how </a:t>
            </a:r>
            <a:r>
              <a:rPr lang="en-US" sz="2000" b="1" dirty="0" smtClean="0">
                <a:solidFill>
                  <a:srgbClr val="FFFFFF"/>
                </a:solidFill>
                <a:latin typeface="Calibri" pitchFamily="34" charset="0"/>
                <a:cs typeface="Arial" charset="0"/>
              </a:rPr>
              <a:t>they </a:t>
            </a:r>
            <a:r>
              <a:rPr lang="en-US" sz="2000" b="1" dirty="0" smtClean="0">
                <a:solidFill>
                  <a:srgbClr val="FFFFFF"/>
                </a:solidFill>
                <a:latin typeface="Calibri" pitchFamily="34" charset="0"/>
                <a:cs typeface="Arial" charset="0"/>
              </a:rPr>
              <a:t>allowed others to see </a:t>
            </a:r>
            <a:r>
              <a:rPr lang="en-US" sz="2000" b="1" dirty="0" smtClean="0">
                <a:solidFill>
                  <a:srgbClr val="FFFFFF"/>
                </a:solidFill>
                <a:latin typeface="Calibri" pitchFamily="34" charset="0"/>
                <a:cs typeface="Arial" charset="0"/>
              </a:rPr>
              <a:t>these </a:t>
            </a:r>
            <a:r>
              <a:rPr lang="en-US" sz="2000" b="1" dirty="0" smtClean="0">
                <a:solidFill>
                  <a:srgbClr val="FFFFFF"/>
                </a:solidFill>
                <a:latin typeface="Calibri" pitchFamily="34" charset="0"/>
                <a:cs typeface="Arial" charset="0"/>
              </a:rPr>
              <a:t>gaps in their beliefs (Matt. 19:16-22</a:t>
            </a:r>
            <a:r>
              <a:rPr lang="en-US" sz="2000" b="1" dirty="0" smtClean="0">
                <a:solidFill>
                  <a:srgbClr val="FFFFFF"/>
                </a:solidFill>
                <a:latin typeface="Calibri" pitchFamily="34" charset="0"/>
                <a:cs typeface="Arial" charset="0"/>
              </a:rPr>
              <a:t>)</a:t>
            </a:r>
          </a:p>
          <a:p>
            <a:pPr eaLnBrk="1" hangingPunct="1">
              <a:buFont typeface="Arial" panose="020B0604020202020204" pitchFamily="34" charset="0"/>
              <a:buChar char="•"/>
            </a:pPr>
            <a:endParaRPr lang="en-US" sz="4000" b="1" dirty="0">
              <a:solidFill>
                <a:srgbClr val="FFFFFF"/>
              </a:solidFill>
              <a:latin typeface="Calibri" pitchFamily="34" charset="0"/>
              <a:cs typeface="Arial" charset="0"/>
            </a:endParaRPr>
          </a:p>
          <a:p>
            <a:pPr marL="457200" lvl="1" indent="0" eaLnBrk="1" hangingPunct="1"/>
            <a:r>
              <a:rPr lang="en-US" sz="4000" b="1" dirty="0" smtClean="0">
                <a:solidFill>
                  <a:srgbClr val="FFFFFF"/>
                </a:solidFill>
                <a:latin typeface="Calibri" pitchFamily="34" charset="0"/>
                <a:cs typeface="Arial" charset="0"/>
              </a:rPr>
              <a:t>	*	By helping them to surface 			the truth for themselves. </a:t>
            </a:r>
          </a:p>
          <a:p>
            <a:pPr eaLnBrk="1" hangingPunct="1">
              <a:buFont typeface="Arial" panose="020B0604020202020204" pitchFamily="34" charset="0"/>
              <a:buChar char="•"/>
            </a:pPr>
            <a:endParaRPr lang="en-US" sz="4000" b="1" dirty="0">
              <a:solidFill>
                <a:srgbClr val="FFFFFF"/>
              </a:solidFill>
              <a:latin typeface="Calibri" pitchFamily="34" charset="0"/>
              <a:cs typeface="Arial" charset="0"/>
            </a:endParaRPr>
          </a:p>
          <a:p>
            <a:pPr eaLnBrk="1" hangingPunct="1">
              <a:buFont typeface="Arial" panose="020B0604020202020204" pitchFamily="34" charset="0"/>
              <a:buChar char="•"/>
            </a:pPr>
            <a:endParaRPr lang="en-US" sz="4000" b="1" dirty="0" smtClean="0">
              <a:solidFill>
                <a:srgbClr val="FFFFFF"/>
              </a:solidFill>
              <a:latin typeface="Calibri" pitchFamily="34" charset="0"/>
              <a:cs typeface="Arial" charset="0"/>
            </a:endParaRPr>
          </a:p>
        </p:txBody>
      </p:sp>
    </p:spTree>
    <p:extLst>
      <p:ext uri="{BB962C8B-B14F-4D97-AF65-F5344CB8AC3E}">
        <p14:creationId xmlns:p14="http://schemas.microsoft.com/office/powerpoint/2010/main" val="2892525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14282" y="71414"/>
            <a:ext cx="8929718" cy="1143000"/>
          </a:xfrm>
          <a:ln>
            <a:miter lim="800000"/>
            <a:headEnd/>
            <a:tailEnd/>
          </a:ln>
          <a:extLst/>
        </p:spPr>
        <p:txBody>
          <a:bodyPr rtlCol="0">
            <a:normAutofit/>
          </a:bodyPr>
          <a:lstStyle/>
          <a:p>
            <a:pPr eaLnBrk="1" fontAlgn="auto" hangingPunct="1">
              <a:lnSpc>
                <a:spcPct val="70000"/>
              </a:lnSpc>
              <a:spcAft>
                <a:spcPts val="0"/>
              </a:spcAft>
              <a:defRPr/>
            </a:pPr>
            <a:r>
              <a:rPr lang="en-US" sz="3600" kern="1200" dirty="0" smtClean="0">
                <a:solidFill>
                  <a:srgbClr val="663300"/>
                </a:solidFill>
                <a:effectLst>
                  <a:glow rad="101600">
                    <a:schemeClr val="bg1">
                      <a:alpha val="60000"/>
                    </a:schemeClr>
                  </a:glow>
                </a:effectLst>
              </a:rPr>
              <a:t>     Allowing Others To Surface the Truth…     </a:t>
            </a:r>
            <a:endParaRPr lang="id-ID" sz="3600" b="0" i="1" kern="1200" dirty="0">
              <a:solidFill>
                <a:srgbClr val="663300"/>
              </a:solidFill>
              <a:effectLst>
                <a:glow rad="101600">
                  <a:schemeClr val="bg1">
                    <a:alpha val="60000"/>
                  </a:schemeClr>
                </a:glow>
              </a:effectLst>
            </a:endParaRPr>
          </a:p>
        </p:txBody>
      </p:sp>
      <p:pic>
        <p:nvPicPr>
          <p:cNvPr id="402435" name="Picture 2" descr="F:\My Pictures\OBJECTS\hsehold-offc-tool\household\tvOS26105.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815" t="36826" r="12962" b="11955"/>
          <a:stretch>
            <a:fillRect/>
          </a:stretch>
        </p:blipFill>
        <p:spPr bwMode="auto">
          <a:xfrm>
            <a:off x="1849438" y="227013"/>
            <a:ext cx="5508625" cy="591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00298" y="3019854"/>
            <a:ext cx="3429024" cy="2308324"/>
          </a:xfrm>
          <a:prstGeom prst="rect">
            <a:avLst/>
          </a:prstGeom>
        </p:spPr>
        <p:txBody>
          <a:bodyPr>
            <a:spAutoFit/>
          </a:bodyPr>
          <a:lstStyle/>
          <a:p>
            <a:pPr algn="ctr" fontAlgn="auto">
              <a:spcBef>
                <a:spcPts val="0"/>
              </a:spcBef>
              <a:spcAft>
                <a:spcPts val="0"/>
              </a:spcAft>
              <a:defRPr/>
            </a:pPr>
            <a:r>
              <a:rPr lang="en-US" altLang="zh-TW" sz="360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Calibri"/>
                <a:cs typeface="Arial"/>
              </a:rPr>
              <a:t>Interview </a:t>
            </a:r>
            <a:endParaRPr lang="id-ID" altLang="zh-TW" sz="360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Calibri"/>
              <a:cs typeface="Arial"/>
            </a:endParaRPr>
          </a:p>
          <a:p>
            <a:pPr algn="ctr" fontAlgn="auto">
              <a:spcBef>
                <a:spcPts val="0"/>
              </a:spcBef>
              <a:spcAft>
                <a:spcPts val="0"/>
              </a:spcAft>
              <a:defRPr/>
            </a:pPr>
            <a:r>
              <a:rPr lang="en-US" altLang="zh-TW" sz="360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Calibri"/>
                <a:cs typeface="Arial"/>
              </a:rPr>
              <a:t>with UNC </a:t>
            </a:r>
            <a:r>
              <a:rPr lang="en-US" altLang="zh-TW" sz="3600" dirty="0" smtClean="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Calibri"/>
                <a:cs typeface="Arial"/>
              </a:rPr>
              <a:t>Greensboro </a:t>
            </a:r>
            <a:r>
              <a:rPr lang="en-US" altLang="zh-TW" sz="360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Calibri"/>
                <a:cs typeface="Arial"/>
              </a:rPr>
              <a:t>student</a:t>
            </a:r>
            <a:endParaRPr lang="id-ID" altLang="zh-TW" sz="360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Calibri"/>
              <a:cs typeface="Arial"/>
            </a:endParaRPr>
          </a:p>
        </p:txBody>
      </p:sp>
    </p:spTree>
    <p:extLst>
      <p:ext uri="{BB962C8B-B14F-4D97-AF65-F5344CB8AC3E}">
        <p14:creationId xmlns:p14="http://schemas.microsoft.com/office/powerpoint/2010/main" val="3540141178"/>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20" y="71439"/>
            <a:ext cx="8929687" cy="1143000"/>
          </a:xfrm>
          <a:extLst/>
        </p:spPr>
        <p:txBody>
          <a:bodyPr/>
          <a:lstStyle/>
          <a:p>
            <a:pPr algn="ctr">
              <a:defRPr/>
            </a:pPr>
            <a:r>
              <a:rPr lang="en-US" sz="3200" dirty="0" smtClean="0"/>
              <a:t>How Did Jesus and His </a:t>
            </a:r>
            <a:br>
              <a:rPr lang="en-US" sz="3200" dirty="0" smtClean="0"/>
            </a:br>
            <a:r>
              <a:rPr lang="en-US" sz="3200" dirty="0" smtClean="0"/>
              <a:t>Disciples Cultivate “Good Soil</a:t>
            </a:r>
            <a:r>
              <a:rPr lang="en-US" dirty="0"/>
              <a:t>” </a:t>
            </a:r>
          </a:p>
        </p:txBody>
      </p:sp>
      <p:sp>
        <p:nvSpPr>
          <p:cNvPr id="405507" name="Content Placeholder 2"/>
          <p:cNvSpPr>
            <a:spLocks noGrp="1"/>
          </p:cNvSpPr>
          <p:nvPr>
            <p:ph idx="1"/>
          </p:nvPr>
        </p:nvSpPr>
        <p:spPr/>
        <p:txBody>
          <a:bodyPr/>
          <a:lstStyle/>
          <a:p>
            <a:endParaRPr lang="en-US" smtClean="0"/>
          </a:p>
        </p:txBody>
      </p:sp>
      <p:pic>
        <p:nvPicPr>
          <p:cNvPr id="405508" name="Picture 4" descr="http://goldstine.org/files/gimgs/18_fertile-soil-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5509" name="TextBox 8"/>
          <p:cNvSpPr txBox="1">
            <a:spLocks noChangeArrowheads="1"/>
          </p:cNvSpPr>
          <p:nvPr/>
        </p:nvSpPr>
        <p:spPr bwMode="auto">
          <a:xfrm>
            <a:off x="114300" y="1363663"/>
            <a:ext cx="8597900"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eaLnBrk="1" hangingPunct="1">
              <a:buFont typeface="Arial" panose="020B0604020202020204" pitchFamily="34" charset="0"/>
              <a:buChar char="•"/>
            </a:pPr>
            <a:r>
              <a:rPr lang="en-US" sz="2000" b="1" dirty="0">
                <a:solidFill>
                  <a:srgbClr val="FFFFFF"/>
                </a:solidFill>
                <a:latin typeface="Calibri" pitchFamily="34" charset="0"/>
                <a:cs typeface="Arial" charset="0"/>
              </a:rPr>
              <a:t>By helping others see the gaps in their beliefs! (Acts. 17:28-29)</a:t>
            </a:r>
          </a:p>
          <a:p>
            <a:pPr eaLnBrk="1" hangingPunct="1">
              <a:buFont typeface="Arial" panose="020B0604020202020204" pitchFamily="34" charset="0"/>
              <a:buChar char="•"/>
            </a:pPr>
            <a:endParaRPr lang="en-US" sz="2000" b="1" dirty="0">
              <a:solidFill>
                <a:srgbClr val="FFFFFF"/>
              </a:solidFill>
              <a:latin typeface="Calibri" pitchFamily="34" charset="0"/>
              <a:cs typeface="Arial" charset="0"/>
            </a:endParaRPr>
          </a:p>
          <a:p>
            <a:pPr eaLnBrk="1" hangingPunct="1">
              <a:buFont typeface="Arial" panose="020B0604020202020204" pitchFamily="34" charset="0"/>
              <a:buChar char="•"/>
            </a:pPr>
            <a:r>
              <a:rPr lang="en-US" sz="2000" b="1" dirty="0">
                <a:solidFill>
                  <a:srgbClr val="FFFFFF"/>
                </a:solidFill>
                <a:latin typeface="Calibri" pitchFamily="34" charset="0"/>
                <a:cs typeface="Arial" charset="0"/>
              </a:rPr>
              <a:t>By allowing others to surface the truth for themselves.  (Matt. 19:16-22)</a:t>
            </a:r>
          </a:p>
          <a:p>
            <a:pPr eaLnBrk="1" hangingPunct="1">
              <a:buFontTx/>
              <a:buAutoNum type="arabicPeriod"/>
            </a:pPr>
            <a:endParaRPr lang="en-US" sz="2000" b="1" dirty="0">
              <a:solidFill>
                <a:srgbClr val="FFFFFF"/>
              </a:solidFill>
              <a:latin typeface="Calibri" pitchFamily="34" charset="0"/>
              <a:cs typeface="Arial" charset="0"/>
            </a:endParaRPr>
          </a:p>
          <a:p>
            <a:pPr eaLnBrk="1" hangingPunct="1">
              <a:buFontTx/>
              <a:buAutoNum type="arabicPeriod"/>
            </a:pPr>
            <a:endParaRPr lang="en-US" sz="2000" b="1" dirty="0">
              <a:solidFill>
                <a:srgbClr val="FFFFFF"/>
              </a:solidFill>
              <a:latin typeface="Calibri" pitchFamily="34" charset="0"/>
              <a:cs typeface="Arial" charset="0"/>
            </a:endParaRPr>
          </a:p>
          <a:p>
            <a:pPr eaLnBrk="1" hangingPunct="1">
              <a:buFont typeface="Arial" panose="020B0604020202020204" pitchFamily="34" charset="0"/>
              <a:buChar char="•"/>
            </a:pPr>
            <a:r>
              <a:rPr lang="en-US" sz="4800" b="1" dirty="0">
                <a:solidFill>
                  <a:srgbClr val="FFFFFF"/>
                </a:solidFill>
                <a:latin typeface="Calibri" pitchFamily="34" charset="0"/>
                <a:cs typeface="Arial" charset="0"/>
              </a:rPr>
              <a:t>By creating in them a desire to hear more! (Jn. 4:10; Acts 17:32)</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406530" name="Rectangle 2"/>
          <p:cNvSpPr>
            <a:spLocks noChangeArrowheads="1"/>
          </p:cNvSpPr>
          <p:nvPr/>
        </p:nvSpPr>
        <p:spPr bwMode="auto">
          <a:xfrm>
            <a:off x="0" y="0"/>
            <a:ext cx="9144000" cy="1143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252931" name="Picture 7" descr="mt_mini_032209"/>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52400" y="228600"/>
            <a:ext cx="1127125" cy="1143000"/>
          </a:xfrm>
          <a:prstGeom prst="rect">
            <a:avLst/>
          </a:prstGeom>
          <a:noFill/>
          <a:ln w="9525">
            <a:noFill/>
            <a:miter lim="800000"/>
            <a:headEnd/>
            <a:tailEnd/>
          </a:ln>
          <a:effectLst>
            <a:outerShdw blurRad="63500" dist="29783" dir="3885598" algn="ctr" rotWithShape="0">
              <a:schemeClr val="tx1">
                <a:alpha val="74998"/>
              </a:schemeClr>
            </a:outerShdw>
          </a:effectLst>
        </p:spPr>
      </p:pic>
      <p:sp>
        <p:nvSpPr>
          <p:cNvPr id="406532" name="Rectangle 2"/>
          <p:cNvSpPr>
            <a:spLocks noGrp="1" noChangeArrowheads="1"/>
          </p:cNvSpPr>
          <p:nvPr>
            <p:ph type="body" idx="4294967295"/>
          </p:nvPr>
        </p:nvSpPr>
        <p:spPr>
          <a:xfrm>
            <a:off x="376238" y="2289175"/>
            <a:ext cx="8389937" cy="3154363"/>
          </a:xfrm>
        </p:spPr>
        <p:txBody>
          <a:bodyPr/>
          <a:lstStyle/>
          <a:p>
            <a:pPr marL="533400" indent="-533400" eaLnBrk="1" hangingPunct="1">
              <a:buFontTx/>
              <a:buNone/>
            </a:pPr>
            <a:r>
              <a:rPr lang="en-US" altLang="ja-JP" sz="4000" smtClean="0">
                <a:solidFill>
                  <a:schemeClr val="tx1"/>
                </a:solidFill>
                <a:ea typeface="MS PGothic" pitchFamily="34" charset="-128"/>
              </a:rPr>
              <a:t>	“</a:t>
            </a:r>
            <a:r>
              <a:rPr lang="en-US" altLang="ja-JP" smtClean="0">
                <a:solidFill>
                  <a:schemeClr val="tx1"/>
                </a:solidFill>
                <a:ea typeface="MS PGothic" pitchFamily="34" charset="-128"/>
              </a:rPr>
              <a:t>Jesus answered her, "If you knew the gift of God and who it is that asks you for a drink, you would have asked him and he would have given you living water</a:t>
            </a:r>
            <a:r>
              <a:rPr lang="en-US" altLang="ja-JP" sz="4000" smtClean="0">
                <a:solidFill>
                  <a:schemeClr val="tx1"/>
                </a:solidFill>
                <a:ea typeface="MS PGothic" pitchFamily="34" charset="-128"/>
              </a:rPr>
              <a:t>.” </a:t>
            </a:r>
          </a:p>
          <a:p>
            <a:pPr marL="533400" indent="-533400" eaLnBrk="1" hangingPunct="1">
              <a:buFontTx/>
              <a:buNone/>
            </a:pPr>
            <a:endParaRPr lang="en-US" altLang="ja-JP" sz="4000" smtClean="0">
              <a:solidFill>
                <a:schemeClr val="tx1"/>
              </a:solidFill>
              <a:ea typeface="MS PGothic" pitchFamily="34" charset="-128"/>
            </a:endParaRPr>
          </a:p>
          <a:p>
            <a:pPr marL="533400" indent="-533400" eaLnBrk="1" hangingPunct="1">
              <a:buFontTx/>
              <a:buNone/>
            </a:pPr>
            <a:r>
              <a:rPr lang="en-US" altLang="ja-JP" sz="4000" smtClean="0">
                <a:solidFill>
                  <a:schemeClr val="tx1"/>
                </a:solidFill>
                <a:ea typeface="MS PGothic" pitchFamily="34" charset="-128"/>
              </a:rPr>
              <a:t>	</a:t>
            </a:r>
            <a:r>
              <a:rPr lang="en-US" altLang="ja-JP" smtClean="0">
                <a:solidFill>
                  <a:schemeClr val="tx1"/>
                </a:solidFill>
                <a:ea typeface="MS PGothic" pitchFamily="34" charset="-128"/>
              </a:rPr>
              <a:t>Jn. 4: 10 N.I.V.</a:t>
            </a:r>
          </a:p>
        </p:txBody>
      </p:sp>
      <p:sp>
        <p:nvSpPr>
          <p:cNvPr id="406533" name="Rectangle 3"/>
          <p:cNvSpPr>
            <a:spLocks noChangeArrowheads="1"/>
          </p:cNvSpPr>
          <p:nvPr/>
        </p:nvSpPr>
        <p:spPr bwMode="auto">
          <a:xfrm>
            <a:off x="392113" y="339725"/>
            <a:ext cx="838993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33400" indent="-533400" algn="ctr">
              <a:spcBef>
                <a:spcPct val="20000"/>
              </a:spcBef>
            </a:pPr>
            <a:r>
              <a:rPr lang="en-US" altLang="ja-JP" sz="3600" b="1">
                <a:solidFill>
                  <a:srgbClr val="FFFFFF"/>
                </a:solidFill>
                <a:ea typeface="MS PGothic" pitchFamily="34" charset="-128"/>
                <a:cs typeface="Arial" charset="0"/>
              </a:rPr>
              <a:t>Hook Their Interest…</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2354" name="Content Placeholder 5"/>
          <p:cNvSpPr>
            <a:spLocks noGrp="1"/>
          </p:cNvSpPr>
          <p:nvPr>
            <p:ph idx="1"/>
          </p:nvPr>
        </p:nvSpPr>
        <p:spPr>
          <a:xfrm>
            <a:off x="285750" y="1357313"/>
            <a:ext cx="4429125" cy="5143500"/>
          </a:xfrm>
        </p:spPr>
        <p:txBody>
          <a:bodyPr/>
          <a:lstStyle/>
          <a:p>
            <a:pPr marL="0" indent="0" eaLnBrk="1" hangingPunct="1">
              <a:spcBef>
                <a:spcPct val="0"/>
              </a:spcBef>
              <a:buFont typeface="Arial" pitchFamily="34" charset="0"/>
              <a:buNone/>
            </a:pPr>
            <a:r>
              <a:rPr lang="en-US" altLang="zh-TW" sz="3600" i="1" dirty="0" smtClean="0">
                <a:solidFill>
                  <a:srgbClr val="663300"/>
                </a:solidFill>
                <a:ea typeface="PMingLiU" pitchFamily="18" charset="-120"/>
              </a:rPr>
              <a:t>Is it according to </a:t>
            </a:r>
            <a:endParaRPr lang="id-ID" altLang="zh-TW" sz="3600" i="1" smtClean="0">
              <a:solidFill>
                <a:srgbClr val="663300"/>
              </a:solidFill>
              <a:ea typeface="PMingLiU" pitchFamily="18" charset="-120"/>
            </a:endParaRPr>
          </a:p>
          <a:p>
            <a:pPr marL="0" indent="0" eaLnBrk="1" hangingPunct="1">
              <a:spcBef>
                <a:spcPct val="0"/>
              </a:spcBef>
              <a:buFont typeface="Arial" pitchFamily="34" charset="0"/>
              <a:buNone/>
            </a:pPr>
            <a:r>
              <a:rPr lang="en-US" altLang="zh-TW" sz="3600" i="1" dirty="0" smtClean="0">
                <a:solidFill>
                  <a:srgbClr val="663300"/>
                </a:solidFill>
                <a:ea typeface="PMingLiU" pitchFamily="18" charset="-120"/>
              </a:rPr>
              <a:t>the Three D’s of Asking Questions? </a:t>
            </a:r>
            <a:endParaRPr lang="id-ID" altLang="zh-TW" sz="3600" i="1" smtClean="0">
              <a:solidFill>
                <a:srgbClr val="663300"/>
              </a:solidFill>
              <a:ea typeface="PMingLiU" pitchFamily="18" charset="-120"/>
            </a:endParaRPr>
          </a:p>
          <a:p>
            <a:pPr marL="0" indent="0" eaLnBrk="1" hangingPunct="1">
              <a:buFont typeface="Arial" pitchFamily="34" charset="0"/>
              <a:buNone/>
            </a:pPr>
            <a:r>
              <a:rPr lang="en-US" altLang="zh-TW" sz="5400" b="1" dirty="0" smtClean="0">
                <a:solidFill>
                  <a:srgbClr val="C00000"/>
                </a:solidFill>
                <a:ea typeface="PMingLiU" pitchFamily="18" charset="-120"/>
              </a:rPr>
              <a:t>D</a:t>
            </a:r>
            <a:r>
              <a:rPr lang="en-US" altLang="zh-TW" sz="5400" dirty="0" smtClean="0">
                <a:ea typeface="PMingLiU" pitchFamily="18" charset="-120"/>
              </a:rPr>
              <a:t>oubt </a:t>
            </a:r>
          </a:p>
          <a:p>
            <a:pPr marL="0" indent="0" eaLnBrk="1" hangingPunct="1">
              <a:buFont typeface="Arial" pitchFamily="34" charset="0"/>
              <a:buNone/>
            </a:pPr>
            <a:r>
              <a:rPr lang="en-US" altLang="zh-TW" sz="5400" b="1" dirty="0" smtClean="0">
                <a:solidFill>
                  <a:srgbClr val="C00000"/>
                </a:solidFill>
                <a:ea typeface="PMingLiU" pitchFamily="18" charset="-120"/>
              </a:rPr>
              <a:t>D</a:t>
            </a:r>
            <a:r>
              <a:rPr lang="en-US" altLang="zh-TW" sz="5400" dirty="0" smtClean="0">
                <a:ea typeface="PMingLiU" pitchFamily="18" charset="-120"/>
              </a:rPr>
              <a:t>efensiveness</a:t>
            </a:r>
          </a:p>
          <a:p>
            <a:pPr marL="0" indent="0" eaLnBrk="1" hangingPunct="1">
              <a:buFont typeface="Arial" pitchFamily="34" charset="0"/>
              <a:buNone/>
            </a:pPr>
            <a:r>
              <a:rPr lang="en-US" altLang="zh-TW" sz="5400" b="1" dirty="0" smtClean="0">
                <a:solidFill>
                  <a:srgbClr val="C00000"/>
                </a:solidFill>
                <a:ea typeface="PMingLiU" pitchFamily="18" charset="-120"/>
              </a:rPr>
              <a:t>D</a:t>
            </a:r>
            <a:r>
              <a:rPr lang="en-US" altLang="zh-TW" sz="5400" dirty="0" smtClean="0">
                <a:ea typeface="PMingLiU" pitchFamily="18" charset="-120"/>
              </a:rPr>
              <a:t>esire</a:t>
            </a:r>
          </a:p>
        </p:txBody>
      </p:sp>
      <p:sp>
        <p:nvSpPr>
          <p:cNvPr id="612355" name="Rectangle 4"/>
          <p:cNvSpPr>
            <a:spLocks noChangeArrowheads="1"/>
          </p:cNvSpPr>
          <p:nvPr/>
        </p:nvSpPr>
        <p:spPr bwMode="auto">
          <a:xfrm>
            <a:off x="4343430" y="457200"/>
            <a:ext cx="44545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altLang="zh-TW" b="1" dirty="0">
              <a:solidFill>
                <a:srgbClr val="FF0000"/>
              </a:solidFill>
            </a:endParaRPr>
          </a:p>
        </p:txBody>
      </p:sp>
      <p:pic>
        <p:nvPicPr>
          <p:cNvPr id="612356" name="Picture 2" descr="F:\My Pictures\42-22481464.jpg"/>
          <p:cNvPicPr>
            <a:picLocks noChangeAspect="1" noChangeArrowheads="1"/>
          </p:cNvPicPr>
          <p:nvPr/>
        </p:nvPicPr>
        <p:blipFill>
          <a:blip r:embed="rId3" cstate="print">
            <a:extLst>
              <a:ext uri="{28A0092B-C50C-407E-A947-70E740481C1C}">
                <a14:useLocalDpi xmlns:a14="http://schemas.microsoft.com/office/drawing/2010/main" val="0"/>
              </a:ext>
            </a:extLst>
          </a:blip>
          <a:srcRect l="13431" b="29118"/>
          <a:stretch>
            <a:fillRect/>
          </a:stretch>
        </p:blipFill>
        <p:spPr bwMode="auto">
          <a:xfrm>
            <a:off x="4786317" y="1143004"/>
            <a:ext cx="4357687"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F:\5 PEMBINAAN Penginjilan &amp; Tindak Lanjut Dasar\1 MODEL\Meekness &amp; Truth, Conversational Evangelism\ce-book.jpg"/>
          <p:cNvPicPr>
            <a:picLocks noChangeAspect="1" noChangeArrowheads="1"/>
          </p:cNvPicPr>
          <p:nvPr/>
        </p:nvPicPr>
        <p:blipFill>
          <a:blip r:embed="rId4" cstate="print">
            <a:lum contrast="10000"/>
          </a:blip>
          <a:srcRect l="1286" t="45819" r="1888" b="51814"/>
          <a:stretch>
            <a:fillRect/>
          </a:stretch>
        </p:blipFill>
        <p:spPr bwMode="auto">
          <a:xfrm>
            <a:off x="0" y="6515100"/>
            <a:ext cx="9144000" cy="342900"/>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14348" y="6477000"/>
            <a:ext cx="8429652" cy="400110"/>
          </a:xfrm>
          <a:prstGeom prst="rect">
            <a:avLst/>
          </a:prstGeom>
          <a:noFill/>
        </p:spPr>
        <p:txBody>
          <a:bodyPr>
            <a:spAutoFit/>
          </a:bodyPr>
          <a:lstStyle/>
          <a:p>
            <a:pPr fontAlgn="auto">
              <a:spcBef>
                <a:spcPts val="0"/>
              </a:spcBef>
              <a:spcAft>
                <a:spcPts val="0"/>
              </a:spcAft>
              <a:defRPr/>
            </a:pPr>
            <a:r>
              <a:rPr lang="id-ID" sz="2000" b="1" i="1" dirty="0">
                <a:ln w="12700">
                  <a:solidFill>
                    <a:sysClr val="windowText" lastClr="000000"/>
                  </a:solidFill>
                  <a:prstDash val="solid"/>
                </a:ln>
                <a:solidFill>
                  <a:srgbClr val="EEECE1">
                    <a:tint val="85000"/>
                    <a:satMod val="155000"/>
                  </a:srgbClr>
                </a:solidFill>
                <a:latin typeface="Candara" pitchFamily="34" charset="0"/>
              </a:rPr>
              <a:t>Conversational </a:t>
            </a:r>
            <a:r>
              <a:rPr lang="id-ID" sz="2000" b="1" dirty="0">
                <a:solidFill>
                  <a:prstClr val="black"/>
                </a:solidFill>
                <a:latin typeface="Candara" pitchFamily="34" charset="0"/>
              </a:rPr>
              <a:t>EVANGELISM</a:t>
            </a:r>
          </a:p>
        </p:txBody>
      </p:sp>
      <p:pic>
        <p:nvPicPr>
          <p:cNvPr id="10" name="Picture 8" descr="mt_mini_032209"/>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96854" y="6261160"/>
            <a:ext cx="517525" cy="525463"/>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C:\Users\Gloria\Desktop\ce-book.jpg"/>
          <p:cNvPicPr>
            <a:picLocks noChangeAspect="1" noChangeArrowheads="1"/>
          </p:cNvPicPr>
          <p:nvPr/>
        </p:nvPicPr>
        <p:blipFill>
          <a:blip r:embed="rId4" cstate="print"/>
          <a:srcRect l="1375" t="1089" r="1996" b="90894"/>
          <a:stretch>
            <a:fillRect/>
          </a:stretch>
        </p:blipFill>
        <p:spPr bwMode="auto">
          <a:xfrm>
            <a:off x="0" y="0"/>
            <a:ext cx="9144000" cy="1143000"/>
          </a:xfrm>
          <a:prstGeom prst="rect">
            <a:avLst/>
          </a:prstGeom>
          <a:noFill/>
          <a:ln>
            <a:noFill/>
          </a:ln>
          <a:effectLst>
            <a:outerShdw blurRad="50800" dist="38100" dir="5400000" algn="t"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4546" name="Rectangle 2"/>
          <p:cNvSpPr>
            <a:spLocks noGrp="1" noChangeArrowheads="1"/>
          </p:cNvSpPr>
          <p:nvPr>
            <p:ph type="title"/>
          </p:nvPr>
        </p:nvSpPr>
        <p:spPr>
          <a:xfrm>
            <a:off x="214317" y="71438"/>
            <a:ext cx="8929687" cy="1143000"/>
          </a:xfrm>
          <a:extLst/>
        </p:spPr>
        <p:txBody>
          <a:bodyPr rtlCol="0">
            <a:normAutofit/>
          </a:bodyPr>
          <a:lstStyle/>
          <a:p>
            <a:pPr algn="ctr" eaLnBrk="1" fontAlgn="auto" hangingPunct="1">
              <a:spcAft>
                <a:spcPts val="0"/>
              </a:spcAft>
              <a:defRPr/>
            </a:pPr>
            <a:r>
              <a:rPr lang="en-US" altLang="zh-TW" sz="3600" i="1" dirty="0" smtClean="0">
                <a:ea typeface="+mj-ea"/>
                <a:cs typeface="+mj-cs"/>
              </a:rPr>
              <a:t>REMEMBER THE THREE D’S</a:t>
            </a:r>
            <a:endParaRPr lang="en-US" altLang="zh-TW" sz="3600" i="1" dirty="0">
              <a:ea typeface="+mj-ea"/>
              <a:cs typeface="+mj-cs"/>
            </a:endParaRPr>
          </a:p>
        </p:txBody>
      </p:sp>
    </p:spTree>
    <p:extLst>
      <p:ext uri="{BB962C8B-B14F-4D97-AF65-F5344CB8AC3E}">
        <p14:creationId xmlns:p14="http://schemas.microsoft.com/office/powerpoint/2010/main" val="1090127240"/>
      </p:ext>
    </p:extLst>
  </p:cSld>
  <p:clrMapOvr>
    <a:masterClrMapping/>
  </p:clrMapOvr>
  <p:transition>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 y="152400"/>
            <a:ext cx="9192491" cy="1143000"/>
          </a:xfrm>
          <a:extLst/>
        </p:spPr>
        <p:txBody>
          <a:bodyPr/>
          <a:lstStyle/>
          <a:p>
            <a:pPr algn="ctr">
              <a:defRPr/>
            </a:pPr>
            <a:r>
              <a:rPr lang="en-US" sz="3500" dirty="0" smtClean="0"/>
              <a:t>Learning how to cultivate…</a:t>
            </a:r>
            <a:endParaRPr lang="en-US" sz="3500" dirty="0"/>
          </a:p>
        </p:txBody>
      </p:sp>
      <p:pic>
        <p:nvPicPr>
          <p:cNvPr id="413699" name="Picture 4" descr="http://www.ruralmuse.co.uk/wp-content/uploads/so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7225" y="3733800"/>
            <a:ext cx="4711700"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700" name="TextBox 5"/>
          <p:cNvSpPr txBox="1">
            <a:spLocks noChangeArrowheads="1"/>
          </p:cNvSpPr>
          <p:nvPr/>
        </p:nvSpPr>
        <p:spPr bwMode="auto">
          <a:xfrm>
            <a:off x="4572000" y="1143000"/>
            <a:ext cx="4572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eaLnBrk="1" hangingPunct="1"/>
            <a:r>
              <a:rPr lang="en-US" sz="2800" b="1" dirty="0">
                <a:solidFill>
                  <a:srgbClr val="000000"/>
                </a:solidFill>
                <a:latin typeface="Calibri" pitchFamily="34" charset="0"/>
                <a:cs typeface="Arial" charset="0"/>
              </a:rPr>
              <a:t>Learning how to cultivate good  soil in today’s world can be helpful, in our witness to others, but there is also a </a:t>
            </a:r>
            <a:r>
              <a:rPr lang="en-US" sz="2800" b="1" u="sng" dirty="0" smtClean="0">
                <a:solidFill>
                  <a:srgbClr val="000000"/>
                </a:solidFill>
                <a:latin typeface="Calibri" pitchFamily="34" charset="0"/>
                <a:cs typeface="Arial" charset="0"/>
              </a:rPr>
              <a:t>prerequisite</a:t>
            </a:r>
            <a:r>
              <a:rPr lang="en-US" sz="2800" b="1" dirty="0" smtClean="0">
                <a:solidFill>
                  <a:srgbClr val="000000"/>
                </a:solidFill>
                <a:latin typeface="Calibri" pitchFamily="34" charset="0"/>
                <a:cs typeface="Arial" charset="0"/>
              </a:rPr>
              <a:t> </a:t>
            </a:r>
            <a:r>
              <a:rPr lang="en-US" sz="2800" b="1" dirty="0">
                <a:solidFill>
                  <a:srgbClr val="000000"/>
                </a:solidFill>
                <a:latin typeface="Calibri" pitchFamily="34" charset="0"/>
                <a:cs typeface="Arial" charset="0"/>
              </a:rPr>
              <a:t>for pre-evangelism?</a:t>
            </a:r>
          </a:p>
          <a:p>
            <a:pPr eaLnBrk="1" hangingPunct="1"/>
            <a:endParaRPr lang="en-US" sz="2400" b="1" dirty="0">
              <a:solidFill>
                <a:srgbClr val="000000"/>
              </a:solidFill>
              <a:latin typeface="Calibri" pitchFamily="34" charset="0"/>
              <a:cs typeface="Arial" charset="0"/>
            </a:endParaRPr>
          </a:p>
          <a:p>
            <a:pPr eaLnBrk="1" hangingPunct="1"/>
            <a:endParaRPr lang="en-US" sz="2400" b="1" dirty="0">
              <a:solidFill>
                <a:srgbClr val="000000"/>
              </a:solidFill>
              <a:latin typeface="Calibri" pitchFamily="34" charset="0"/>
              <a:cs typeface="Arial" charset="0"/>
            </a:endParaRPr>
          </a:p>
        </p:txBody>
      </p:sp>
      <p:sp>
        <p:nvSpPr>
          <p:cNvPr id="7" name="TextBox 6"/>
          <p:cNvSpPr txBox="1">
            <a:spLocks noChangeArrowheads="1"/>
          </p:cNvSpPr>
          <p:nvPr/>
        </p:nvSpPr>
        <p:spPr bwMode="auto">
          <a:xfrm>
            <a:off x="-104775" y="4184650"/>
            <a:ext cx="457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algn="ctr" eaLnBrk="1" hangingPunct="1"/>
            <a:r>
              <a:rPr lang="en-US" sz="4800" b="1">
                <a:solidFill>
                  <a:srgbClr val="000000"/>
                </a:solidFill>
                <a:latin typeface="Calibri" pitchFamily="34" charset="0"/>
                <a:cs typeface="Arial" charset="0"/>
              </a:rPr>
              <a:t>A Heart For God and the Lost!</a:t>
            </a:r>
          </a:p>
          <a:p>
            <a:pPr eaLnBrk="1" hangingPunct="1"/>
            <a:endParaRPr lang="en-US" sz="2400" b="1">
              <a:solidFill>
                <a:srgbClr val="000000"/>
              </a:solidFill>
              <a:latin typeface="Calibri" pitchFamily="34" charset="0"/>
              <a:cs typeface="Arial" charset="0"/>
            </a:endParaRPr>
          </a:p>
        </p:txBody>
      </p:sp>
      <p:pic>
        <p:nvPicPr>
          <p:cNvPr id="41370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8875"/>
            <a:ext cx="4419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317442" name="Picture 4" descr="caution ta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3" name="Rectangle 2"/>
          <p:cNvSpPr>
            <a:spLocks noGrp="1" noChangeArrowheads="1"/>
          </p:cNvSpPr>
          <p:nvPr>
            <p:ph type="title" idx="4294967295"/>
          </p:nvPr>
        </p:nvSpPr>
        <p:spPr>
          <a:xfrm>
            <a:off x="0" y="0"/>
            <a:ext cx="5854700" cy="1600200"/>
          </a:xfrm>
        </p:spPr>
        <p:txBody>
          <a:bodyPr/>
          <a:lstStyle/>
          <a:p>
            <a:pPr algn="l" eaLnBrk="1" hangingPunct="1"/>
            <a:r>
              <a:rPr lang="en-US" altLang="zh-TW" b="0" smtClean="0">
                <a:ea typeface="Arial Unicode MS" pitchFamily="34" charset="-128"/>
                <a:cs typeface="Arial Unicode MS" pitchFamily="34" charset="-128"/>
              </a:rPr>
              <a:t>       Our World Has Changed </a:t>
            </a:r>
            <a:br>
              <a:rPr lang="en-US" altLang="zh-TW" b="0" smtClean="0">
                <a:ea typeface="Arial Unicode MS" pitchFamily="34" charset="-128"/>
                <a:cs typeface="Arial Unicode MS" pitchFamily="34" charset="-128"/>
              </a:rPr>
            </a:br>
            <a:r>
              <a:rPr lang="en-US" altLang="zh-TW" b="0" smtClean="0">
                <a:ea typeface="Arial Unicode MS" pitchFamily="34" charset="-128"/>
                <a:cs typeface="Arial Unicode MS" pitchFamily="34" charset="-128"/>
              </a:rPr>
              <a:t>       And We Are In Trouble</a:t>
            </a:r>
          </a:p>
        </p:txBody>
      </p:sp>
      <p:sp>
        <p:nvSpPr>
          <p:cNvPr id="837635" name="Rectangle 3"/>
          <p:cNvSpPr>
            <a:spLocks noGrp="1" noChangeArrowheads="1"/>
          </p:cNvSpPr>
          <p:nvPr>
            <p:ph type="body" idx="4294967295"/>
          </p:nvPr>
        </p:nvSpPr>
        <p:spPr>
          <a:xfrm>
            <a:off x="457200" y="3767138"/>
            <a:ext cx="8686800" cy="2747962"/>
          </a:xfrm>
          <a:noFill/>
        </p:spPr>
        <p:txBody>
          <a:bodyPr/>
          <a:lstStyle/>
          <a:p>
            <a:pPr marL="533400" indent="-533400" eaLnBrk="1" hangingPunct="1">
              <a:buFontTx/>
              <a:buNone/>
            </a:pPr>
            <a:r>
              <a:rPr lang="zh-TW" altLang="en-US" sz="2000" smtClean="0">
                <a:ea typeface="Arial Unicode MS" pitchFamily="34" charset="-128"/>
                <a:cs typeface="Arial Unicode MS" pitchFamily="34" charset="-128"/>
              </a:rPr>
              <a:t>	“</a:t>
            </a:r>
            <a:r>
              <a:rPr lang="en-US" altLang="zh-TW" sz="2000" smtClean="0">
                <a:ea typeface="Arial Unicode MS" pitchFamily="34" charset="-128"/>
                <a:cs typeface="Arial Unicode MS" pitchFamily="34" charset="-128"/>
              </a:rPr>
              <a:t>How is it possible for a person to be an active member of an evangelical church for twenty or thirty years and still know next to nothing about the history and theology of the Christian religion, the methods and tools required for serious Bible study, and the skills and information necessary to preach and defend Christianity in a post-Christian, neopagan culture?” </a:t>
            </a:r>
          </a:p>
          <a:p>
            <a:pPr marL="533400" indent="-533400" eaLnBrk="1" hangingPunct="1">
              <a:buFontTx/>
              <a:buNone/>
            </a:pPr>
            <a:r>
              <a:rPr lang="en-US" altLang="zh-TW" sz="2000" b="1" smtClean="0">
                <a:ea typeface="Arial Unicode MS" pitchFamily="34" charset="-128"/>
                <a:cs typeface="Arial Unicode MS" pitchFamily="34" charset="-128"/>
              </a:rPr>
              <a:t>	</a:t>
            </a:r>
          </a:p>
          <a:p>
            <a:pPr marL="533400" indent="-533400" eaLnBrk="1" hangingPunct="1">
              <a:buFontTx/>
              <a:buNone/>
            </a:pPr>
            <a:r>
              <a:rPr lang="en-US" altLang="zh-TW" sz="2000" smtClean="0">
                <a:ea typeface="Arial Unicode MS" pitchFamily="34" charset="-128"/>
                <a:cs typeface="Arial Unicode MS" pitchFamily="34" charset="-128"/>
              </a:rPr>
              <a:t>	J.P. Moreland, </a:t>
            </a:r>
            <a:r>
              <a:rPr lang="en-US" altLang="zh-TW" sz="2000" i="1" smtClean="0">
                <a:ea typeface="Arial Unicode MS" pitchFamily="34" charset="-128"/>
                <a:cs typeface="Arial Unicode MS" pitchFamily="34" charset="-128"/>
              </a:rPr>
              <a:t>Love Your God With All Your Mind</a:t>
            </a:r>
            <a:r>
              <a:rPr lang="en-US" altLang="zh-TW" sz="2000" smtClean="0">
                <a:ea typeface="Arial Unicode MS" pitchFamily="34" charset="-128"/>
                <a:cs typeface="Arial Unicode MS" pitchFamily="34" charset="-128"/>
              </a:rPr>
              <a:t>, p.188</a:t>
            </a:r>
            <a:endParaRPr lang="zh-TW" altLang="en-US" sz="2000" smtClean="0">
              <a:ea typeface="Arial Unicode MS" pitchFamily="34" charset="-128"/>
              <a:cs typeface="Arial Unicode MS" pitchFamily="34" charset="-128"/>
            </a:endParaRPr>
          </a:p>
        </p:txBody>
      </p:sp>
    </p:spTree>
    <p:extLst>
      <p:ext uri="{BB962C8B-B14F-4D97-AF65-F5344CB8AC3E}">
        <p14:creationId xmlns:p14="http://schemas.microsoft.com/office/powerpoint/2010/main" val="122860000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37635">
                                            <p:txEl>
                                              <p:pRg st="0" end="0"/>
                                            </p:txEl>
                                          </p:spTgt>
                                        </p:tgtEl>
                                        <p:attrNameLst>
                                          <p:attrName>style.visibility</p:attrName>
                                        </p:attrNameLst>
                                      </p:cBhvr>
                                      <p:to>
                                        <p:strVal val="visible"/>
                                      </p:to>
                                    </p:set>
                                    <p:animEffect transition="in" filter="blinds(horizontal)">
                                      <p:cBhvr>
                                        <p:cTn id="7" dur="500"/>
                                        <p:tgtEl>
                                          <p:spTgt spid="8376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2802" name="Picture 2" descr="j04022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3" name="Rectangle 5"/>
          <p:cNvSpPr>
            <a:spLocks noChangeArrowheads="1"/>
          </p:cNvSpPr>
          <p:nvPr/>
        </p:nvSpPr>
        <p:spPr bwMode="auto">
          <a:xfrm>
            <a:off x="0" y="1612900"/>
            <a:ext cx="9144000" cy="4206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pic>
        <p:nvPicPr>
          <p:cNvPr id="332804" name="Picture 6" descr="mtlogowebsite_final_0322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13" y="76200"/>
            <a:ext cx="3684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05" name="Picture 8" descr="mt web addr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2075" y="6343650"/>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6" name="Text Box 2"/>
          <p:cNvSpPr txBox="1">
            <a:spLocks noChangeArrowheads="1"/>
          </p:cNvSpPr>
          <p:nvPr/>
        </p:nvSpPr>
        <p:spPr bwMode="auto">
          <a:xfrm>
            <a:off x="688975" y="514350"/>
            <a:ext cx="769620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Tahoma" pitchFamily="34" charset="0"/>
                <a:cs typeface="Tahoma" pitchFamily="34" charset="0"/>
              </a:defRPr>
            </a:lvl1pPr>
            <a:lvl2pPr marL="742950" indent="-285750" eaLnBrk="0" hangingPunct="0">
              <a:defRPr>
                <a:solidFill>
                  <a:schemeClr val="tx1"/>
                </a:solidFill>
                <a:latin typeface="Tahoma" pitchFamily="34" charset="0"/>
                <a:cs typeface="Tahoma" pitchFamily="34" charset="0"/>
              </a:defRPr>
            </a:lvl2pPr>
            <a:lvl3pPr marL="1143000" indent="-228600" eaLnBrk="0" hangingPunct="0">
              <a:defRPr>
                <a:solidFill>
                  <a:schemeClr val="tx1"/>
                </a:solidFill>
                <a:latin typeface="Tahoma" pitchFamily="34" charset="0"/>
                <a:cs typeface="Tahoma" pitchFamily="34" charset="0"/>
              </a:defRPr>
            </a:lvl3pPr>
            <a:lvl4pPr marL="1600200" indent="-228600" eaLnBrk="0" hangingPunct="0">
              <a:defRPr>
                <a:solidFill>
                  <a:schemeClr val="tx1"/>
                </a:solidFill>
                <a:latin typeface="Tahoma" pitchFamily="34" charset="0"/>
                <a:cs typeface="Tahoma" pitchFamily="34" charset="0"/>
              </a:defRPr>
            </a:lvl4pPr>
            <a:lvl5pPr marL="2057400" indent="-228600" eaLnBrk="0" hangingPunct="0">
              <a:defRPr>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a:solidFill>
                  <a:schemeClr val="tx1"/>
                </a:solidFill>
                <a:latin typeface="Tahoma" pitchFamily="34" charset="0"/>
                <a:cs typeface="Tahoma" pitchFamily="34" charset="0"/>
              </a:defRPr>
            </a:lvl9pPr>
          </a:lstStyle>
          <a:p>
            <a:pPr algn="ctr"/>
            <a:endParaRPr lang="en-US" altLang="zh-TW" sz="4000" b="1">
              <a:solidFill>
                <a:srgbClr val="FF0000"/>
              </a:solidFill>
              <a:latin typeface="Century Gothic" pitchFamily="34" charset="0"/>
              <a:ea typeface="PMingLiU" pitchFamily="18" charset="-120"/>
              <a:cs typeface="Arial Unicode MS" pitchFamily="34" charset="-128"/>
            </a:endParaRPr>
          </a:p>
          <a:p>
            <a:pPr algn="ctr"/>
            <a:endParaRPr lang="en-US" altLang="zh-TW" sz="2000" b="1">
              <a:solidFill>
                <a:srgbClr val="FF0000"/>
              </a:solidFill>
              <a:latin typeface="Century Gothic" pitchFamily="34" charset="0"/>
              <a:ea typeface="PMingLiU" pitchFamily="18" charset="-120"/>
              <a:cs typeface="Arial Unicode MS" pitchFamily="34" charset="-128"/>
            </a:endParaRPr>
          </a:p>
          <a:p>
            <a:pPr algn="ctr"/>
            <a:endParaRPr lang="en-US" altLang="zh-TW" sz="3200" b="1">
              <a:solidFill>
                <a:srgbClr val="0000FF"/>
              </a:solidFill>
              <a:latin typeface="Century Gothic" pitchFamily="34" charset="0"/>
              <a:ea typeface="PMingLiU" pitchFamily="18" charset="-120"/>
              <a:cs typeface="Arial Unicode MS" pitchFamily="34" charset="-128"/>
            </a:endParaRPr>
          </a:p>
          <a:p>
            <a:pPr algn="ctr"/>
            <a:endParaRPr lang="en-US" altLang="zh-TW" sz="3200" b="1">
              <a:solidFill>
                <a:srgbClr val="0000FF"/>
              </a:solidFill>
              <a:latin typeface="Century Gothic" pitchFamily="34" charset="0"/>
              <a:ea typeface="PMingLiU" pitchFamily="18" charset="-120"/>
              <a:cs typeface="Arial Unicode MS" pitchFamily="34" charset="-128"/>
            </a:endParaRPr>
          </a:p>
          <a:p>
            <a:pPr algn="ctr"/>
            <a:endParaRPr lang="en-US" altLang="zh-TW" sz="3200" b="1">
              <a:solidFill>
                <a:srgbClr val="0000FF"/>
              </a:solidFill>
              <a:latin typeface="Century Gothic" pitchFamily="34" charset="0"/>
              <a:ea typeface="PMingLiU" pitchFamily="18" charset="-120"/>
              <a:cs typeface="Arial Unicode MS" pitchFamily="34" charset="-128"/>
            </a:endParaRPr>
          </a:p>
          <a:p>
            <a:pPr algn="ctr"/>
            <a:endParaRPr lang="en-US" altLang="zh-TW" sz="2400" b="1">
              <a:solidFill>
                <a:srgbClr val="0000FF"/>
              </a:solidFill>
              <a:latin typeface="Century Gothic" pitchFamily="34" charset="0"/>
              <a:ea typeface="PMingLiU" pitchFamily="18" charset="-120"/>
              <a:cs typeface="Arial Unicode MS" pitchFamily="34" charset="-128"/>
            </a:endParaRPr>
          </a:p>
          <a:p>
            <a:pPr algn="ctr"/>
            <a:endParaRPr lang="en-US" altLang="zh-TW" sz="2400" b="1">
              <a:solidFill>
                <a:srgbClr val="0000FF"/>
              </a:solidFill>
              <a:latin typeface="Century Gothic" pitchFamily="34" charset="0"/>
              <a:ea typeface="PMingLiU" pitchFamily="18" charset="-120"/>
              <a:cs typeface="Arial Unicode MS" pitchFamily="34" charset="-128"/>
            </a:endParaRPr>
          </a:p>
          <a:p>
            <a:pPr algn="ctr"/>
            <a:endParaRPr lang="en-US" altLang="zh-TW" sz="2400" b="1">
              <a:solidFill>
                <a:srgbClr val="0000FF"/>
              </a:solidFill>
              <a:latin typeface="Century Gothic" pitchFamily="34" charset="0"/>
              <a:ea typeface="PMingLiU" pitchFamily="18" charset="-120"/>
              <a:cs typeface="Arial Unicode MS" pitchFamily="34" charset="-128"/>
            </a:endParaRPr>
          </a:p>
          <a:p>
            <a:pPr algn="ctr"/>
            <a:endParaRPr lang="en-US" altLang="zh-TW" sz="2400" b="1">
              <a:solidFill>
                <a:srgbClr val="0000FF"/>
              </a:solidFill>
              <a:latin typeface="Century Gothic" pitchFamily="34" charset="0"/>
              <a:ea typeface="PMingLiU" pitchFamily="18" charset="-120"/>
              <a:cs typeface="Arial Unicode MS" pitchFamily="34" charset="-128"/>
            </a:endParaRPr>
          </a:p>
        </p:txBody>
      </p:sp>
      <p:sp>
        <p:nvSpPr>
          <p:cNvPr id="656391" name="Rectangle 7"/>
          <p:cNvSpPr>
            <a:spLocks noGrp="1" noChangeArrowheads="1"/>
          </p:cNvSpPr>
          <p:nvPr>
            <p:ph type="ctrTitle" idx="4294967295"/>
          </p:nvPr>
        </p:nvSpPr>
        <p:spPr>
          <a:xfrm>
            <a:off x="125412" y="2298700"/>
            <a:ext cx="9018587" cy="911225"/>
          </a:xfrm>
        </p:spPr>
        <p:txBody>
          <a:bodyPr/>
          <a:lstStyle/>
          <a:p>
            <a:pPr algn="ctr" eaLnBrk="1" hangingPunct="1">
              <a:defRPr/>
            </a:pPr>
            <a:r>
              <a:rPr lang="en-US" altLang="zh-TW" sz="2800" b="1" dirty="0" smtClean="0">
                <a:solidFill>
                  <a:srgbClr val="000066"/>
                </a:solidFill>
                <a:effectLst>
                  <a:outerShdw blurRad="38100" dist="38100" dir="2700000" algn="tl">
                    <a:srgbClr val="000000"/>
                  </a:outerShdw>
                </a:effectLst>
                <a:latin typeface="Engravers MT" pitchFamily="-1" charset="0"/>
                <a:ea typeface="PMingLiU" pitchFamily="18" charset="-120"/>
                <a:cs typeface="Arial Unicode MS" pitchFamily="-1" charset="0"/>
              </a:rPr>
              <a:t>The necessity of pre-evangelism for fruitful witnessing today</a:t>
            </a:r>
            <a:endParaRPr lang="en-US" sz="2800" b="1" dirty="0" smtClean="0">
              <a:solidFill>
                <a:srgbClr val="000066"/>
              </a:solidFill>
              <a:effectLst>
                <a:outerShdw blurRad="38100" dist="38100" dir="2700000" algn="tl">
                  <a:srgbClr val="000000"/>
                </a:outerShdw>
              </a:effectLst>
              <a:latin typeface="Engravers MT" pitchFamily="-1" charset="0"/>
            </a:endParaRPr>
          </a:p>
        </p:txBody>
      </p:sp>
      <p:sp>
        <p:nvSpPr>
          <p:cNvPr id="332808" name="Rectangle 8"/>
          <p:cNvSpPr>
            <a:spLocks noGrp="1" noChangeArrowheads="1"/>
          </p:cNvSpPr>
          <p:nvPr>
            <p:ph type="subTitle" idx="4294967295"/>
          </p:nvPr>
        </p:nvSpPr>
        <p:spPr>
          <a:xfrm>
            <a:off x="1536700" y="5981700"/>
            <a:ext cx="6400800" cy="542925"/>
          </a:xfrm>
        </p:spPr>
        <p:txBody>
          <a:bodyPr/>
          <a:lstStyle/>
          <a:p>
            <a:pPr marL="0" indent="0" algn="ctr" eaLnBrk="1" hangingPunct="1">
              <a:buFontTx/>
              <a:buNone/>
            </a:pPr>
            <a:r>
              <a:rPr lang="en-US" b="1" smtClean="0">
                <a:latin typeface="Batang" pitchFamily="18" charset="-127"/>
                <a:ea typeface="Batang" pitchFamily="18" charset="-127"/>
              </a:rPr>
              <a:t>By Dr. David Geisler</a:t>
            </a:r>
          </a:p>
        </p:txBody>
      </p:sp>
      <p:pic>
        <p:nvPicPr>
          <p:cNvPr id="332809" name="Picture 9" descr="Conversational Evangelism pr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3223348"/>
            <a:ext cx="1752600" cy="2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97348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12" name="Picture 2" descr="F:\5 PEMBINAAN Penginjilan &amp; Tindak Lanjut Dasar\1 MODEL\Meekness &amp; Truth, Conversational Evangelism\ce-book.jpg"/>
          <p:cNvPicPr>
            <a:picLocks noChangeAspect="1" noChangeArrowheads="1"/>
          </p:cNvPicPr>
          <p:nvPr/>
        </p:nvPicPr>
        <p:blipFill>
          <a:blip r:embed="rId4">
            <a:lum contrast="10000"/>
          </a:blip>
          <a:srcRect/>
          <a:stretch>
            <a:fillRect/>
          </a:stretch>
        </p:blipFill>
        <p:spPr bwMode="auto">
          <a:xfrm>
            <a:off x="0" y="6515100"/>
            <a:ext cx="9144000" cy="342900"/>
          </a:xfrm>
          <a:prstGeom prst="rect">
            <a:avLst/>
          </a:prstGeom>
          <a:noFill/>
          <a:ln>
            <a:noFill/>
          </a:ln>
          <a:effectLst>
            <a:outerShdw blurRad="190500" algn="tl" rotWithShape="0">
              <a:srgbClr val="808080">
                <a:alpha val="70000"/>
              </a:srgbClr>
            </a:outerShdw>
          </a:effectLst>
          <a:extLst/>
        </p:spPr>
      </p:pic>
      <p:sp>
        <p:nvSpPr>
          <p:cNvPr id="13" name="TextBox 12"/>
          <p:cNvSpPr txBox="1"/>
          <p:nvPr/>
        </p:nvSpPr>
        <p:spPr>
          <a:xfrm>
            <a:off x="714348" y="6477000"/>
            <a:ext cx="8429652" cy="400110"/>
          </a:xfrm>
          <a:prstGeom prst="rect">
            <a:avLst/>
          </a:prstGeom>
          <a:noFill/>
        </p:spPr>
        <p:txBody>
          <a:bodyPr>
            <a:spAutoFit/>
          </a:bodyPr>
          <a:lstStyle/>
          <a:p>
            <a:pPr fontAlgn="auto">
              <a:spcBef>
                <a:spcPts val="0"/>
              </a:spcBef>
              <a:spcAft>
                <a:spcPts val="0"/>
              </a:spcAft>
              <a:defRPr/>
            </a:pPr>
            <a:r>
              <a:rPr lang="id-ID" sz="2000" b="1" i="1" dirty="0">
                <a:ln w="12700">
                  <a:solidFill>
                    <a:sysClr val="windowText" lastClr="000000"/>
                  </a:solidFill>
                  <a:prstDash val="solid"/>
                </a:ln>
                <a:solidFill>
                  <a:srgbClr val="EEECE1">
                    <a:tint val="85000"/>
                    <a:satMod val="155000"/>
                  </a:srgbClr>
                </a:solidFill>
                <a:latin typeface="Candara" pitchFamily="34" charset="0"/>
              </a:rPr>
              <a:t>Conversational </a:t>
            </a:r>
            <a:r>
              <a:rPr lang="id-ID" sz="2000" b="1" dirty="0">
                <a:solidFill>
                  <a:prstClr val="black"/>
                </a:solidFill>
                <a:latin typeface="Candara" pitchFamily="34" charset="0"/>
              </a:rPr>
              <a:t>EVANGELISM</a:t>
            </a:r>
          </a:p>
        </p:txBody>
      </p:sp>
      <p:pic>
        <p:nvPicPr>
          <p:cNvPr id="14" name="Picture 8" descr="mt_mini_032209"/>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96850" y="6261100"/>
            <a:ext cx="517525" cy="525463"/>
          </a:xfrm>
          <a:prstGeom prst="rect">
            <a:avLst/>
          </a:prstGeom>
          <a:noFill/>
          <a:ln>
            <a:noFill/>
          </a:ln>
          <a:effectLst>
            <a:outerShdw blurRad="190500" algn="tl" rotWithShape="0">
              <a:srgbClr val="808080">
                <a:alpha val="70000"/>
              </a:srgbClr>
            </a:outerShdw>
          </a:effectLst>
          <a:extLst/>
        </p:spPr>
      </p:pic>
      <p:pic>
        <p:nvPicPr>
          <p:cNvPr id="7" name="Picture 12" descr="C:\Users\Gloria\Desktop\ce-book.jpg"/>
          <p:cNvPicPr>
            <a:picLocks noChangeAspect="1" noChangeArrowheads="1"/>
          </p:cNvPicPr>
          <p:nvPr/>
        </p:nvPicPr>
        <p:blipFill>
          <a:blip r:embed="rId6"/>
          <a:srcRect/>
          <a:stretch>
            <a:fillRect/>
          </a:stretch>
        </p:blipFill>
        <p:spPr bwMode="auto">
          <a:xfrm>
            <a:off x="0" y="0"/>
            <a:ext cx="9144000" cy="1143000"/>
          </a:xfrm>
          <a:prstGeom prst="rect">
            <a:avLst/>
          </a:prstGeom>
          <a:noFill/>
          <a:ln>
            <a:noFill/>
          </a:ln>
          <a:effectLst>
            <a:outerShdw blurRad="50800" dist="38100" dir="5400000" algn="t" rotWithShape="0">
              <a:srgbClr val="808080">
                <a:alpha val="39998"/>
              </a:srgbClr>
            </a:outerShdw>
          </a:effectLst>
          <a:extLst/>
        </p:spPr>
      </p:pic>
      <p:pic>
        <p:nvPicPr>
          <p:cNvPr id="318470" name="Picture 2" descr="erosion_pri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71" name="Rectangle 3"/>
          <p:cNvSpPr>
            <a:spLocks noGrp="1" noChangeArrowheads="1"/>
          </p:cNvSpPr>
          <p:nvPr>
            <p:ph type="title" idx="4294967295"/>
          </p:nvPr>
        </p:nvSpPr>
        <p:spPr>
          <a:xfrm>
            <a:off x="0" y="5032375"/>
            <a:ext cx="9144000" cy="990600"/>
          </a:xfrm>
          <a:solidFill>
            <a:schemeClr val="tx1">
              <a:alpha val="50195"/>
            </a:schemeClr>
          </a:solidFill>
        </p:spPr>
        <p:txBody>
          <a:bodyPr/>
          <a:lstStyle/>
          <a:p>
            <a:pPr algn="l"/>
            <a:r>
              <a:rPr lang="en-US" altLang="zh-TW" sz="3600" b="0" smtClean="0">
                <a:ea typeface="Arial Unicode MS" pitchFamily="34" charset="-128"/>
                <a:cs typeface="Arial Unicode MS" pitchFamily="34" charset="-128"/>
              </a:rPr>
              <a:t>      Our Evangelism Task Is More Daunting!</a:t>
            </a:r>
          </a:p>
        </p:txBody>
      </p:sp>
    </p:spTree>
    <p:extLst>
      <p:ext uri="{BB962C8B-B14F-4D97-AF65-F5344CB8AC3E}">
        <p14:creationId xmlns:p14="http://schemas.microsoft.com/office/powerpoint/2010/main" val="243774345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12" name="Picture 2" descr="F:\5 PEMBINAAN Penginjilan &amp; Tindak Lanjut Dasar\1 MODEL\Meekness &amp; Truth, Conversational Evangelism\ce-book.jpg"/>
          <p:cNvPicPr>
            <a:picLocks noChangeAspect="1" noChangeArrowheads="1"/>
          </p:cNvPicPr>
          <p:nvPr/>
        </p:nvPicPr>
        <p:blipFill>
          <a:blip r:embed="rId4">
            <a:lum contrast="10000"/>
          </a:blip>
          <a:srcRect/>
          <a:stretch>
            <a:fillRect/>
          </a:stretch>
        </p:blipFill>
        <p:spPr bwMode="auto">
          <a:xfrm>
            <a:off x="0" y="6515100"/>
            <a:ext cx="9144000" cy="342900"/>
          </a:xfrm>
          <a:prstGeom prst="rect">
            <a:avLst/>
          </a:prstGeom>
          <a:noFill/>
          <a:ln>
            <a:noFill/>
          </a:ln>
          <a:effectLst>
            <a:outerShdw blurRad="190500" algn="tl" rotWithShape="0">
              <a:srgbClr val="808080">
                <a:alpha val="70000"/>
              </a:srgbClr>
            </a:outerShdw>
          </a:effectLst>
          <a:extLst/>
        </p:spPr>
      </p:pic>
      <p:sp>
        <p:nvSpPr>
          <p:cNvPr id="13" name="TextBox 12"/>
          <p:cNvSpPr txBox="1"/>
          <p:nvPr/>
        </p:nvSpPr>
        <p:spPr>
          <a:xfrm>
            <a:off x="714348" y="6477000"/>
            <a:ext cx="8429652" cy="400110"/>
          </a:xfrm>
          <a:prstGeom prst="rect">
            <a:avLst/>
          </a:prstGeom>
          <a:noFill/>
        </p:spPr>
        <p:txBody>
          <a:bodyPr>
            <a:spAutoFit/>
          </a:bodyPr>
          <a:lstStyle/>
          <a:p>
            <a:pPr fontAlgn="auto">
              <a:spcBef>
                <a:spcPts val="0"/>
              </a:spcBef>
              <a:spcAft>
                <a:spcPts val="0"/>
              </a:spcAft>
              <a:defRPr/>
            </a:pPr>
            <a:r>
              <a:rPr lang="id-ID" sz="2000" b="1" i="1" dirty="0">
                <a:ln w="12700">
                  <a:solidFill>
                    <a:sysClr val="windowText" lastClr="000000"/>
                  </a:solidFill>
                  <a:prstDash val="solid"/>
                </a:ln>
                <a:solidFill>
                  <a:srgbClr val="EEECE1">
                    <a:tint val="85000"/>
                    <a:satMod val="155000"/>
                  </a:srgbClr>
                </a:solidFill>
                <a:latin typeface="Candara" pitchFamily="34" charset="0"/>
              </a:rPr>
              <a:t>Conversational </a:t>
            </a:r>
            <a:r>
              <a:rPr lang="id-ID" sz="2000" b="1" dirty="0">
                <a:solidFill>
                  <a:prstClr val="black"/>
                </a:solidFill>
                <a:latin typeface="Candara" pitchFamily="34" charset="0"/>
              </a:rPr>
              <a:t>EVANGELISM</a:t>
            </a:r>
          </a:p>
        </p:txBody>
      </p:sp>
      <p:pic>
        <p:nvPicPr>
          <p:cNvPr id="14" name="Picture 8" descr="mt_mini_032209"/>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96850" y="6261100"/>
            <a:ext cx="517525" cy="525463"/>
          </a:xfrm>
          <a:prstGeom prst="rect">
            <a:avLst/>
          </a:prstGeom>
          <a:noFill/>
          <a:ln>
            <a:noFill/>
          </a:ln>
          <a:effectLst>
            <a:outerShdw blurRad="190500" algn="tl" rotWithShape="0">
              <a:srgbClr val="808080">
                <a:alpha val="70000"/>
              </a:srgbClr>
            </a:outerShdw>
          </a:effectLst>
          <a:extLst/>
        </p:spPr>
      </p:pic>
      <p:pic>
        <p:nvPicPr>
          <p:cNvPr id="7" name="Picture 12" descr="C:\Users\Gloria\Desktop\ce-book.jpg"/>
          <p:cNvPicPr>
            <a:picLocks noChangeAspect="1" noChangeArrowheads="1"/>
          </p:cNvPicPr>
          <p:nvPr/>
        </p:nvPicPr>
        <p:blipFill>
          <a:blip r:embed="rId6"/>
          <a:srcRect/>
          <a:stretch>
            <a:fillRect/>
          </a:stretch>
        </p:blipFill>
        <p:spPr bwMode="auto">
          <a:xfrm>
            <a:off x="0" y="0"/>
            <a:ext cx="9144000" cy="1143000"/>
          </a:xfrm>
          <a:prstGeom prst="rect">
            <a:avLst/>
          </a:prstGeom>
          <a:noFill/>
          <a:ln>
            <a:noFill/>
          </a:ln>
          <a:effectLst>
            <a:outerShdw blurRad="50800" dist="38100" dir="5400000" algn="t" rotWithShape="0">
              <a:srgbClr val="808080">
                <a:alpha val="39998"/>
              </a:srgbClr>
            </a:outerShdw>
          </a:effectLst>
          <a:extLst/>
        </p:spPr>
      </p:pic>
      <p:pic>
        <p:nvPicPr>
          <p:cNvPr id="319494" name="Picture 2" descr="erosion_pri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5" name="Rectangle 3"/>
          <p:cNvSpPr>
            <a:spLocks noGrp="1" noChangeArrowheads="1"/>
          </p:cNvSpPr>
          <p:nvPr>
            <p:ph type="title" idx="4294967295"/>
          </p:nvPr>
        </p:nvSpPr>
        <p:spPr>
          <a:xfrm>
            <a:off x="0" y="5032375"/>
            <a:ext cx="9144000" cy="990600"/>
          </a:xfrm>
          <a:solidFill>
            <a:schemeClr val="tx1">
              <a:alpha val="50195"/>
            </a:schemeClr>
          </a:solidFill>
        </p:spPr>
        <p:txBody>
          <a:bodyPr/>
          <a:lstStyle/>
          <a:p>
            <a:pPr algn="l"/>
            <a:r>
              <a:rPr lang="en-US" altLang="zh-TW" sz="3600" b="0" smtClean="0">
                <a:ea typeface="Arial Unicode MS" pitchFamily="34" charset="-128"/>
                <a:cs typeface="Arial Unicode MS" pitchFamily="34" charset="-128"/>
              </a:rPr>
              <a:t>      There has been an erosion of truth!</a:t>
            </a:r>
            <a:endParaRPr lang="en-US" altLang="zh-TW" sz="3500" smtClean="0">
              <a:ea typeface="Arial Unicode MS" pitchFamily="34" charset="-128"/>
              <a:cs typeface="Arial Unicode MS" pitchFamily="34" charset="-128"/>
            </a:endParaRPr>
          </a:p>
        </p:txBody>
      </p:sp>
    </p:spTree>
    <p:extLst>
      <p:ext uri="{BB962C8B-B14F-4D97-AF65-F5344CB8AC3E}">
        <p14:creationId xmlns:p14="http://schemas.microsoft.com/office/powerpoint/2010/main" val="67931747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22210" name="Picture 7" descr="brick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825" y="0"/>
            <a:ext cx="457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1" name="Rectangle 3"/>
          <p:cNvSpPr>
            <a:spLocks noGrp="1" noChangeArrowheads="1"/>
          </p:cNvSpPr>
          <p:nvPr>
            <p:ph type="title"/>
          </p:nvPr>
        </p:nvSpPr>
        <p:spPr>
          <a:xfrm>
            <a:off x="0" y="301625"/>
            <a:ext cx="4572000" cy="685800"/>
          </a:xfrm>
        </p:spPr>
        <p:txBody>
          <a:bodyPr/>
          <a:lstStyle/>
          <a:p>
            <a:pPr eaLnBrk="1" hangingPunct="1"/>
            <a:r>
              <a:rPr lang="en-US" altLang="zh-TW" smtClean="0">
                <a:ea typeface="Arial Unicode MS" pitchFamily="34" charset="-128"/>
                <a:cs typeface="Arial Unicode MS" pitchFamily="34" charset="-128"/>
              </a:rPr>
              <a:t>Obstacles to Evangelism Today</a:t>
            </a:r>
          </a:p>
        </p:txBody>
      </p:sp>
      <p:sp>
        <p:nvSpPr>
          <p:cNvPr id="1295364" name="Rectangle 4"/>
          <p:cNvSpPr>
            <a:spLocks noChangeArrowheads="1"/>
          </p:cNvSpPr>
          <p:nvPr/>
        </p:nvSpPr>
        <p:spPr bwMode="auto">
          <a:xfrm>
            <a:off x="0" y="2174875"/>
            <a:ext cx="45720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r>
              <a:rPr lang="en-US" altLang="zh-TW" smtClean="0">
                <a:solidFill>
                  <a:srgbClr val="FFFFFF"/>
                </a:solidFill>
                <a:latin typeface="Century Gothic" pitchFamily="34" charset="0"/>
                <a:ea typeface="Arial Unicode MS" pitchFamily="34" charset="-128"/>
                <a:cs typeface="Arial Unicode MS" pitchFamily="34" charset="-128"/>
              </a:rPr>
              <a:t>The World we Live In</a:t>
            </a:r>
          </a:p>
          <a:p>
            <a:endParaRPr lang="en-US" altLang="zh-TW" smtClean="0">
              <a:solidFill>
                <a:srgbClr val="FFFFFF"/>
              </a:solidFill>
              <a:latin typeface="Century Gothic" pitchFamily="34" charset="0"/>
              <a:ea typeface="Arial Unicode MS" pitchFamily="34" charset="-128"/>
              <a:cs typeface="Arial Unicode MS" pitchFamily="34" charset="-128"/>
            </a:endParaRPr>
          </a:p>
          <a:p>
            <a:r>
              <a:rPr lang="en-US" altLang="zh-TW" sz="3200" b="1" smtClean="0">
                <a:solidFill>
                  <a:srgbClr val="FFFFFF"/>
                </a:solidFill>
                <a:latin typeface="Century Gothic" pitchFamily="34" charset="0"/>
                <a:ea typeface="Arial Unicode MS" pitchFamily="34" charset="-128"/>
                <a:cs typeface="Arial Unicode MS" pitchFamily="34" charset="-128"/>
              </a:rPr>
              <a:t>It is not just a Western 	</a:t>
            </a:r>
          </a:p>
          <a:p>
            <a:r>
              <a:rPr lang="en-US" altLang="zh-TW" sz="3200" b="1" smtClean="0">
                <a:solidFill>
                  <a:srgbClr val="FFFFFF"/>
                </a:solidFill>
                <a:latin typeface="Century Gothic" pitchFamily="34" charset="0"/>
                <a:ea typeface="Arial Unicode MS" pitchFamily="34" charset="-128"/>
                <a:cs typeface="Arial Unicode MS" pitchFamily="34" charset="-128"/>
              </a:rPr>
              <a:t>Problem!</a:t>
            </a:r>
          </a:p>
        </p:txBody>
      </p:sp>
      <p:sp>
        <p:nvSpPr>
          <p:cNvPr id="1295365" name="Rectangle 5"/>
          <p:cNvSpPr>
            <a:spLocks noChangeArrowheads="1"/>
          </p:cNvSpPr>
          <p:nvPr/>
        </p:nvSpPr>
        <p:spPr bwMode="auto">
          <a:xfrm>
            <a:off x="239713" y="4760913"/>
            <a:ext cx="40957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sz="2800">
                <a:solidFill>
                  <a:schemeClr val="tx1"/>
                </a:solidFill>
                <a:latin typeface="Tahoma" pitchFamily="34" charset="0"/>
                <a:ea typeface="MS PGothic" pitchFamily="34" charset="-128"/>
              </a:defRPr>
            </a:lvl1pPr>
            <a:lvl2pPr marL="742950" indent="-285750" eaLnBrk="0" hangingPunct="0">
              <a:defRPr sz="2800">
                <a:solidFill>
                  <a:schemeClr val="tx1"/>
                </a:solidFill>
                <a:latin typeface="Tahoma" pitchFamily="34" charset="0"/>
                <a:ea typeface="MS PGothic" pitchFamily="34" charset="-128"/>
              </a:defRPr>
            </a:lvl2pPr>
            <a:lvl3pPr marL="1143000" indent="-228600" eaLnBrk="0" hangingPunct="0">
              <a:defRPr sz="2800">
                <a:solidFill>
                  <a:schemeClr val="tx1"/>
                </a:solidFill>
                <a:latin typeface="Tahoma" pitchFamily="34" charset="0"/>
                <a:ea typeface="MS PGothic" pitchFamily="34" charset="-128"/>
              </a:defRPr>
            </a:lvl3pPr>
            <a:lvl4pPr marL="1600200" indent="-228600" eaLnBrk="0" hangingPunct="0">
              <a:defRPr sz="2800">
                <a:solidFill>
                  <a:schemeClr val="tx1"/>
                </a:solidFill>
                <a:latin typeface="Tahoma" pitchFamily="34" charset="0"/>
                <a:ea typeface="MS PGothic" pitchFamily="34" charset="-128"/>
              </a:defRPr>
            </a:lvl4pPr>
            <a:lvl5pPr marL="2057400" indent="-228600" eaLnBrk="0" hangingPunct="0">
              <a:defRPr sz="28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Tahoma" pitchFamily="34" charset="0"/>
                <a:ea typeface="MS PGothic" pitchFamily="34" charset="-128"/>
              </a:defRPr>
            </a:lvl9pPr>
          </a:lstStyle>
          <a:p>
            <a:pPr algn="ctr"/>
            <a:r>
              <a:rPr lang="en-US" altLang="zh-TW" sz="4000" b="1" i="1" smtClean="0">
                <a:solidFill>
                  <a:srgbClr val="FFFFFF"/>
                </a:solidFill>
                <a:latin typeface="Century Gothic" pitchFamily="34" charset="0"/>
                <a:ea typeface="Arial Unicode MS" pitchFamily="34" charset="-128"/>
                <a:cs typeface="Arial Unicode MS" pitchFamily="34" charset="-128"/>
              </a:rPr>
              <a:t>Signs of Trouble Have Surfaced Even In The East</a:t>
            </a:r>
          </a:p>
        </p:txBody>
      </p:sp>
    </p:spTree>
    <p:extLst>
      <p:ext uri="{BB962C8B-B14F-4D97-AF65-F5344CB8AC3E}">
        <p14:creationId xmlns:p14="http://schemas.microsoft.com/office/powerpoint/2010/main" val="31420488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95364">
                                            <p:txEl>
                                              <p:pRg st="2" end="2"/>
                                            </p:txEl>
                                          </p:spTgt>
                                        </p:tgtEl>
                                        <p:attrNameLst>
                                          <p:attrName>style.visibility</p:attrName>
                                        </p:attrNameLst>
                                      </p:cBhvr>
                                      <p:to>
                                        <p:strVal val="visible"/>
                                      </p:to>
                                    </p:set>
                                    <p:animEffect transition="in" filter="blinds(horizontal)">
                                      <p:cBhvr>
                                        <p:cTn id="7" dur="500"/>
                                        <p:tgtEl>
                                          <p:spTgt spid="1295364">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295364">
                                            <p:txEl>
                                              <p:pRg st="3" end="3"/>
                                            </p:txEl>
                                          </p:spTgt>
                                        </p:tgtEl>
                                        <p:attrNameLst>
                                          <p:attrName>style.visibility</p:attrName>
                                        </p:attrNameLst>
                                      </p:cBhvr>
                                      <p:to>
                                        <p:strVal val="visible"/>
                                      </p:to>
                                    </p:set>
                                    <p:animEffect transition="in" filter="blinds(horizontal)">
                                      <p:cBhvr>
                                        <p:cTn id="10" dur="500"/>
                                        <p:tgtEl>
                                          <p:spTgt spid="1295364">
                                            <p:txEl>
                                              <p:pRg st="3" end="3"/>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1295365"/>
                                        </p:tgtEl>
                                        <p:attrNameLst>
                                          <p:attrName>style.visibility</p:attrName>
                                        </p:attrNameLst>
                                      </p:cBhvr>
                                      <p:to>
                                        <p:strVal val="visible"/>
                                      </p:to>
                                    </p:set>
                                    <p:anim calcmode="lin" valueType="num">
                                      <p:cBhvr>
                                        <p:cTn id="15" dur="1000" fill="hold"/>
                                        <p:tgtEl>
                                          <p:spTgt spid="1295365"/>
                                        </p:tgtEl>
                                        <p:attrNameLst>
                                          <p:attrName>ppt_w</p:attrName>
                                        </p:attrNameLst>
                                      </p:cBhvr>
                                      <p:tavLst>
                                        <p:tav tm="0">
                                          <p:val>
                                            <p:fltVal val="0"/>
                                          </p:val>
                                        </p:tav>
                                        <p:tav tm="100000">
                                          <p:val>
                                            <p:strVal val="#ppt_w"/>
                                          </p:val>
                                        </p:tav>
                                      </p:tavLst>
                                    </p:anim>
                                    <p:anim calcmode="lin" valueType="num">
                                      <p:cBhvr>
                                        <p:cTn id="16" dur="1000" fill="hold"/>
                                        <p:tgtEl>
                                          <p:spTgt spid="1295365"/>
                                        </p:tgtEl>
                                        <p:attrNameLst>
                                          <p:attrName>ppt_h</p:attrName>
                                        </p:attrNameLst>
                                      </p:cBhvr>
                                      <p:tavLst>
                                        <p:tav tm="0">
                                          <p:val>
                                            <p:fltVal val="0"/>
                                          </p:val>
                                        </p:tav>
                                        <p:tav tm="100000">
                                          <p:val>
                                            <p:strVal val="#ppt_h"/>
                                          </p:val>
                                        </p:tav>
                                      </p:tavLst>
                                    </p:anim>
                                    <p:anim calcmode="lin" valueType="num">
                                      <p:cBhvr>
                                        <p:cTn id="17" dur="1000" fill="hold"/>
                                        <p:tgtEl>
                                          <p:spTgt spid="1295365"/>
                                        </p:tgtEl>
                                        <p:attrNameLst>
                                          <p:attrName>style.rotation</p:attrName>
                                        </p:attrNameLst>
                                      </p:cBhvr>
                                      <p:tavLst>
                                        <p:tav tm="0">
                                          <p:val>
                                            <p:fltVal val="90"/>
                                          </p:val>
                                        </p:tav>
                                        <p:tav tm="100000">
                                          <p:val>
                                            <p:fltVal val="0"/>
                                          </p:val>
                                        </p:tav>
                                      </p:tavLst>
                                    </p:anim>
                                    <p:animEffect transition="in" filter="fade">
                                      <p:cBhvr>
                                        <p:cTn id="18" dur="1000"/>
                                        <p:tgtEl>
                                          <p:spTgt spid="129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3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4"/>
          <p:cNvSpPr>
            <a:spLocks noGrp="1" noChangeArrowheads="1"/>
          </p:cNvSpPr>
          <p:nvPr>
            <p:ph type="title"/>
          </p:nvPr>
        </p:nvSpPr>
        <p:spPr/>
        <p:txBody>
          <a:bodyPr/>
          <a:lstStyle/>
          <a:p>
            <a:pPr eaLnBrk="1" hangingPunct="1"/>
            <a:r>
              <a:rPr lang="en-US" altLang="zh-TW" smtClean="0">
                <a:ea typeface="Arial Unicode MS" pitchFamily="34" charset="-128"/>
                <a:cs typeface="Arial Unicode MS" pitchFamily="34" charset="-128"/>
              </a:rPr>
              <a:t>Signs of Trouble Have </a:t>
            </a:r>
            <a:br>
              <a:rPr lang="en-US" altLang="zh-TW" smtClean="0">
                <a:ea typeface="Arial Unicode MS" pitchFamily="34" charset="-128"/>
                <a:cs typeface="Arial Unicode MS" pitchFamily="34" charset="-128"/>
              </a:rPr>
            </a:br>
            <a:r>
              <a:rPr lang="en-US" altLang="zh-TW" smtClean="0">
                <a:ea typeface="Arial Unicode MS" pitchFamily="34" charset="-128"/>
                <a:cs typeface="Arial Unicode MS" pitchFamily="34" charset="-128"/>
              </a:rPr>
              <a:t>Surfaced Even In The East</a:t>
            </a:r>
          </a:p>
        </p:txBody>
      </p:sp>
      <p:sp>
        <p:nvSpPr>
          <p:cNvPr id="1668101" name="Rectangle 5"/>
          <p:cNvSpPr>
            <a:spLocks noGrp="1" noChangeArrowheads="1"/>
          </p:cNvSpPr>
          <p:nvPr>
            <p:ph type="body" idx="1"/>
          </p:nvPr>
        </p:nvSpPr>
        <p:spPr/>
        <p:txBody>
          <a:bodyPr/>
          <a:lstStyle/>
          <a:p>
            <a:pPr eaLnBrk="1" hangingPunct="1">
              <a:lnSpc>
                <a:spcPct val="90000"/>
              </a:lnSpc>
              <a:buFontTx/>
              <a:buNone/>
            </a:pPr>
            <a:r>
              <a:rPr lang="zh-TW" altLang="en-US" sz="2400" smtClean="0">
                <a:ea typeface="Arial Unicode MS" pitchFamily="34" charset="-128"/>
                <a:cs typeface="Arial Unicode MS" pitchFamily="34" charset="-128"/>
              </a:rPr>
              <a:t>	“</a:t>
            </a:r>
            <a:r>
              <a:rPr lang="en-US" altLang="zh-TW" sz="2400" smtClean="0">
                <a:ea typeface="Arial Unicode MS" pitchFamily="34" charset="-128"/>
                <a:cs typeface="Arial Unicode MS" pitchFamily="34" charset="-128"/>
              </a:rPr>
              <a:t>Many students don't think that there is a standard of right and wrong. Rather, they believe that this is up to the individual. This means they do hold a standard of right and wrong themselves, but they feel that each person's standard of right and wrong differs from the other.”</a:t>
            </a:r>
          </a:p>
          <a:p>
            <a:pPr eaLnBrk="1" hangingPunct="1">
              <a:lnSpc>
                <a:spcPct val="90000"/>
              </a:lnSpc>
              <a:buFontTx/>
              <a:buNone/>
            </a:pPr>
            <a:endParaRPr lang="en-US" altLang="zh-TW" sz="2400" smtClean="0">
              <a:ea typeface="Arial Unicode MS" pitchFamily="34" charset="-128"/>
              <a:cs typeface="Arial Unicode MS" pitchFamily="34" charset="-128"/>
            </a:endParaRPr>
          </a:p>
          <a:p>
            <a:pPr eaLnBrk="1" hangingPunct="1">
              <a:lnSpc>
                <a:spcPct val="90000"/>
              </a:lnSpc>
              <a:buFontTx/>
              <a:buNone/>
            </a:pPr>
            <a:r>
              <a:rPr lang="en-US" altLang="zh-TW" sz="2400" smtClean="0">
                <a:ea typeface="Arial Unicode MS" pitchFamily="34" charset="-128"/>
                <a:cs typeface="Arial Unicode MS" pitchFamily="34" charset="-128"/>
              </a:rPr>
              <a:t>	“Personally, I feel stuck as to how to proceed on with the conversation. It's like saying that this food is nice for me but may not be nice for you. They relegate the standard of right and wrong to personal preference.”</a:t>
            </a:r>
          </a:p>
          <a:p>
            <a:pPr eaLnBrk="1" hangingPunct="1">
              <a:lnSpc>
                <a:spcPct val="90000"/>
              </a:lnSpc>
              <a:buFontTx/>
              <a:buNone/>
            </a:pPr>
            <a:endParaRPr lang="en-US" altLang="zh-TW" sz="2400" smtClean="0">
              <a:ea typeface="Arial Unicode MS" pitchFamily="34" charset="-128"/>
              <a:cs typeface="Arial Unicode MS" pitchFamily="34" charset="-128"/>
            </a:endParaRPr>
          </a:p>
          <a:p>
            <a:pPr eaLnBrk="1" hangingPunct="1">
              <a:lnSpc>
                <a:spcPct val="90000"/>
              </a:lnSpc>
              <a:buFontTx/>
              <a:buNone/>
            </a:pPr>
            <a:r>
              <a:rPr lang="en-US" altLang="zh-TW" sz="2400" smtClean="0">
                <a:ea typeface="Arial Unicode MS" pitchFamily="34" charset="-128"/>
                <a:cs typeface="Arial Unicode MS" pitchFamily="34" charset="-128"/>
              </a:rPr>
              <a:t>	- Former Student, East Asia School of Theology</a:t>
            </a:r>
          </a:p>
          <a:p>
            <a:pPr eaLnBrk="1" hangingPunct="1">
              <a:lnSpc>
                <a:spcPct val="90000"/>
              </a:lnSpc>
              <a:buFontTx/>
              <a:buNone/>
            </a:pPr>
            <a:endParaRPr lang="en-US" altLang="zh-TW" sz="2400" smtClean="0">
              <a:ea typeface="Arial Unicode MS" pitchFamily="34" charset="-128"/>
              <a:cs typeface="Arial Unicode MS" pitchFamily="34" charset="-128"/>
            </a:endParaRPr>
          </a:p>
        </p:txBody>
      </p:sp>
    </p:spTree>
    <p:extLst>
      <p:ext uri="{BB962C8B-B14F-4D97-AF65-F5344CB8AC3E}">
        <p14:creationId xmlns:p14="http://schemas.microsoft.com/office/powerpoint/2010/main" val="31019016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68101">
                                            <p:txEl>
                                              <p:pRg st="2" end="2"/>
                                            </p:txEl>
                                          </p:spTgt>
                                        </p:tgtEl>
                                        <p:attrNameLst>
                                          <p:attrName>style.visibility</p:attrName>
                                        </p:attrNameLst>
                                      </p:cBhvr>
                                      <p:to>
                                        <p:strVal val="visible"/>
                                      </p:to>
                                    </p:set>
                                    <p:animEffect transition="in" filter="blinds(horizontal)">
                                      <p:cBhvr>
                                        <p:cTn id="7" dur="500"/>
                                        <p:tgtEl>
                                          <p:spTgt spid="166810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2.2|10.8"/>
</p:tagLst>
</file>

<file path=ppt/tags/tag2.xml><?xml version="1.0" encoding="utf-8"?>
<p:tagLst xmlns:a="http://schemas.openxmlformats.org/drawingml/2006/main" xmlns:r="http://schemas.openxmlformats.org/officeDocument/2006/relationships" xmlns:p="http://schemas.openxmlformats.org/presentationml/2006/main">
  <p:tag name="TIMING" val="|5.7|22"/>
</p:tagLst>
</file>

<file path=ppt/theme/theme1.xml><?xml version="1.0" encoding="utf-8"?>
<a:theme xmlns:a="http://schemas.openxmlformats.org/drawingml/2006/main" name="FANCY MT MASTER">
  <a:themeElements>
    <a:clrScheme name="FANCY M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NCY MT MASTER">
      <a:majorFont>
        <a:latin typeface="Tahoma"/>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NCY M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NCY MT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NCY MT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NCY MT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NCY MT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NCY MT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NCY MT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NCY MT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NCY MT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NCY MT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NCY MT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NCY MT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AUTION BK MASTER">
  <a:themeElements>
    <a:clrScheme name="1_CAUTION B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AUTION BK MASTER">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AUTION B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AUTION BK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AUTION BK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AUTION BK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AUTION BK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AUTION BK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AUTION BK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AUTION BK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AUTION BK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AUTION BK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AUTION BK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AUTION BK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2.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5.xml><?xml version="1.0" encoding="utf-8"?>
<a:theme xmlns:a="http://schemas.openxmlformats.org/drawingml/2006/main" name="22_Corinthian columns design template">
  <a:themeElements>
    <a:clrScheme name="6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6_Corinthian columns design template">
      <a:majorFont>
        <a:latin typeface="Galatia SIL"/>
        <a:ea typeface="PMingLiU"/>
        <a:cs typeface=""/>
      </a:majorFont>
      <a:minorFont>
        <a:latin typeface="Galatia SI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6.xml><?xml version="1.0" encoding="utf-8"?>
<a:theme xmlns:a="http://schemas.openxmlformats.org/drawingml/2006/main" name="19_default">
  <a:themeElements>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fault">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A200"/>
            </a:solidFill>
            <a:effectLst/>
            <a:latin typeface="Galatia SI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A200"/>
            </a:solidFill>
            <a:effectLst/>
            <a:latin typeface="Galatia SIL"/>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7.xml><?xml version="1.0" encoding="utf-8"?>
<a:theme xmlns:a="http://schemas.openxmlformats.org/drawingml/2006/main" name="20_default">
  <a:themeElements>
    <a:clrScheme name="2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2_default">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A200"/>
            </a:solidFill>
            <a:effectLst/>
            <a:latin typeface="Galatia SI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A200"/>
            </a:solidFill>
            <a:effectLst/>
            <a:latin typeface="Galatia SIL"/>
          </a:defRPr>
        </a:defPPr>
      </a:lstStyle>
    </a:lnDef>
  </a:objectDefaults>
  <a:extraClrSchemeLst>
    <a:extraClrScheme>
      <a:clrScheme name="2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21_default">
  <a:themeElements>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fault">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A200"/>
            </a:solidFill>
            <a:effectLst/>
            <a:latin typeface="Galatia SIL"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A200"/>
            </a:solidFill>
            <a:effectLst/>
            <a:latin typeface="Galatia SIL" pitchFamily="2" charset="0"/>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9.xml><?xml version="1.0" encoding="utf-8"?>
<a:theme xmlns:a="http://schemas.openxmlformats.org/drawingml/2006/main" name="22_default">
  <a:themeElements>
    <a:clrScheme name="2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2_default">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A200"/>
            </a:solidFill>
            <a:effectLst/>
            <a:latin typeface="Galatia SIL"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A200"/>
            </a:solidFill>
            <a:effectLst/>
            <a:latin typeface="Galatia SIL" pitchFamily="2" charset="0"/>
          </a:defRPr>
        </a:defPPr>
      </a:lstStyle>
    </a:lnDef>
  </a:objectDefaults>
  <a:extraClrSchemeLst>
    <a:extraClrScheme>
      <a:clrScheme name="2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Corinthian columns design template">
  <a:themeElements>
    <a:clrScheme name="3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3_Corinthian columns design template">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ndara">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ndara">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2.xml><?xml version="1.0" encoding="utf-8"?>
<a:theme xmlns:a="http://schemas.openxmlformats.org/drawingml/2006/main" name="1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3.xml><?xml version="1.0" encoding="utf-8"?>
<a:theme xmlns:a="http://schemas.openxmlformats.org/drawingml/2006/main" name="23_Corinthian columns design template">
  <a:themeElements>
    <a:clrScheme name="4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4_Corinthian columns design template">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4.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6.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7.xml><?xml version="1.0" encoding="utf-8"?>
<a:theme xmlns:a="http://schemas.openxmlformats.org/drawingml/2006/main" name="24_Corinthian columns design template">
  <a:themeElements>
    <a:clrScheme name="11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11_Corinthian columns design template">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8.xml><?xml version="1.0" encoding="utf-8"?>
<a:theme xmlns:a="http://schemas.openxmlformats.org/drawingml/2006/main" name="23_default">
  <a:themeElements>
    <a:clrScheme name="15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15_default">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sng" strike="noStrike" cap="none" normalizeH="0" baseline="0" smtClean="0">
            <a:ln>
              <a:noFill/>
            </a:ln>
            <a:solidFill>
              <a:srgbClr val="FFA200"/>
            </a:solidFill>
            <a:effectLst/>
            <a:latin typeface="Galatia SIL"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sng" strike="noStrike" cap="none" normalizeH="0" baseline="0" smtClean="0">
            <a:ln>
              <a:noFill/>
            </a:ln>
            <a:solidFill>
              <a:srgbClr val="FFA200"/>
            </a:solidFill>
            <a:effectLst/>
            <a:latin typeface="Galatia SIL" pitchFamily="2" charset="0"/>
          </a:defRPr>
        </a:defPPr>
      </a:lstStyle>
    </a:lnDef>
  </a:objectDefaults>
  <a:extraClrSchemeLst>
    <a:extraClrScheme>
      <a:clrScheme name="15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5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5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5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5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5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5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5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5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5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5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5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9.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Verdana"/>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a:themeElements>
    <a:clrScheme name="2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2_default">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0.xml><?xml version="1.0" encoding="utf-8"?>
<a:theme xmlns:a="http://schemas.openxmlformats.org/drawingml/2006/main" name="48_Default Design">
  <a:themeElements>
    <a:clrScheme name="4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0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1.xml><?xml version="1.0" encoding="utf-8"?>
<a:theme xmlns:a="http://schemas.openxmlformats.org/drawingml/2006/main" name="49_Default Design">
  <a:themeElements>
    <a:clrScheme name="4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0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2.xml><?xml version="1.0" encoding="utf-8"?>
<a:theme xmlns:a="http://schemas.openxmlformats.org/drawingml/2006/main" name="15_Office Theme">
  <a:themeElements>
    <a:clrScheme name="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8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4.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5.xml><?xml version="1.0" encoding="utf-8"?>
<a:theme xmlns:a="http://schemas.openxmlformats.org/drawingml/2006/main" name="1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sng" strike="noStrike" cap="none" normalizeH="0" baseline="0" smtClean="0">
            <a:ln>
              <a:noFill/>
            </a:ln>
            <a:solidFill>
              <a:srgbClr val="FFA200"/>
            </a:solidFill>
            <a:effectLst/>
            <a:latin typeface="Galatia SIL"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sng" strike="noStrike" cap="none" normalizeH="0" baseline="0" smtClean="0">
            <a:ln>
              <a:noFill/>
            </a:ln>
            <a:solidFill>
              <a:srgbClr val="FFA200"/>
            </a:solidFill>
            <a:effectLst/>
            <a:latin typeface="Galatia SIL" pitchFamily="2"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ndara">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8.xml><?xml version="1.0" encoding="utf-8"?>
<a:theme xmlns:a="http://schemas.openxmlformats.org/drawingml/2006/main" name="50_Default Design">
  <a:themeElements>
    <a:clrScheme name="4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0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9.xml><?xml version="1.0" encoding="utf-8"?>
<a:theme xmlns:a="http://schemas.openxmlformats.org/drawingml/2006/main" name="51_Default Design">
  <a:themeElements>
    <a:clrScheme name="4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0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orinthian columns design template">
  <a:themeElements>
    <a:clrScheme name="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Corinthian columns design template">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0.xml><?xml version="1.0" encoding="utf-8"?>
<a:theme xmlns:a="http://schemas.openxmlformats.org/drawingml/2006/main" name="8_BLANK MASTER">
  <a:themeElements>
    <a:clrScheme name="6_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BLANK MASTER">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BLANK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BLANK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BLANK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BLANK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BLANK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BLANK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BLANK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BLANK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BLANK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BLANK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BLANK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1.xml><?xml version="1.0" encoding="utf-8"?>
<a:theme xmlns:a="http://schemas.openxmlformats.org/drawingml/2006/main" name="24_default">
  <a:themeElements>
    <a:clrScheme name="7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7_default">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2.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3.xml><?xml version="1.0" encoding="utf-8"?>
<a:theme xmlns:a="http://schemas.openxmlformats.org/drawingml/2006/main" name="5_FANCY MT MASTER">
  <a:themeElements>
    <a:clrScheme name="FANCY M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NCY MT MASTER">
      <a:majorFont>
        <a:latin typeface="Tahoma"/>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NCY M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NCY MT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NCY MT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NCY MT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NCY MT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NCY MT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NCY MT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NCY MT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NCY MT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NCY MT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NCY MT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NCY MT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4.xml><?xml version="1.0" encoding="utf-8"?>
<a:theme xmlns:a="http://schemas.openxmlformats.org/drawingml/2006/main" name="9_BLANK MASTER">
  <a:themeElements>
    <a:clrScheme name="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MASTER">
      <a:majorFont>
        <a:latin typeface="Tahoma"/>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5.xml><?xml version="1.0" encoding="utf-8"?>
<a:theme xmlns:a="http://schemas.openxmlformats.org/drawingml/2006/main" name="25_default">
  <a:themeElements>
    <a:clrScheme name="7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7_default">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6.xml><?xml version="1.0" encoding="utf-8"?>
<a:theme xmlns:a="http://schemas.openxmlformats.org/drawingml/2006/main" name="10_BLANK MASTER">
  <a:themeElements>
    <a:clrScheme name="1_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MASTER">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7.xml><?xml version="1.0" encoding="utf-8"?>
<a:theme xmlns:a="http://schemas.openxmlformats.org/drawingml/2006/main" name="2_CAUTION BK MASTER">
  <a:themeElements>
    <a:clrScheme name="1_CAUTION B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AUTION BK MASTER">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AUTION B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AUTION BK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AUTION BK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AUTION BK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AUTION BK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AUTION BK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AUTION BK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AUTION BK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AUTION BK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AUTION BK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AUTION BK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AUTION BK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8.xml><?xml version="1.0" encoding="utf-8"?>
<a:theme xmlns:a="http://schemas.openxmlformats.org/drawingml/2006/main" name="11_BLANK MASTER">
  <a:themeElements>
    <a:clrScheme name="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MASTER">
      <a:majorFont>
        <a:latin typeface="Tahoma"/>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9.xml><?xml version="1.0" encoding="utf-8"?>
<a:theme xmlns:a="http://schemas.openxmlformats.org/drawingml/2006/main" name="26_default">
  <a:themeElements>
    <a:clrScheme name="4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4_default">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Corinthian columns design template">
  <a:themeElements>
    <a:clrScheme name="7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7_Corinthian columns design template">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0.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1.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2.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3.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4.xml><?xml version="1.0" encoding="utf-8"?>
<a:theme xmlns:a="http://schemas.openxmlformats.org/drawingml/2006/main" name="12_BLANK MASTER">
  <a:themeElements>
    <a:clrScheme name="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MASTER">
      <a:majorFont>
        <a:latin typeface="Tahoma"/>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5.xml><?xml version="1.0" encoding="utf-8"?>
<a:theme xmlns:a="http://schemas.openxmlformats.org/drawingml/2006/main" name="6_FANCY MT MASTER">
  <a:themeElements>
    <a:clrScheme name="FANCY M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NCY MT MASTER">
      <a:majorFont>
        <a:latin typeface="Tahoma"/>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NCY M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NCY MT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NCY MT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NCY MT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NCY MT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NCY MT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NCY MT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NCY MT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NCY MT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NCY MT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NCY MT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NCY MT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6.xml><?xml version="1.0" encoding="utf-8"?>
<a:theme xmlns:a="http://schemas.openxmlformats.org/drawingml/2006/main" name="13_BLANK MASTER">
  <a:themeElements>
    <a:clrScheme name="1_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MASTER">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Corinthian columns design template">
  <a:themeElements>
    <a:clrScheme name="2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2_Corinthian columns design template">
      <a:majorFont>
        <a:latin typeface="Galatia SIL"/>
        <a:ea typeface="新細明體"/>
        <a:cs typeface=""/>
      </a:majorFont>
      <a:minorFont>
        <a:latin typeface="Galatia SI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Corinthian columns design template">
  <a:themeElements>
    <a:clrScheme name="8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8_Corinthian columns design template">
      <a:majorFont>
        <a:latin typeface="Galatia SIL"/>
        <a:ea typeface="新細明體"/>
        <a:cs typeface="Arial"/>
      </a:majorFont>
      <a:minorFont>
        <a:latin typeface="Galatia SIL"/>
        <a:ea typeface="新細明體"/>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a:themeElements>
    <a:clrScheme name="4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4_default">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MT PLAIN MASTER">
  <a:themeElements>
    <a:clrScheme name="MT PLAI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T PLAIN MASTER">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T PLAI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T PLAIN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T PLAIN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T PLAIN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T PLAIN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T PLAIN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T PLAIN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T PLAIN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T PLAIN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T PLAIN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T PLAIN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T PLAIN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default">
  <a:themeElements>
    <a:clrScheme name="5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5_default">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LAIN MT MASTER">
  <a:themeElements>
    <a:clrScheme name="PLAIN M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IN MT MASTER">
      <a:majorFont>
        <a:latin typeface="Tahoma"/>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LAIN M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IN MT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IN MT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IN MT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IN MT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IN MT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IN MT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IN MT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IN MT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IN MT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IN MT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IN MT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efault">
  <a:themeElements>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fault">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default">
  <a:themeElements>
    <a:clrScheme name="6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6_default">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Corinthian columns design template">
  <a:themeElements>
    <a:clrScheme name="5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5_Corinthian columns design template">
      <a:majorFont>
        <a:latin typeface="Galatia SIL"/>
        <a:ea typeface="新細明體"/>
        <a:cs typeface=""/>
      </a:majorFont>
      <a:minorFont>
        <a:latin typeface="Galatia SI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Corinthian columns design template">
  <a:themeElements>
    <a:clrScheme name="6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6_Corinthian columns design template">
      <a:majorFont>
        <a:latin typeface="Galatia SIL"/>
        <a:ea typeface="新細明體"/>
        <a:cs typeface=""/>
      </a:majorFont>
      <a:minorFont>
        <a:latin typeface="Galatia SI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default">
  <a:themeElements>
    <a:clrScheme name="7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7_default">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Corinthian columns design template">
  <a:themeElements>
    <a:clrScheme name="4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4_Corinthian columns design template">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default">
  <a:themeElements>
    <a:clrScheme name="8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8_default">
      <a:majorFont>
        <a:latin typeface="Galatia SIL"/>
        <a:ea typeface="新細明體"/>
        <a:cs typeface=""/>
      </a:majorFont>
      <a:minorFont>
        <a:latin typeface="Galatia SI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Corinthian columns design template">
  <a:themeElements>
    <a:clrScheme name="1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1_Corinthian columns design template">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9_Corinthian columns design template">
  <a:themeElements>
    <a:clrScheme name="9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9_Corinthian columns design template">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9_default">
  <a:themeElements>
    <a:clrScheme name="9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9_default">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AUTION BK MASTER">
  <a:themeElements>
    <a:clrScheme name="CAUTION B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UTION BK MASTER">
      <a:majorFont>
        <a:latin typeface="Tahoma"/>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UTION B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UTION BK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UTION BK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UTION BK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UTION BK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UTION BK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UTION BK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UTION BK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UTION BK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UTION BK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UTION BK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UTION BK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LANK MASTER">
  <a:themeElements>
    <a:clrScheme name="2_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MASTER">
      <a:majorFont>
        <a:latin typeface="Tahoma"/>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BLANK MASTER">
  <a:themeElements>
    <a:clrScheme name="3_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BLANK MASTER">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BLANK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BLANK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BLANK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BLANK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BLANK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BLANK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BLANK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BLANK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BLANK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BLANK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BLANK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default">
  <a:themeElements>
    <a:clrScheme name="1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1_default">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0_default">
  <a:themeElements>
    <a:clrScheme name="5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5_default">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0_Corinthian columns design template">
  <a:themeElements>
    <a:clrScheme name="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Corinthian columns design template">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FANCY MT MASTER">
  <a:themeElements>
    <a:clrScheme name="1_FANCY M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FANCY MT MASTER">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FANCY M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FANCY MT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FANCY MT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FANCY MT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FANCY MT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FANCY MT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FANCY MT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FANCY MT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FANCY MT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FANCY MT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FANCY MT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FANCY MT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MASTER">
  <a:themeElements>
    <a:clrScheme name="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MASTER">
      <a:majorFont>
        <a:latin typeface="Tahoma"/>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1_default">
  <a:themeElements>
    <a:clrScheme name="4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4_default">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default">
  <a:themeElements>
    <a:clrScheme name="2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2_default">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ctr" anchorCtr="1"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sng" strike="noStrike" cap="none" normalizeH="0" baseline="0" smtClean="0">
            <a:ln>
              <a:noFill/>
            </a:ln>
            <a:solidFill>
              <a:srgbClr val="FFA200"/>
            </a:solidFill>
            <a:effectLst/>
            <a:latin typeface="Galatia SIL"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ctr" anchorCtr="1"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sng" strike="noStrike" cap="none" normalizeH="0" baseline="0" smtClean="0">
            <a:ln>
              <a:noFill/>
            </a:ln>
            <a:solidFill>
              <a:srgbClr val="FFA200"/>
            </a:solidFill>
            <a:effectLst/>
            <a:latin typeface="Galatia SIL" pitchFamily="2" charset="0"/>
          </a:defRPr>
        </a:defPPr>
      </a:lstStyle>
    </a:lnDef>
  </a:objectDefaults>
  <a:extraClrSchemeLst>
    <a:extraClrScheme>
      <a:clrScheme name="2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default">
  <a:themeElements>
    <a:clrScheme name="1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1_default">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3_default">
  <a:themeElements>
    <a:clrScheme name="4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4_default">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1_Corinthian columns design template">
  <a:themeElements>
    <a:clrScheme name="4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4_Corinthian columns design template">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2_Corinthian columns design template">
  <a:themeElements>
    <a:clrScheme name="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Corinthian columns design template">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3_Corinthian columns design template">
  <a:themeElements>
    <a:clrScheme name="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Corinthian columns design template">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FANCY MT MASTER">
  <a:themeElements>
    <a:clrScheme name="1_FANCY M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FANCY MT MASTER">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FANCY M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FANCY MT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FANCY MT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FANCY MT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FANCY MT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FANCY MT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FANCY MT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FANCY MT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FANCY MT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FANCY MT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FANCY MT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FANCY MT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MT PLAIN MASTER">
  <a:themeElements>
    <a:clrScheme name="MT PLAI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T PLAIN MASTER">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T PLAI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T PLAIN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T PLAIN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T PLAIN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T PLAIN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T PLAIN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T PLAIN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T PLAIN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T PLAIN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T PLAIN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T PLAIN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T PLAIN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MT PLAIN MASTER">
  <a:themeElements>
    <a:clrScheme name="MT PLAI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T PLAIN MASTER">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T PLAI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T PLAIN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T PLAIN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T PLAIN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T PLAIN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T PLAIN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T PLAIN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T PLAIN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T PLAIN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T PLAIN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T PLAIN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T PLAIN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4_Corinthian columns design template">
  <a:themeElements>
    <a:clrScheme name="4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4_Corinthian columns design template">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_BLANK MASTER">
  <a:themeElements>
    <a:clrScheme name="4_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BLANK MASTER">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BLANK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BLANK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BLANK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BLANK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BLANK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BLANK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BLANK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BLANK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BLANK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BLANK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BLANK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7_default">
  <a:themeElements>
    <a:clrScheme name="27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27_default">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7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_CAUTION BK MASTER">
  <a:themeElements>
    <a:clrScheme name="4_CAUTION B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AUTION BK MASTER">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AUTION B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AUTION BK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AUTION BK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AUTION BK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AUTION BK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AUTION BK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AUTION BK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AUTION BK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AUTION BK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AUTION BK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AUTION BK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AUTION BK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7_Default Design">
  <a:themeElements>
    <a:clrScheme name="3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7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5_Corinthian columns design template">
  <a:themeElements>
    <a:clrScheme name="15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15_Corinthian columns design template">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5_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5_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5_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5_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5_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5_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5_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5_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5_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5_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5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5_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8_default">
  <a:themeElements>
    <a:clrScheme name="28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28_default">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8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8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8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8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8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8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8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8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8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8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8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8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8_Default Design">
  <a:themeElements>
    <a:clrScheme name="3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8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39_Default Design">
  <a:themeElements>
    <a:clrScheme name="3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9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29_default">
  <a:themeElements>
    <a:clrScheme name="29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29_default">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9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9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9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9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9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9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9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9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9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9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9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9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5_BLANK MASTER">
  <a:themeElements>
    <a:clrScheme name="5_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BLANK MASTER">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BLANK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BLANK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BLANK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BLANK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BLANK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BLANK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BLANK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BLANK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BLANK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BLANK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BLANK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40_Default Design">
  <a:themeElements>
    <a:clrScheme name="4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0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0_default">
  <a:themeElements>
    <a:clrScheme name="30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30_default">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0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0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0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0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0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0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0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0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0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0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0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0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6_Corinthian columns design template">
  <a:themeElements>
    <a:clrScheme name="16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16_Corinthian columns design template">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6_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6_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6_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6_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6_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6_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6_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6_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6_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6_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6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6_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31_default">
  <a:themeElements>
    <a:clrScheme name="31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31_default">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1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32_default">
  <a:themeElements>
    <a:clrScheme name="32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32_default">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2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2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2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2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2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2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2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2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2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2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2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2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7_Corinthian columns design template">
  <a:themeElements>
    <a:clrScheme name="17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17_Corinthian columns design template">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7_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7_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7_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7_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7_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7_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7_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7_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7_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7_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7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7_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MASTER">
  <a:themeElements>
    <a:clrScheme name="1_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MASTER">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5_CAUTION BK MASTER">
  <a:themeElements>
    <a:clrScheme name="5_CAUTION B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CAUTION BK MASTER">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CAUTION B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CAUTION BK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CAUTION BK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CAUTION BK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CAUTION BK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CAUTION BK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CAUTION BK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CAUTION BK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CAUTION BK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CAUTION BK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CAUTION BK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CAUTION BK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18_Corinthian columns design template">
  <a:themeElements>
    <a:clrScheme name="18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18_Corinthian columns design template">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8_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8_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8_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8_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8_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8_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8_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8_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8_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8_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8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8_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9_Corinthian columns design template">
  <a:themeElements>
    <a:clrScheme name="19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19_Corinthian columns design template">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9_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9_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9_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9_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9_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9_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9_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9_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9_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9_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9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9_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6_BLANK MASTER">
  <a:themeElements>
    <a:clrScheme name="6_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BLANK MASTER">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BLANK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BLANK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BLANK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BLANK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BLANK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BLANK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BLANK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BLANK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BLANK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BLANK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BLANK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41_Default Design">
  <a:themeElements>
    <a:clrScheme name="4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33_default">
  <a:themeElements>
    <a:clrScheme name="33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33_default">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3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3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3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3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3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3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3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3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3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3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3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3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14_default">
  <a:themeElements>
    <a:clrScheme name="7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7_default">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42_Default Design">
  <a:themeElements>
    <a:clrScheme name="4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0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15_default">
  <a:themeElements>
    <a:clrScheme name="4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4_default">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LAIN MT MASTER">
  <a:themeElements>
    <a:clrScheme name="1_PLAIN M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LAIN MT MASTER">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LAIN M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LAIN MT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LAIN MT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LAIN MT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LAIN MT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LAIN MT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LAIN MT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LAIN MT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LAIN MT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LAIN MT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LAIN MT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LAIN MT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16_default">
  <a:themeElements>
    <a:clrScheme name="2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2_default">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17_default">
  <a:themeElements>
    <a:clrScheme name="4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4_default">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18_default">
  <a:themeElements>
    <a:clrScheme name="8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8_default">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43_Default Design">
  <a:themeElements>
    <a:clrScheme name="4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44_Default Design">
  <a:themeElements>
    <a:clrScheme name="4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20_Corinthian columns design template">
  <a:themeElements>
    <a:clrScheme name="11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11_Corinthian columns design template">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45_Default Design">
  <a:themeElements>
    <a:clrScheme name="4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FANCY MT MASTER">
  <a:themeElements>
    <a:clrScheme name="1_FANCY M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FANCY MT MASTER">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FANCY M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FANCY MT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FANCY MT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FANCY MT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FANCY MT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FANCY MT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FANCY MT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FANCY MT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FANCY MT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FANCY MT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FANCY MT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FANCY MT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46_Default Design">
  <a:themeElements>
    <a:clrScheme name="4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47_Default Design">
  <a:themeElements>
    <a:clrScheme name="4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0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1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4_FANCY MT MASTER">
  <a:themeElements>
    <a:clrScheme name="1_FANCY M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FANCY MT MASTER">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FANCY M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FANCY MT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FANCY MT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FANCY MT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FANCY MT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FANCY MT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FANCY MT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FANCY MT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FANCY MT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FANCY MT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FANCY MT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FANCY MT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21_Corinthian columns design template">
  <a:themeElements>
    <a:clrScheme name="1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1_Corinthian columns design template">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otlight MT Light"/>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9.xml><?xml version="1.0" encoding="utf-8"?>
<a:theme xmlns:a="http://schemas.openxmlformats.org/drawingml/2006/main" name="7_BLANK MASTER">
  <a:themeElements>
    <a:clrScheme name="1_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MASTER">
      <a:majorFont>
        <a:latin typeface="Tahoma"/>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ANCY M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4.xml><?xml version="1.0" encoding="utf-8"?>
<a:themeOverride xmlns:a="http://schemas.openxmlformats.org/drawingml/2006/main">
  <a:clrScheme name="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1_CAUTION B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3_BLANK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20716</TotalTime>
  <Words>2529</Words>
  <Application>Microsoft Office PowerPoint</Application>
  <PresentationFormat>On-screen Show (4:3)</PresentationFormat>
  <Paragraphs>391</Paragraphs>
  <Slides>50</Slides>
  <Notes>26</Notes>
  <HiddenSlides>0</HiddenSlides>
  <MMClips>0</MMClips>
  <ScaleCrop>false</ScaleCrop>
  <HeadingPairs>
    <vt:vector size="4" baseType="variant">
      <vt:variant>
        <vt:lpstr>Theme</vt:lpstr>
      </vt:variant>
      <vt:variant>
        <vt:i4>146</vt:i4>
      </vt:variant>
      <vt:variant>
        <vt:lpstr>Slide Titles</vt:lpstr>
      </vt:variant>
      <vt:variant>
        <vt:i4>50</vt:i4>
      </vt:variant>
    </vt:vector>
  </HeadingPairs>
  <TitlesOfParts>
    <vt:vector size="196" baseType="lpstr">
      <vt:lpstr>FANCY MT MASTER</vt:lpstr>
      <vt:lpstr>PLAIN MT MASTER</vt:lpstr>
      <vt:lpstr>CAUTION BK MASTER</vt:lpstr>
      <vt:lpstr>BLANK MASTER</vt:lpstr>
      <vt:lpstr>1_Default Design</vt:lpstr>
      <vt:lpstr>Custom Design</vt:lpstr>
      <vt:lpstr>1_BLANK MASTER</vt:lpstr>
      <vt:lpstr>1_PLAIN MT MASTER</vt:lpstr>
      <vt:lpstr>1_FANCY MT MASTER</vt:lpstr>
      <vt:lpstr>1_CAUTION BK MASTER</vt:lpstr>
      <vt:lpstr>3_Corinthian columns design template</vt:lpstr>
      <vt:lpstr>2_default</vt:lpstr>
      <vt:lpstr>Corinthian columns design template</vt:lpstr>
      <vt:lpstr>7_Corinthian columns design template</vt:lpstr>
      <vt:lpstr>2_Corinthian columns design template</vt:lpstr>
      <vt:lpstr>8_Corinthian columns design template</vt:lpstr>
      <vt:lpstr>4_default</vt:lpstr>
      <vt:lpstr>MT PLAIN MASTER</vt:lpstr>
      <vt:lpstr>5_default</vt:lpstr>
      <vt:lpstr>default</vt:lpstr>
      <vt:lpstr>6_default</vt:lpstr>
      <vt:lpstr>5_Corinthian columns design template</vt:lpstr>
      <vt:lpstr>6_Corinthian columns design template</vt:lpstr>
      <vt:lpstr>7_default</vt:lpstr>
      <vt:lpstr>4_Corinthian columns design template</vt:lpstr>
      <vt:lpstr>8_default</vt:lpstr>
      <vt:lpstr>1_Corinthian columns design template</vt:lpstr>
      <vt:lpstr>9_Corinthian columns design template</vt:lpstr>
      <vt:lpstr>9_default</vt:lpstr>
      <vt:lpstr>2_BLANK MASTER</vt:lpstr>
      <vt:lpstr>3_BLANK MASTER</vt:lpstr>
      <vt:lpstr>1_default</vt:lpstr>
      <vt:lpstr>2_Default Design</vt:lpstr>
      <vt:lpstr>10_default</vt:lpstr>
      <vt:lpstr>10_Corinthian columns design template</vt:lpstr>
      <vt:lpstr>2_FANCY MT MASTER</vt:lpstr>
      <vt:lpstr>3_Default Design</vt:lpstr>
      <vt:lpstr>4_Default Design</vt:lpstr>
      <vt:lpstr>5_Default Design</vt:lpstr>
      <vt:lpstr>11_default</vt:lpstr>
      <vt:lpstr>12_default</vt:lpstr>
      <vt:lpstr>3_default</vt:lpstr>
      <vt:lpstr>13_default</vt:lpstr>
      <vt:lpstr>11_Corinthian columns design template</vt:lpstr>
      <vt:lpstr>6_Default Design</vt:lpstr>
      <vt:lpstr>12_Corinthian columns design template</vt:lpstr>
      <vt:lpstr>13_Corinthian columns design template</vt:lpstr>
      <vt:lpstr>3_FANCY MT MASTER</vt:lpstr>
      <vt:lpstr>1_MT PLAIN MASTER</vt:lpstr>
      <vt:lpstr>2_MT PLAIN MASTER</vt:lpstr>
      <vt:lpstr>7_Default Design</vt:lpstr>
      <vt:lpstr>8_Default Design</vt:lpstr>
      <vt:lpstr>14_Corinthian columns design template</vt:lpstr>
      <vt:lpstr>4_BLANK MASTER</vt:lpstr>
      <vt:lpstr>27_default</vt:lpstr>
      <vt:lpstr>4_CAUTION BK MASTER</vt:lpstr>
      <vt:lpstr>37_Default Design</vt:lpstr>
      <vt:lpstr>15_Corinthian columns design template</vt:lpstr>
      <vt:lpstr>28_default</vt:lpstr>
      <vt:lpstr>38_Default Design</vt:lpstr>
      <vt:lpstr>39_Default Design</vt:lpstr>
      <vt:lpstr>29_default</vt:lpstr>
      <vt:lpstr>5_BLANK MASTER</vt:lpstr>
      <vt:lpstr>40_Default Design</vt:lpstr>
      <vt:lpstr>30_default</vt:lpstr>
      <vt:lpstr>16_Corinthian columns design template</vt:lpstr>
      <vt:lpstr>31_default</vt:lpstr>
      <vt:lpstr>32_default</vt:lpstr>
      <vt:lpstr>17_Corinthian columns design template</vt:lpstr>
      <vt:lpstr>5_CAUTION BK MASTER</vt:lpstr>
      <vt:lpstr>18_Corinthian columns design template</vt:lpstr>
      <vt:lpstr>19_Corinthian columns design template</vt:lpstr>
      <vt:lpstr>6_BLANK MASTER</vt:lpstr>
      <vt:lpstr>41_Default Design</vt:lpstr>
      <vt:lpstr>33_default</vt:lpstr>
      <vt:lpstr>14_default</vt:lpstr>
      <vt:lpstr>42_Default Design</vt:lpstr>
      <vt:lpstr>15_default</vt:lpstr>
      <vt:lpstr>9_Default Design</vt:lpstr>
      <vt:lpstr>16_default</vt:lpstr>
      <vt:lpstr>17_default</vt:lpstr>
      <vt:lpstr>18_default</vt:lpstr>
      <vt:lpstr>10_Default Design</vt:lpstr>
      <vt:lpstr>43_Default Design</vt:lpstr>
      <vt:lpstr>44_Default Design</vt:lpstr>
      <vt:lpstr>11_Default Design</vt:lpstr>
      <vt:lpstr>12_Default Design</vt:lpstr>
      <vt:lpstr>20_Corinthian columns design template</vt:lpstr>
      <vt:lpstr>45_Default Design</vt:lpstr>
      <vt:lpstr>46_Default Design</vt:lpstr>
      <vt:lpstr>47_Default Design</vt:lpstr>
      <vt:lpstr>13_Default Design</vt:lpstr>
      <vt:lpstr>4_FANCY MT MASTER</vt:lpstr>
      <vt:lpstr>21_Corinthian columns design template</vt:lpstr>
      <vt:lpstr>14_Default Design</vt:lpstr>
      <vt:lpstr>15_Default Design</vt:lpstr>
      <vt:lpstr>26_Default Design</vt:lpstr>
      <vt:lpstr>23_Office Theme</vt:lpstr>
      <vt:lpstr>7_BLANK MASTER</vt:lpstr>
      <vt:lpstr>4_Office Theme</vt:lpstr>
      <vt:lpstr>3_Office Theme</vt:lpstr>
      <vt:lpstr>16_Office Theme</vt:lpstr>
      <vt:lpstr>14_Office Theme</vt:lpstr>
      <vt:lpstr>1_Office Theme</vt:lpstr>
      <vt:lpstr>22_Corinthian columns design template</vt:lpstr>
      <vt:lpstr>19_default</vt:lpstr>
      <vt:lpstr>20_default</vt:lpstr>
      <vt:lpstr>21_default</vt:lpstr>
      <vt:lpstr>22_default</vt:lpstr>
      <vt:lpstr>Office Theme</vt:lpstr>
      <vt:lpstr>5_Office Theme</vt:lpstr>
      <vt:lpstr>16_Default Design</vt:lpstr>
      <vt:lpstr>23_Corinthian columns design template</vt:lpstr>
      <vt:lpstr>1_Custom Design</vt:lpstr>
      <vt:lpstr>6_Office Theme</vt:lpstr>
      <vt:lpstr>17_Default Design</vt:lpstr>
      <vt:lpstr>24_Corinthian columns design template</vt:lpstr>
      <vt:lpstr>23_default</vt:lpstr>
      <vt:lpstr>Shimmer</vt:lpstr>
      <vt:lpstr>48_Default Design</vt:lpstr>
      <vt:lpstr>49_Default Design</vt:lpstr>
      <vt:lpstr>15_Office Theme</vt:lpstr>
      <vt:lpstr>8_Office Theme</vt:lpstr>
      <vt:lpstr>19_Office Theme</vt:lpstr>
      <vt:lpstr>18_Default Design</vt:lpstr>
      <vt:lpstr>10_Office Theme</vt:lpstr>
      <vt:lpstr>11_Office Theme</vt:lpstr>
      <vt:lpstr>50_Default Design</vt:lpstr>
      <vt:lpstr>51_Default Design</vt:lpstr>
      <vt:lpstr>8_BLANK MASTER</vt:lpstr>
      <vt:lpstr>24_default</vt:lpstr>
      <vt:lpstr>19_Default Design</vt:lpstr>
      <vt:lpstr>5_FANCY MT MASTER</vt:lpstr>
      <vt:lpstr>9_BLANK MASTER</vt:lpstr>
      <vt:lpstr>25_default</vt:lpstr>
      <vt:lpstr>10_BLANK MASTER</vt:lpstr>
      <vt:lpstr>2_CAUTION BK MASTER</vt:lpstr>
      <vt:lpstr>11_BLANK MASTER</vt:lpstr>
      <vt:lpstr>26_default</vt:lpstr>
      <vt:lpstr>24_Default Design</vt:lpstr>
      <vt:lpstr>22_Default Design</vt:lpstr>
      <vt:lpstr>23_Default Design</vt:lpstr>
      <vt:lpstr>20_Default Design</vt:lpstr>
      <vt:lpstr>12_BLANK MASTER</vt:lpstr>
      <vt:lpstr>6_FANCY MT MASTER</vt:lpstr>
      <vt:lpstr>13_BLANK MASTER</vt:lpstr>
      <vt:lpstr>The necessity of pre-evangelism for fruitful witnessing today</vt:lpstr>
      <vt:lpstr>          Key Perspective About Evangelism</vt:lpstr>
      <vt:lpstr>Our World Is Changing…</vt:lpstr>
      <vt:lpstr>PowerPoint Presentation</vt:lpstr>
      <vt:lpstr>       Our World Has Changed         And We Are In Trouble</vt:lpstr>
      <vt:lpstr>      Our Evangelism Task Is More Daunting!</vt:lpstr>
      <vt:lpstr>      There has been an erosion of truth!</vt:lpstr>
      <vt:lpstr>Obstacles to Evangelism Today</vt:lpstr>
      <vt:lpstr>Signs of Trouble Have  Surfaced Even In The East</vt:lpstr>
      <vt:lpstr>Signs of Trouble Have  Surfaced Even In The East</vt:lpstr>
      <vt:lpstr>What Has Gone Wrong? </vt:lpstr>
      <vt:lpstr>A World View Shift</vt:lpstr>
      <vt:lpstr>PowerPoint Presentation</vt:lpstr>
      <vt:lpstr>PowerPoint Presentation</vt:lpstr>
      <vt:lpstr>PowerPoint Presentation</vt:lpstr>
      <vt:lpstr>Changing Beliefs - Pluralism</vt:lpstr>
      <vt:lpstr>Key Question</vt:lpstr>
      <vt:lpstr>Understanding the Times We Live In!</vt:lpstr>
      <vt:lpstr>If we understand the times we live in we will repackage our approach in evangelism</vt:lpstr>
      <vt:lpstr>Defining Pre-Evangelism</vt:lpstr>
      <vt:lpstr>The Importance of  Transforming the Soil</vt:lpstr>
      <vt:lpstr>What keeps nonbelievers from cultivating good soil in their lives?</vt:lpstr>
      <vt:lpstr>What keeps nonbelievers from cultivating good soil in their lives?</vt:lpstr>
      <vt:lpstr>When they don’t understand  the Word (Matt. 13:19)</vt:lpstr>
      <vt:lpstr>What keeps nonbelievers from cultivating good soil in their lives?</vt:lpstr>
      <vt:lpstr>What keeps nonbelievers from cultivating good soil in their lives?</vt:lpstr>
      <vt:lpstr>What keeps nonbelievers from cultivating good soil in their lives?</vt:lpstr>
      <vt:lpstr>What keeps nonbelievers from cultivating good soil in their lives?</vt:lpstr>
      <vt:lpstr>What keeps nonbelievers from cultivating good soil in their lives?</vt:lpstr>
      <vt:lpstr>PowerPoint Presentation</vt:lpstr>
      <vt:lpstr>PowerPoint Presentation</vt:lpstr>
      <vt:lpstr>What keeps nonbelievers from cultivating good soil in their lives?</vt:lpstr>
      <vt:lpstr>What keeps nonbelievers from cultivating good soil in their lives?</vt:lpstr>
      <vt:lpstr>Christ’s Unique Life</vt:lpstr>
      <vt:lpstr>The problems that arise because of distortions?</vt:lpstr>
      <vt:lpstr>The Bottom Line About Pre-Evangelism</vt:lpstr>
      <vt:lpstr>How Did Jesus and His  Disciples Cultivate “Good Soil” </vt:lpstr>
      <vt:lpstr>No Truth, No Values - No Hope</vt:lpstr>
      <vt:lpstr>Gaps in their Beliefs</vt:lpstr>
      <vt:lpstr>How Did Jesus and His  Disciples Cultivate “Good Soil” </vt:lpstr>
      <vt:lpstr>Jesus’ Approach in Matt: 19:16-22 </vt:lpstr>
      <vt:lpstr>Jesus’ Approach in Matt: 19:16-22 </vt:lpstr>
      <vt:lpstr>Inconsistent Beliefs</vt:lpstr>
      <vt:lpstr>How Did Jesus and His  Disciples Cultivate “Good Soil” </vt:lpstr>
      <vt:lpstr>     Allowing Others To Surface the Truth…     </vt:lpstr>
      <vt:lpstr>How Did Jesus and His  Disciples Cultivate “Good Soil” </vt:lpstr>
      <vt:lpstr>PowerPoint Presentation</vt:lpstr>
      <vt:lpstr>REMEMBER THE THREE D’S</vt:lpstr>
      <vt:lpstr>Learning how to cultivate…</vt:lpstr>
      <vt:lpstr>The necessity of pre-evangelism for fruitful witnessing today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Regina Jones</dc:creator>
  <cp:lastModifiedBy>Dave</cp:lastModifiedBy>
  <cp:revision>540</cp:revision>
  <cp:lastPrinted>2013-07-05T17:21:05Z</cp:lastPrinted>
  <dcterms:created xsi:type="dcterms:W3CDTF">2009-05-02T15:00:49Z</dcterms:created>
  <dcterms:modified xsi:type="dcterms:W3CDTF">2013-09-17T15:10:31Z</dcterms:modified>
</cp:coreProperties>
</file>