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23.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24.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25.xml" ContentType="application/vnd.openxmlformats-officedocument.theme+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theme/theme26.xml" ContentType="application/vnd.openxmlformats-officedocument.theme+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7.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28.xml" ContentType="application/vnd.openxmlformats-officedocument.theme+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theme/theme30.xml" ContentType="application/vnd.openxmlformats-officedocument.theme+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theme/theme31.xml" ContentType="application/vnd.openxmlformats-officedocument.theme+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theme/theme32.xml" ContentType="application/vnd.openxmlformats-officedocument.theme+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theme/theme33.xml" ContentType="application/vnd.openxmlformats-officedocument.theme+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theme/theme34.xml" ContentType="application/vnd.openxmlformats-officedocument.theme+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theme/theme35.xml" ContentType="application/vnd.openxmlformats-officedocument.theme+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theme/theme36.xml" ContentType="application/vnd.openxmlformats-officedocument.theme+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theme/theme37.xml" ContentType="application/vnd.openxmlformats-officedocument.theme+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theme/theme38.xml" ContentType="application/vnd.openxmlformats-officedocument.theme+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theme/theme39.xml" ContentType="application/vnd.openxmlformats-officedocument.theme+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theme/theme40.xml" ContentType="application/vnd.openxmlformats-officedocument.theme+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theme/theme41.xml" ContentType="application/vnd.openxmlformats-officedocument.theme+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theme/theme42.xml" ContentType="application/vnd.openxmlformats-officedocument.theme+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theme/theme43.xml" ContentType="application/vnd.openxmlformats-officedocument.theme+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theme/theme44.xml" ContentType="application/vnd.openxmlformats-officedocument.theme+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theme/theme45.xml" ContentType="application/vnd.openxmlformats-officedocument.theme+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tags/tag6.xml" ContentType="application/vnd.openxmlformats-officedocument.presentationml.tags+xml"/>
  <Override PartName="/ppt/notesSlides/notesSlide21.xml" ContentType="application/vnd.openxmlformats-officedocument.presentationml.notesSlide+xml"/>
  <Override PartName="/ppt/tags/tag7.xml" ContentType="application/vnd.openxmlformats-officedocument.presentationml.tags+xml"/>
  <Override PartName="/ppt/notesSlides/notesSlide22.xml" ContentType="application/vnd.openxmlformats-officedocument.presentationml.notesSlide+xml"/>
  <Override PartName="/ppt/tags/tag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885" r:id="rId6"/>
    <p:sldMasterId id="2147484099" r:id="rId7"/>
    <p:sldMasterId id="2147484101" r:id="rId8"/>
    <p:sldMasterId id="2147484102" r:id="rId9"/>
    <p:sldMasterId id="2147484103" r:id="rId10"/>
    <p:sldMasterId id="2147484104" r:id="rId11"/>
    <p:sldMasterId id="2147484105" r:id="rId12"/>
    <p:sldMasterId id="2147484106" r:id="rId13"/>
    <p:sldMasterId id="2147484107" r:id="rId14"/>
    <p:sldMasterId id="2147484109" r:id="rId15"/>
    <p:sldMasterId id="2147484110" r:id="rId16"/>
    <p:sldMasterId id="2147484111" r:id="rId17"/>
    <p:sldMasterId id="2147484113" r:id="rId18"/>
    <p:sldMasterId id="2147484114" r:id="rId19"/>
    <p:sldMasterId id="2147484116" r:id="rId20"/>
    <p:sldMasterId id="2147484117" r:id="rId21"/>
    <p:sldMasterId id="2147484118" r:id="rId22"/>
    <p:sldMasterId id="2147484383" r:id="rId23"/>
    <p:sldMasterId id="2147484664" r:id="rId24"/>
    <p:sldMasterId id="2147484666" r:id="rId25"/>
    <p:sldMasterId id="2147484667" r:id="rId26"/>
    <p:sldMasterId id="2147484668" r:id="rId27"/>
    <p:sldMasterId id="2147484669" r:id="rId28"/>
    <p:sldMasterId id="2147484670" r:id="rId29"/>
    <p:sldMasterId id="2147484671" r:id="rId30"/>
    <p:sldMasterId id="2147484672" r:id="rId31"/>
    <p:sldMasterId id="2147484673" r:id="rId32"/>
    <p:sldMasterId id="2147484674" r:id="rId33"/>
    <p:sldMasterId id="2147484675" r:id="rId34"/>
    <p:sldMasterId id="2147484676" r:id="rId35"/>
    <p:sldMasterId id="2147484677" r:id="rId36"/>
    <p:sldMasterId id="2147485099" r:id="rId37"/>
    <p:sldMasterId id="2147485111" r:id="rId38"/>
    <p:sldMasterId id="2147485123" r:id="rId39"/>
    <p:sldMasterId id="2147485624" r:id="rId40"/>
    <p:sldMasterId id="2147487105" r:id="rId41"/>
    <p:sldMasterId id="2147487117" r:id="rId42"/>
    <p:sldMasterId id="2147487129" r:id="rId43"/>
    <p:sldMasterId id="2147487141" r:id="rId44"/>
    <p:sldMasterId id="2147487651" r:id="rId45"/>
    <p:sldMasterId id="2147487687" r:id="rId46"/>
  </p:sldMasterIdLst>
  <p:notesMasterIdLst>
    <p:notesMasterId r:id="rId83"/>
  </p:notesMasterIdLst>
  <p:handoutMasterIdLst>
    <p:handoutMasterId r:id="rId84"/>
  </p:handoutMasterIdLst>
  <p:sldIdLst>
    <p:sldId id="761" r:id="rId47"/>
    <p:sldId id="659" r:id="rId48"/>
    <p:sldId id="484" r:id="rId49"/>
    <p:sldId id="660" r:id="rId50"/>
    <p:sldId id="526" r:id="rId51"/>
    <p:sldId id="488" r:id="rId52"/>
    <p:sldId id="756" r:id="rId53"/>
    <p:sldId id="528" r:id="rId54"/>
    <p:sldId id="529" r:id="rId55"/>
    <p:sldId id="560" r:id="rId56"/>
    <p:sldId id="531" r:id="rId57"/>
    <p:sldId id="532" r:id="rId58"/>
    <p:sldId id="533" r:id="rId59"/>
    <p:sldId id="754" r:id="rId60"/>
    <p:sldId id="534" r:id="rId61"/>
    <p:sldId id="778" r:id="rId62"/>
    <p:sldId id="537" r:id="rId63"/>
    <p:sldId id="752" r:id="rId64"/>
    <p:sldId id="539" r:id="rId65"/>
    <p:sldId id="779" r:id="rId66"/>
    <p:sldId id="780" r:id="rId67"/>
    <p:sldId id="653" r:id="rId68"/>
    <p:sldId id="654" r:id="rId69"/>
    <p:sldId id="655" r:id="rId70"/>
    <p:sldId id="656" r:id="rId71"/>
    <p:sldId id="548" r:id="rId72"/>
    <p:sldId id="746" r:id="rId73"/>
    <p:sldId id="747" r:id="rId74"/>
    <p:sldId id="748" r:id="rId75"/>
    <p:sldId id="749" r:id="rId76"/>
    <p:sldId id="750" r:id="rId77"/>
    <p:sldId id="755" r:id="rId78"/>
    <p:sldId id="758" r:id="rId79"/>
    <p:sldId id="759" r:id="rId80"/>
    <p:sldId id="558" r:id="rId81"/>
    <p:sldId id="762" r:id="rId82"/>
  </p:sldIdLst>
  <p:sldSz cx="9144000" cy="6858000" type="screen4x3"/>
  <p:notesSz cx="6858000" cy="9144000"/>
  <p:defaultTextStyle>
    <a:defPPr>
      <a:defRPr lang="id-ID"/>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800000"/>
    <a:srgbClr val="FFFFFF"/>
    <a:srgbClr val="A50021"/>
    <a:srgbClr val="FFFF99"/>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horzBarState="maximized">
    <p:restoredLeft sz="13741" autoAdjust="0"/>
    <p:restoredTop sz="71073" autoAdjust="0"/>
  </p:normalViewPr>
  <p:slideViewPr>
    <p:cSldViewPr>
      <p:cViewPr>
        <p:scale>
          <a:sx n="130" d="100"/>
          <a:sy n="130" d="100"/>
        </p:scale>
        <p:origin x="-72" y="19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 Target="slides/slide1.xml"/><Relationship Id="rId50" Type="http://schemas.openxmlformats.org/officeDocument/2006/relationships/slide" Target="slides/slide4.xml"/><Relationship Id="rId55" Type="http://schemas.openxmlformats.org/officeDocument/2006/relationships/slide" Target="slides/slide9.xml"/><Relationship Id="rId63" Type="http://schemas.openxmlformats.org/officeDocument/2006/relationships/slide" Target="slides/slide17.xml"/><Relationship Id="rId68" Type="http://schemas.openxmlformats.org/officeDocument/2006/relationships/slide" Target="slides/slide22.xml"/><Relationship Id="rId76" Type="http://schemas.openxmlformats.org/officeDocument/2006/relationships/slide" Target="slides/slide30.xml"/><Relationship Id="rId84"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2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 Target="slides/slide7.xml"/><Relationship Id="rId58" Type="http://schemas.openxmlformats.org/officeDocument/2006/relationships/slide" Target="slides/slide12.xml"/><Relationship Id="rId66" Type="http://schemas.openxmlformats.org/officeDocument/2006/relationships/slide" Target="slides/slide20.xml"/><Relationship Id="rId74" Type="http://schemas.openxmlformats.org/officeDocument/2006/relationships/slide" Target="slides/slide28.xml"/><Relationship Id="rId79" Type="http://schemas.openxmlformats.org/officeDocument/2006/relationships/slide" Target="slides/slide33.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15.xml"/><Relationship Id="rId82" Type="http://schemas.openxmlformats.org/officeDocument/2006/relationships/slide" Target="slides/slide36.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 Target="slides/slide2.xml"/><Relationship Id="rId56" Type="http://schemas.openxmlformats.org/officeDocument/2006/relationships/slide" Target="slides/slide10.xml"/><Relationship Id="rId64" Type="http://schemas.openxmlformats.org/officeDocument/2006/relationships/slide" Target="slides/slide18.xml"/><Relationship Id="rId69" Type="http://schemas.openxmlformats.org/officeDocument/2006/relationships/slide" Target="slides/slide23.xml"/><Relationship Id="rId77" Type="http://schemas.openxmlformats.org/officeDocument/2006/relationships/slide" Target="slides/slide31.xml"/><Relationship Id="rId8" Type="http://schemas.openxmlformats.org/officeDocument/2006/relationships/slideMaster" Target="slideMasters/slideMaster8.xml"/><Relationship Id="rId51" Type="http://schemas.openxmlformats.org/officeDocument/2006/relationships/slide" Target="slides/slide5.xml"/><Relationship Id="rId72" Type="http://schemas.openxmlformats.org/officeDocument/2006/relationships/slide" Target="slides/slide26.xml"/><Relationship Id="rId80" Type="http://schemas.openxmlformats.org/officeDocument/2006/relationships/slide" Target="slides/slide34.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13.xml"/><Relationship Id="rId67" Type="http://schemas.openxmlformats.org/officeDocument/2006/relationships/slide" Target="slides/slide2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8.xml"/><Relationship Id="rId62" Type="http://schemas.openxmlformats.org/officeDocument/2006/relationships/slide" Target="slides/slide16.xml"/><Relationship Id="rId70" Type="http://schemas.openxmlformats.org/officeDocument/2006/relationships/slide" Target="slides/slide24.xml"/><Relationship Id="rId75" Type="http://schemas.openxmlformats.org/officeDocument/2006/relationships/slide" Target="slides/slide29.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3.xml"/><Relationship Id="rId57" Type="http://schemas.openxmlformats.org/officeDocument/2006/relationships/slide" Target="slides/slide1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6.xml"/><Relationship Id="rId60" Type="http://schemas.openxmlformats.org/officeDocument/2006/relationships/slide" Target="slides/slide14.xml"/><Relationship Id="rId65" Type="http://schemas.openxmlformats.org/officeDocument/2006/relationships/slide" Target="slides/slide19.xml"/><Relationship Id="rId73" Type="http://schemas.openxmlformats.org/officeDocument/2006/relationships/slide" Target="slides/slide27.xml"/><Relationship Id="rId78" Type="http://schemas.openxmlformats.org/officeDocument/2006/relationships/slide" Target="slides/slide32.xml"/><Relationship Id="rId81" Type="http://schemas.openxmlformats.org/officeDocument/2006/relationships/slide" Target="slides/slide35.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defRPr>
            </a:lvl1pPr>
          </a:lstStyle>
          <a:p>
            <a:pPr>
              <a:defRPr/>
            </a:pPr>
            <a:endParaRPr lang="en-SG"/>
          </a:p>
        </p:txBody>
      </p:sp>
      <p:sp>
        <p:nvSpPr>
          <p:cNvPr id="6604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defRPr>
            </a:lvl1pPr>
          </a:lstStyle>
          <a:p>
            <a:pPr>
              <a:defRPr/>
            </a:pPr>
            <a:fld id="{7FB64BD9-189F-454E-9E06-A2BDCDEF1202}" type="datetimeFigureOut">
              <a:rPr lang="en-SG"/>
              <a:pPr>
                <a:defRPr/>
              </a:pPr>
              <a:t>16/10/2014</a:t>
            </a:fld>
            <a:endParaRPr lang="en-SG"/>
          </a:p>
        </p:txBody>
      </p:sp>
      <p:sp>
        <p:nvSpPr>
          <p:cNvPr id="6604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defRPr>
            </a:lvl1pPr>
          </a:lstStyle>
          <a:p>
            <a:pPr>
              <a:defRPr/>
            </a:pPr>
            <a:endParaRPr lang="en-SG"/>
          </a:p>
        </p:txBody>
      </p:sp>
      <p:sp>
        <p:nvSpPr>
          <p:cNvPr id="6604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defRPr>
            </a:lvl1pPr>
          </a:lstStyle>
          <a:p>
            <a:pPr>
              <a:defRPr/>
            </a:pPr>
            <a:fld id="{1694AC63-C1DB-49BE-8A35-C7475A3BE3BC}" type="slidenum">
              <a:rPr lang="en-SG"/>
              <a:pPr>
                <a:defRPr/>
              </a:pPr>
              <a:t>‹#›</a:t>
            </a:fld>
            <a:endParaRPr lang="en-SG"/>
          </a:p>
        </p:txBody>
      </p:sp>
    </p:spTree>
    <p:extLst>
      <p:ext uri="{BB962C8B-B14F-4D97-AF65-F5344CB8AC3E}">
        <p14:creationId xmlns:p14="http://schemas.microsoft.com/office/powerpoint/2010/main" val="2261719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83EE692-7008-4265-BF8C-D5F0C9935725}" type="datetimeFigureOut">
              <a:rPr lang="id-ID"/>
              <a:pPr>
                <a:defRPr/>
              </a:pPr>
              <a:t>16/10/2014</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B11665A-C15F-4982-A6D4-B0640DF963DC}" type="slidenum">
              <a:rPr lang="id-ID"/>
              <a:pPr>
                <a:defRPr/>
              </a:pPr>
              <a:t>‹#›</a:t>
            </a:fld>
            <a:endParaRPr lang="id-ID"/>
          </a:p>
        </p:txBody>
      </p:sp>
    </p:spTree>
    <p:extLst>
      <p:ext uri="{BB962C8B-B14F-4D97-AF65-F5344CB8AC3E}">
        <p14:creationId xmlns:p14="http://schemas.microsoft.com/office/powerpoint/2010/main" val="322730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1698655A-A02F-4D53-94DE-349D50F90FC5}" type="slidenum">
              <a:rPr lang="id-ID" altLang="en-US" smtClean="0">
                <a:solidFill>
                  <a:srgbClr val="000000"/>
                </a:solidFill>
                <a:latin typeface="Calibri" pitchFamily="34" charset="0"/>
              </a:rPr>
              <a:pPr eaLnBrk="1" fontAlgn="base" hangingPunct="1">
                <a:spcBef>
                  <a:spcPct val="0"/>
                </a:spcBef>
                <a:spcAft>
                  <a:spcPct val="0"/>
                </a:spcAft>
              </a:pPr>
              <a:t>1</a:t>
            </a:fld>
            <a:endParaRPr lang="id-ID" altLang="en-US" smtClean="0">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fontAlgn="auto">
              <a:spcBef>
                <a:spcPts val="0"/>
              </a:spcBef>
              <a:spcAft>
                <a:spcPts val="0"/>
              </a:spcAft>
              <a:defRPr/>
            </a:pPr>
            <a:fld id="{9638F7CA-FB79-4D52-8C53-6B50E7181B61}" type="slidenum">
              <a:rPr lang="zh-TW" altLang="en-US" sz="1200">
                <a:solidFill>
                  <a:prstClr val="black"/>
                </a:solidFill>
                <a:latin typeface="+mn-lt"/>
              </a:rPr>
              <a:pPr algn="r" fontAlgn="auto">
                <a:spcBef>
                  <a:spcPts val="0"/>
                </a:spcBef>
                <a:spcAft>
                  <a:spcPts val="0"/>
                </a:spcAft>
                <a:defRPr/>
              </a:pPr>
              <a:t>10</a:t>
            </a:fld>
            <a:endParaRPr lang="en-US" altLang="zh-TW" sz="1200">
              <a:solidFill>
                <a:prstClr val="black"/>
              </a:solidFill>
              <a:latin typeface="+mn-lt"/>
            </a:endParaRPr>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TW" sz="1300" b="1" smtClean="0">
                <a:latin typeface="Arial" charset="0"/>
                <a:cs typeface="Arial" charset="0"/>
              </a:rPr>
              <a:t>These four kinds of conversations correspond to four roles you and I need to play in our pre-believing friends’ lives,</a:t>
            </a:r>
          </a:p>
          <a:p>
            <a:pPr eaLnBrk="1" hangingPunct="1">
              <a:spcBef>
                <a:spcPct val="0"/>
              </a:spcBef>
            </a:pPr>
            <a:endParaRPr lang="en-US" altLang="zh-TW" sz="1300" b="1" smtClean="0">
              <a:latin typeface="Arial" charset="0"/>
              <a:cs typeface="Arial" charset="0"/>
            </a:endParaRPr>
          </a:p>
          <a:p>
            <a:pPr eaLnBrk="1" hangingPunct="1">
              <a:spcBef>
                <a:spcPct val="0"/>
              </a:spcBef>
              <a:buFontTx/>
              <a:buChar char="-"/>
            </a:pPr>
            <a:r>
              <a:rPr lang="en-US" altLang="zh-TW" sz="1300" b="1" smtClean="0">
                <a:latin typeface="Arial" charset="0"/>
                <a:cs typeface="Arial" charset="0"/>
              </a:rPr>
              <a:t>  A musician </a:t>
            </a:r>
          </a:p>
          <a:p>
            <a:pPr eaLnBrk="1" hangingPunct="1">
              <a:spcBef>
                <a:spcPct val="0"/>
              </a:spcBef>
              <a:buFontTx/>
              <a:buChar char="-"/>
            </a:pPr>
            <a:r>
              <a:rPr lang="en-US" altLang="zh-TW" sz="1300" b="1" smtClean="0">
                <a:latin typeface="Arial" charset="0"/>
                <a:cs typeface="Arial" charset="0"/>
              </a:rPr>
              <a:t>  An artist </a:t>
            </a:r>
          </a:p>
          <a:p>
            <a:pPr eaLnBrk="1" hangingPunct="1">
              <a:spcBef>
                <a:spcPct val="0"/>
              </a:spcBef>
              <a:buFontTx/>
              <a:buChar char="-"/>
            </a:pPr>
            <a:r>
              <a:rPr lang="en-US" altLang="zh-TW" sz="1300" b="1" smtClean="0">
                <a:latin typeface="Arial" charset="0"/>
                <a:cs typeface="Arial" charset="0"/>
              </a:rPr>
              <a:t>  An archeologist </a:t>
            </a:r>
          </a:p>
          <a:p>
            <a:pPr eaLnBrk="1" hangingPunct="1">
              <a:spcBef>
                <a:spcPct val="0"/>
              </a:spcBef>
              <a:buFontTx/>
              <a:buChar char="-"/>
            </a:pPr>
            <a:r>
              <a:rPr lang="en-US" altLang="zh-TW" sz="1300" b="1" smtClean="0">
                <a:latin typeface="Arial" charset="0"/>
                <a:cs typeface="Arial" charset="0"/>
              </a:rPr>
              <a:t>  A builder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B4BA7870-28B4-4CF6-B573-DEE3DAA387BE}" type="slidenum">
              <a:rPr lang="zh-TW" altLang="en-US" sz="1200">
                <a:latin typeface="+mn-lt"/>
              </a:rPr>
              <a:pPr algn="r">
                <a:defRPr/>
              </a:pPr>
              <a:t>11</a:t>
            </a:fld>
            <a:endParaRPr lang="en-US" altLang="zh-TW" sz="1200">
              <a:latin typeface="+mn-lt"/>
            </a:endParaRPr>
          </a:p>
        </p:txBody>
      </p:sp>
      <p:sp>
        <p:nvSpPr>
          <p:cNvPr id="132099" name="Rectangle 2"/>
          <p:cNvSpPr>
            <a:spLocks noGrp="1" noRot="1" noChangeAspect="1" noChangeArrowheads="1" noTextEdit="1"/>
          </p:cNvSpPr>
          <p:nvPr>
            <p:ph type="sldImg"/>
          </p:nvPr>
        </p:nvSpPr>
        <p:spPr bwMode="auto">
          <a:xfrm>
            <a:off x="1036638" y="541338"/>
            <a:ext cx="5068887" cy="38020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0" name="Rectangle 3"/>
          <p:cNvSpPr>
            <a:spLocks noGrp="1" noChangeArrowheads="1"/>
          </p:cNvSpPr>
          <p:nvPr>
            <p:ph type="body" idx="1"/>
          </p:nvPr>
        </p:nvSpPr>
        <p:spPr bwMode="auto">
          <a:xfrm>
            <a:off x="1058863" y="4565650"/>
            <a:ext cx="5051425" cy="3862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z="1000" smtClean="0"/>
          </a:p>
          <a:p>
            <a:pPr algn="just" eaLnBrk="1" hangingPunct="1">
              <a:spcBef>
                <a:spcPct val="0"/>
              </a:spcBef>
            </a:pPr>
            <a:r>
              <a:rPr lang="en-US" altLang="zh-TW" sz="1300" b="1" smtClean="0"/>
              <a:t>We want to paint a picture to help them see themselves clearly.</a:t>
            </a:r>
          </a:p>
          <a:p>
            <a:pPr algn="just" eaLnBrk="1" hangingPunct="1">
              <a:spcBef>
                <a:spcPct val="0"/>
              </a:spcBef>
            </a:pPr>
            <a:endParaRPr lang="en-US" altLang="zh-TW" sz="1300" b="1" smtClean="0"/>
          </a:p>
          <a:p>
            <a:pPr algn="just" eaLnBrk="1" hangingPunct="1">
              <a:spcBef>
                <a:spcPct val="0"/>
              </a:spcBef>
            </a:pPr>
            <a:r>
              <a:rPr lang="en-US" altLang="zh-TW" sz="1300" b="1" smtClean="0"/>
              <a:t>We do that by asking them questions.</a:t>
            </a:r>
          </a:p>
          <a:p>
            <a:pPr algn="just" eaLnBrk="1" hangingPunct="1">
              <a:spcBef>
                <a:spcPct val="0"/>
              </a:spcBef>
            </a:pPr>
            <a:endParaRPr lang="en-US" altLang="zh-TW" sz="1300" b="1" smtClean="0"/>
          </a:p>
          <a:p>
            <a:pPr algn="just" eaLnBrk="1" hangingPunct="1">
              <a:spcBef>
                <a:spcPct val="0"/>
              </a:spcBef>
            </a:pPr>
            <a:r>
              <a:rPr lang="en-US" altLang="zh-TW" sz="1300" b="1" smtClean="0"/>
              <a:t>When they answer our questions they are providing information that paints a clearer picture of who they are. </a:t>
            </a:r>
          </a:p>
          <a:p>
            <a:pPr algn="just" eaLnBrk="1" hangingPunct="1">
              <a:spcBef>
                <a:spcPct val="0"/>
              </a:spcBef>
            </a:pPr>
            <a:endParaRPr lang="en-US" altLang="zh-TW" sz="1300" b="1" smtClean="0"/>
          </a:p>
          <a:p>
            <a:pPr algn="just" eaLnBrk="1" hangingPunct="1">
              <a:spcBef>
                <a:spcPct val="0"/>
              </a:spcBef>
            </a:pPr>
            <a:r>
              <a:rPr lang="en-US" altLang="zh-TW" sz="1300" b="1" smtClean="0"/>
              <a:t>Like a mirror we help them see what they believe in or don</a:t>
            </a:r>
            <a:r>
              <a:rPr lang="en-US" altLang="zh-TW" sz="1300" b="1" smtClean="0">
                <a:latin typeface="Arial" charset="0"/>
              </a:rPr>
              <a:t>’</a:t>
            </a:r>
            <a:r>
              <a:rPr lang="en-US" altLang="zh-TW" sz="1300" b="1" smtClean="0"/>
              <a:t>t believe in more clearly.</a:t>
            </a:r>
          </a:p>
          <a:p>
            <a:pPr algn="just" eaLnBrk="1" hangingPunct="1">
              <a:spcBef>
                <a:spcPct val="0"/>
              </a:spcBef>
            </a:pPr>
            <a:endParaRPr lang="en-US" altLang="zh-TW" sz="1300" b="1" smtClean="0"/>
          </a:p>
          <a:p>
            <a:pPr eaLnBrk="1" hangingPunct="1">
              <a:spcBef>
                <a:spcPct val="0"/>
              </a:spcBef>
            </a:pPr>
            <a:endParaRPr lang="en-US" altLang="zh-TW" sz="1300" smtClean="0"/>
          </a:p>
          <a:p>
            <a:pPr eaLnBrk="1" hangingPunct="1">
              <a:spcBef>
                <a:spcPct val="0"/>
              </a:spcBef>
            </a:pPr>
            <a:endParaRPr lang="zh-TW" altLang="en-US" sz="1000" b="1"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65F4DF90-17B7-41C8-8590-2BB1A0FD9C41}" type="slidenum">
              <a:rPr lang="zh-TW" altLang="en-US" sz="1200">
                <a:latin typeface="+mn-lt"/>
              </a:rPr>
              <a:pPr algn="r">
                <a:defRPr/>
              </a:pPr>
              <a:t>12</a:t>
            </a:fld>
            <a:endParaRPr lang="en-US" altLang="zh-TW" sz="1200">
              <a:latin typeface="+mn-lt"/>
            </a:endParaRPr>
          </a:p>
        </p:txBody>
      </p:sp>
      <p:sp>
        <p:nvSpPr>
          <p:cNvPr id="133123" name="Rectangle 2"/>
          <p:cNvSpPr>
            <a:spLocks noGrp="1" noRot="1" noChangeAspect="1" noChangeArrowheads="1" noTextEdit="1"/>
          </p:cNvSpPr>
          <p:nvPr>
            <p:ph type="sldImg"/>
          </p:nvPr>
        </p:nvSpPr>
        <p:spPr bwMode="auto">
          <a:xfrm>
            <a:off x="1036638" y="541338"/>
            <a:ext cx="5068887" cy="38020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4" name="Rectangle 3"/>
          <p:cNvSpPr>
            <a:spLocks noGrp="1" noChangeArrowheads="1"/>
          </p:cNvSpPr>
          <p:nvPr>
            <p:ph type="body" idx="1"/>
          </p:nvPr>
        </p:nvSpPr>
        <p:spPr bwMode="auto">
          <a:xfrm>
            <a:off x="1058863" y="4565650"/>
            <a:ext cx="5051425" cy="3862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z="1000" smtClean="0"/>
          </a:p>
          <a:p>
            <a:pPr algn="just" eaLnBrk="1" hangingPunct="1">
              <a:spcBef>
                <a:spcPct val="0"/>
              </a:spcBef>
            </a:pPr>
            <a:r>
              <a:rPr lang="en-US" altLang="zh-TW" sz="1300" b="1" smtClean="0"/>
              <a:t>We want to paint a picture to help them see themselves clearly.</a:t>
            </a:r>
          </a:p>
          <a:p>
            <a:pPr algn="just" eaLnBrk="1" hangingPunct="1">
              <a:spcBef>
                <a:spcPct val="0"/>
              </a:spcBef>
            </a:pPr>
            <a:endParaRPr lang="en-US" altLang="zh-TW" sz="1300" b="1" smtClean="0"/>
          </a:p>
          <a:p>
            <a:pPr algn="just" eaLnBrk="1" hangingPunct="1">
              <a:spcBef>
                <a:spcPct val="0"/>
              </a:spcBef>
            </a:pPr>
            <a:r>
              <a:rPr lang="en-US" altLang="zh-TW" sz="1300" b="1" smtClean="0"/>
              <a:t>We do that by asking them questions.</a:t>
            </a:r>
          </a:p>
          <a:p>
            <a:pPr algn="just" eaLnBrk="1" hangingPunct="1">
              <a:spcBef>
                <a:spcPct val="0"/>
              </a:spcBef>
            </a:pPr>
            <a:endParaRPr lang="en-US" altLang="zh-TW" sz="1300" b="1" smtClean="0"/>
          </a:p>
          <a:p>
            <a:pPr algn="just" eaLnBrk="1" hangingPunct="1">
              <a:spcBef>
                <a:spcPct val="0"/>
              </a:spcBef>
            </a:pPr>
            <a:r>
              <a:rPr lang="en-US" altLang="zh-TW" sz="1300" b="1" smtClean="0"/>
              <a:t>When they answer our questions they are providing information that paints a clearer picture of who they are. </a:t>
            </a:r>
          </a:p>
          <a:p>
            <a:pPr algn="just" eaLnBrk="1" hangingPunct="1">
              <a:spcBef>
                <a:spcPct val="0"/>
              </a:spcBef>
            </a:pPr>
            <a:endParaRPr lang="en-US" altLang="zh-TW" sz="1300" b="1" smtClean="0"/>
          </a:p>
          <a:p>
            <a:pPr algn="just" eaLnBrk="1" hangingPunct="1">
              <a:spcBef>
                <a:spcPct val="0"/>
              </a:spcBef>
            </a:pPr>
            <a:r>
              <a:rPr lang="en-US" altLang="zh-TW" sz="1300" b="1" smtClean="0"/>
              <a:t>Like a mirror we help them see what they believe in or don</a:t>
            </a:r>
            <a:r>
              <a:rPr lang="en-US" altLang="zh-TW" sz="1300" b="1" smtClean="0">
                <a:latin typeface="Arial" charset="0"/>
              </a:rPr>
              <a:t>’</a:t>
            </a:r>
            <a:r>
              <a:rPr lang="en-US" altLang="zh-TW" sz="1300" b="1" smtClean="0"/>
              <a:t>t believe in more clearly.</a:t>
            </a:r>
          </a:p>
          <a:p>
            <a:pPr algn="just" eaLnBrk="1" hangingPunct="1">
              <a:spcBef>
                <a:spcPct val="0"/>
              </a:spcBef>
            </a:pPr>
            <a:endParaRPr lang="en-US" altLang="zh-TW" sz="1300" b="1" smtClean="0"/>
          </a:p>
          <a:p>
            <a:pPr eaLnBrk="1" hangingPunct="1">
              <a:spcBef>
                <a:spcPct val="0"/>
              </a:spcBef>
            </a:pPr>
            <a:endParaRPr lang="en-US" altLang="zh-TW" sz="1300" smtClean="0"/>
          </a:p>
          <a:p>
            <a:pPr eaLnBrk="1" hangingPunct="1">
              <a:spcBef>
                <a:spcPct val="0"/>
              </a:spcBef>
            </a:pPr>
            <a:endParaRPr lang="zh-TW" altLang="en-US" sz="1000" b="1"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FA010093-388C-4D5A-A7BD-1BE66F25AFDD}" type="slidenum">
              <a:rPr lang="zh-TW" altLang="en-US" sz="1200">
                <a:latin typeface="+mn-lt"/>
              </a:rPr>
              <a:pPr algn="r">
                <a:defRPr/>
              </a:pPr>
              <a:t>13</a:t>
            </a:fld>
            <a:endParaRPr lang="en-US" altLang="zh-TW" sz="1200">
              <a:latin typeface="+mn-lt"/>
            </a:endParaRPr>
          </a:p>
        </p:txBody>
      </p:sp>
      <p:sp>
        <p:nvSpPr>
          <p:cNvPr id="134147" name="Rectangle 2"/>
          <p:cNvSpPr>
            <a:spLocks noGrp="1" noRot="1" noChangeAspect="1" noChangeArrowheads="1" noTextEdit="1"/>
          </p:cNvSpPr>
          <p:nvPr>
            <p:ph type="sldImg"/>
          </p:nvPr>
        </p:nvSpPr>
        <p:spPr bwMode="auto">
          <a:xfrm>
            <a:off x="1184275" y="361950"/>
            <a:ext cx="457041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8" name="Rectangle 3"/>
          <p:cNvSpPr>
            <a:spLocks noGrp="1" noChangeArrowheads="1"/>
          </p:cNvSpPr>
          <p:nvPr>
            <p:ph type="body" idx="1"/>
          </p:nvPr>
        </p:nvSpPr>
        <p:spPr bwMode="auto">
          <a:xfrm>
            <a:off x="714375" y="3916363"/>
            <a:ext cx="5535613" cy="4705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lnSpc>
                <a:spcPct val="80000"/>
              </a:lnSpc>
              <a:spcBef>
                <a:spcPct val="0"/>
              </a:spcBef>
            </a:pPr>
            <a:r>
              <a:rPr lang="en-US" altLang="zh-TW" sz="900" b="1" smtClean="0"/>
              <a:t>Now if you forget everything I say so far, I want you to remember this first important point; Learn to begin to ask in your conversation with your pre- believing friends, “What do you mean by…?</a:t>
            </a:r>
          </a:p>
          <a:p>
            <a:pPr algn="just" eaLnBrk="1" hangingPunct="1">
              <a:lnSpc>
                <a:spcPct val="80000"/>
              </a:lnSpc>
              <a:spcBef>
                <a:spcPct val="0"/>
              </a:spcBef>
            </a:pPr>
            <a:endParaRPr lang="en-US" altLang="zh-TW" sz="900" b="1" smtClean="0"/>
          </a:p>
          <a:p>
            <a:pPr algn="just" eaLnBrk="1" hangingPunct="1">
              <a:lnSpc>
                <a:spcPct val="80000"/>
              </a:lnSpc>
              <a:spcBef>
                <a:spcPct val="0"/>
              </a:spcBef>
            </a:pPr>
            <a:r>
              <a:rPr lang="en-US" altLang="zh-TW" sz="900" b="1" smtClean="0">
                <a:solidFill>
                  <a:srgbClr val="000000"/>
                </a:solidFill>
              </a:rPr>
              <a:t>This is important because we cannot assume that they have the same meaning or understanding of key terms that we use.</a:t>
            </a:r>
          </a:p>
          <a:p>
            <a:pPr algn="just" eaLnBrk="1" hangingPunct="1">
              <a:lnSpc>
                <a:spcPct val="80000"/>
              </a:lnSpc>
              <a:spcBef>
                <a:spcPct val="0"/>
              </a:spcBef>
            </a:pPr>
            <a:endParaRPr lang="en-US" altLang="zh-TW" sz="900" b="1" smtClean="0">
              <a:solidFill>
                <a:srgbClr val="000000"/>
              </a:solidFill>
            </a:endParaRPr>
          </a:p>
          <a:p>
            <a:pPr algn="just" eaLnBrk="1" hangingPunct="1">
              <a:lnSpc>
                <a:spcPct val="80000"/>
              </a:lnSpc>
              <a:spcBef>
                <a:spcPct val="0"/>
              </a:spcBef>
            </a:pPr>
            <a:r>
              <a:rPr lang="en-US" altLang="zh-TW" sz="900" b="1" smtClean="0"/>
              <a:t>For example, if someone says to you Jesus is my savior, what question do you want to ask them?</a:t>
            </a:r>
          </a:p>
          <a:p>
            <a:pPr algn="just" eaLnBrk="1" hangingPunct="1">
              <a:lnSpc>
                <a:spcPct val="80000"/>
              </a:lnSpc>
              <a:spcBef>
                <a:spcPct val="0"/>
              </a:spcBef>
            </a:pPr>
            <a:endParaRPr lang="en-US" altLang="zh-TW" sz="900" b="1" smtClean="0"/>
          </a:p>
          <a:p>
            <a:pPr algn="just" eaLnBrk="1" hangingPunct="1">
              <a:lnSpc>
                <a:spcPct val="80000"/>
              </a:lnSpc>
              <a:spcBef>
                <a:spcPct val="0"/>
              </a:spcBef>
            </a:pPr>
            <a:r>
              <a:rPr lang="en-US" altLang="zh-TW" sz="900" b="1" smtClean="0">
                <a:solidFill>
                  <a:srgbClr val="FF0000"/>
                </a:solidFill>
              </a:rPr>
              <a:t>Answer:  What do you mean by Savior?</a:t>
            </a:r>
          </a:p>
          <a:p>
            <a:pPr algn="just" eaLnBrk="1" hangingPunct="1">
              <a:lnSpc>
                <a:spcPct val="80000"/>
              </a:lnSpc>
              <a:spcBef>
                <a:spcPct val="0"/>
              </a:spcBef>
            </a:pPr>
            <a:endParaRPr lang="en-US" altLang="zh-TW" sz="900" b="1" smtClean="0">
              <a:solidFill>
                <a:srgbClr val="FF0000"/>
              </a:solidFill>
            </a:endParaRPr>
          </a:p>
          <a:p>
            <a:pPr algn="just" eaLnBrk="1" hangingPunct="1">
              <a:lnSpc>
                <a:spcPct val="80000"/>
              </a:lnSpc>
              <a:spcBef>
                <a:spcPct val="0"/>
              </a:spcBef>
            </a:pPr>
            <a:r>
              <a:rPr lang="en-US" altLang="zh-TW" sz="900" b="1" smtClean="0"/>
              <a:t>What if someone says I am a pretty good person so I am going to get into heaven. What question do you want to ask them?</a:t>
            </a:r>
          </a:p>
          <a:p>
            <a:pPr algn="just" eaLnBrk="1" hangingPunct="1">
              <a:lnSpc>
                <a:spcPct val="80000"/>
              </a:lnSpc>
              <a:spcBef>
                <a:spcPct val="0"/>
              </a:spcBef>
            </a:pPr>
            <a:endParaRPr lang="en-US" altLang="zh-TW" sz="900" b="1" smtClean="0"/>
          </a:p>
          <a:p>
            <a:pPr algn="just" eaLnBrk="1" hangingPunct="1">
              <a:lnSpc>
                <a:spcPct val="80000"/>
              </a:lnSpc>
              <a:spcBef>
                <a:spcPct val="0"/>
              </a:spcBef>
            </a:pPr>
            <a:r>
              <a:rPr lang="en-US" altLang="zh-TW" sz="900" b="1" smtClean="0">
                <a:solidFill>
                  <a:srgbClr val="FF0000"/>
                </a:solidFill>
              </a:rPr>
              <a:t>Answer:  What do you mean by good?</a:t>
            </a:r>
          </a:p>
          <a:p>
            <a:pPr algn="just" eaLnBrk="1" hangingPunct="1">
              <a:lnSpc>
                <a:spcPct val="80000"/>
              </a:lnSpc>
              <a:spcBef>
                <a:spcPct val="0"/>
              </a:spcBef>
            </a:pPr>
            <a:endParaRPr lang="en-US" altLang="zh-TW" sz="900" b="1" smtClean="0">
              <a:solidFill>
                <a:srgbClr val="FF0000"/>
              </a:solidFill>
            </a:endParaRPr>
          </a:p>
          <a:p>
            <a:pPr algn="just" eaLnBrk="1" hangingPunct="1">
              <a:lnSpc>
                <a:spcPct val="80000"/>
              </a:lnSpc>
              <a:spcBef>
                <a:spcPct val="0"/>
              </a:spcBef>
            </a:pPr>
            <a:r>
              <a:rPr lang="en-US" altLang="zh-TW" sz="900" b="1" smtClean="0"/>
              <a:t>If some says I believe that Jesus died for us, what question do you want to ask them.</a:t>
            </a:r>
          </a:p>
          <a:p>
            <a:pPr algn="just" eaLnBrk="1" hangingPunct="1">
              <a:lnSpc>
                <a:spcPct val="80000"/>
              </a:lnSpc>
              <a:spcBef>
                <a:spcPct val="0"/>
              </a:spcBef>
            </a:pPr>
            <a:endParaRPr lang="en-US" altLang="zh-TW" sz="900" b="1" smtClean="0"/>
          </a:p>
          <a:p>
            <a:pPr algn="just" eaLnBrk="1" hangingPunct="1">
              <a:lnSpc>
                <a:spcPct val="80000"/>
              </a:lnSpc>
              <a:spcBef>
                <a:spcPct val="0"/>
              </a:spcBef>
            </a:pPr>
            <a:r>
              <a:rPr lang="en-US" altLang="zh-TW" sz="900" b="1" smtClean="0">
                <a:solidFill>
                  <a:srgbClr val="FF0000"/>
                </a:solidFill>
              </a:rPr>
              <a:t>Answer:  What do you mean by “Died for us.” The reason why this is important is that he or she may have a different understand of what “Died for us” really means. For example some may think that Jesus died only as a moral example to show us how to live.</a:t>
            </a:r>
          </a:p>
          <a:p>
            <a:pPr algn="just" eaLnBrk="1" hangingPunct="1">
              <a:lnSpc>
                <a:spcPct val="80000"/>
              </a:lnSpc>
              <a:spcBef>
                <a:spcPct val="0"/>
              </a:spcBef>
            </a:pPr>
            <a:endParaRPr lang="en-US" altLang="zh-TW" sz="900" b="1" smtClean="0">
              <a:solidFill>
                <a:srgbClr val="FF0000"/>
              </a:solidFill>
            </a:endParaRPr>
          </a:p>
          <a:p>
            <a:pPr algn="just" eaLnBrk="1" hangingPunct="1">
              <a:lnSpc>
                <a:spcPct val="80000"/>
              </a:lnSpc>
              <a:spcBef>
                <a:spcPct val="0"/>
              </a:spcBef>
            </a:pPr>
            <a:r>
              <a:rPr lang="en-US" altLang="zh-TW" sz="900" b="1" smtClean="0"/>
              <a:t>Now is embracing this truth really what being a Christian is all about?</a:t>
            </a:r>
          </a:p>
          <a:p>
            <a:pPr algn="just" eaLnBrk="1" hangingPunct="1">
              <a:lnSpc>
                <a:spcPct val="80000"/>
              </a:lnSpc>
              <a:spcBef>
                <a:spcPct val="0"/>
              </a:spcBef>
            </a:pPr>
            <a:endParaRPr lang="en-US" altLang="zh-TW" sz="900" b="1" smtClean="0"/>
          </a:p>
          <a:p>
            <a:pPr algn="just" eaLnBrk="1" hangingPunct="1">
              <a:lnSpc>
                <a:spcPct val="80000"/>
              </a:lnSpc>
              <a:spcBef>
                <a:spcPct val="0"/>
              </a:spcBef>
            </a:pPr>
            <a:r>
              <a:rPr lang="en-US" altLang="zh-TW" sz="900" b="1" smtClean="0">
                <a:solidFill>
                  <a:srgbClr val="FF0000"/>
                </a:solidFill>
              </a:rPr>
              <a:t>Answer:  No, because the bible teaches us in Romans 5:8 that God demonstrated his own love for us in that while we were yet sinners, Christ died for us.</a:t>
            </a:r>
          </a:p>
          <a:p>
            <a:pPr algn="just" eaLnBrk="1" hangingPunct="1">
              <a:lnSpc>
                <a:spcPct val="80000"/>
              </a:lnSpc>
              <a:spcBef>
                <a:spcPct val="0"/>
              </a:spcBef>
            </a:pPr>
            <a:endParaRPr lang="en-US" altLang="zh-TW" sz="900" b="1" smtClean="0">
              <a:solidFill>
                <a:srgbClr val="FF0000"/>
              </a:solidFill>
            </a:endParaRPr>
          </a:p>
          <a:p>
            <a:pPr algn="just" eaLnBrk="1" hangingPunct="1">
              <a:lnSpc>
                <a:spcPct val="80000"/>
              </a:lnSpc>
              <a:spcBef>
                <a:spcPct val="0"/>
              </a:spcBef>
            </a:pPr>
            <a:r>
              <a:rPr lang="en-US" altLang="zh-TW" sz="900" b="1" smtClean="0"/>
              <a:t>In the Greek the preposition (For) in Romans 5:8 means that He died in our place and for our benefit. He was more than just a moral example.</a:t>
            </a:r>
          </a:p>
          <a:p>
            <a:pPr algn="just" eaLnBrk="1" hangingPunct="1">
              <a:lnSpc>
                <a:spcPct val="80000"/>
              </a:lnSpc>
              <a:spcBef>
                <a:spcPct val="0"/>
              </a:spcBef>
            </a:pPr>
            <a:endParaRPr lang="en-US" altLang="zh-TW" sz="900" b="1" smtClean="0"/>
          </a:p>
          <a:p>
            <a:pPr algn="just" eaLnBrk="1" hangingPunct="1">
              <a:lnSpc>
                <a:spcPct val="80000"/>
              </a:lnSpc>
              <a:spcBef>
                <a:spcPct val="0"/>
              </a:spcBef>
            </a:pPr>
            <a:r>
              <a:rPr lang="en-US" altLang="zh-TW" sz="900" b="1" smtClean="0"/>
              <a:t>But if you don’t clarify the meaning of this definition, your friends might not understand this.</a:t>
            </a:r>
          </a:p>
          <a:p>
            <a:pPr algn="just" eaLnBrk="1" hangingPunct="1">
              <a:lnSpc>
                <a:spcPct val="80000"/>
              </a:lnSpc>
              <a:spcBef>
                <a:spcPct val="0"/>
              </a:spcBef>
            </a:pPr>
            <a:endParaRPr lang="en-US" altLang="zh-TW" sz="900" b="1" smtClean="0"/>
          </a:p>
          <a:p>
            <a:pPr algn="just" eaLnBrk="1" hangingPunct="1">
              <a:lnSpc>
                <a:spcPct val="80000"/>
              </a:lnSpc>
              <a:spcBef>
                <a:spcPct val="0"/>
              </a:spcBef>
            </a:pPr>
            <a:r>
              <a:rPr lang="en-US" altLang="zh-TW" sz="900" b="1" smtClean="0"/>
              <a:t>In using this approach in asking for clarification of terms, a helpful tip to keep in mind is to remember to take advantage of your ignorance about what they believe as you ask questions for clarification!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20280B68-7EA8-4788-9CD5-2F9B6A01215C}" type="slidenum">
              <a:rPr lang="zh-TW" altLang="en-US" sz="1200">
                <a:latin typeface="+mn-lt"/>
              </a:rPr>
              <a:pPr algn="r">
                <a:defRPr/>
              </a:pPr>
              <a:t>14</a:t>
            </a:fld>
            <a:endParaRPr lang="en-US" altLang="zh-TW" sz="1200">
              <a:latin typeface="+mn-lt"/>
            </a:endParaRPr>
          </a:p>
        </p:txBody>
      </p:sp>
      <p:sp>
        <p:nvSpPr>
          <p:cNvPr id="135171" name="Rectangle 2"/>
          <p:cNvSpPr>
            <a:spLocks noGrp="1" noRot="1" noChangeAspect="1" noChangeArrowheads="1" noTextEdit="1"/>
          </p:cNvSpPr>
          <p:nvPr>
            <p:ph type="sldImg"/>
          </p:nvPr>
        </p:nvSpPr>
        <p:spPr bwMode="auto">
          <a:xfrm>
            <a:off x="1036638" y="541338"/>
            <a:ext cx="5068887" cy="38020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2" name="Rectangle 3"/>
          <p:cNvSpPr>
            <a:spLocks noGrp="1" noChangeArrowheads="1"/>
          </p:cNvSpPr>
          <p:nvPr>
            <p:ph type="body" idx="1"/>
          </p:nvPr>
        </p:nvSpPr>
        <p:spPr bwMode="auto">
          <a:xfrm>
            <a:off x="1058863" y="4565650"/>
            <a:ext cx="5051425" cy="3862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z="1000" smtClean="0"/>
          </a:p>
          <a:p>
            <a:pPr algn="just" eaLnBrk="1" hangingPunct="1">
              <a:spcBef>
                <a:spcPct val="0"/>
              </a:spcBef>
            </a:pPr>
            <a:r>
              <a:rPr lang="en-US" altLang="zh-TW" sz="1300" b="1" smtClean="0"/>
              <a:t>We want to paint a picture to help them see themselves clearly.</a:t>
            </a:r>
          </a:p>
          <a:p>
            <a:pPr algn="just" eaLnBrk="1" hangingPunct="1">
              <a:spcBef>
                <a:spcPct val="0"/>
              </a:spcBef>
            </a:pPr>
            <a:endParaRPr lang="en-US" altLang="zh-TW" sz="1300" b="1" smtClean="0"/>
          </a:p>
          <a:p>
            <a:pPr algn="just" eaLnBrk="1" hangingPunct="1">
              <a:spcBef>
                <a:spcPct val="0"/>
              </a:spcBef>
            </a:pPr>
            <a:r>
              <a:rPr lang="en-US" altLang="zh-TW" sz="1300" b="1" smtClean="0"/>
              <a:t>We do that by asking them questions.</a:t>
            </a:r>
          </a:p>
          <a:p>
            <a:pPr algn="just" eaLnBrk="1" hangingPunct="1">
              <a:spcBef>
                <a:spcPct val="0"/>
              </a:spcBef>
            </a:pPr>
            <a:endParaRPr lang="en-US" altLang="zh-TW" sz="1300" b="1" smtClean="0"/>
          </a:p>
          <a:p>
            <a:pPr algn="just" eaLnBrk="1" hangingPunct="1">
              <a:spcBef>
                <a:spcPct val="0"/>
              </a:spcBef>
            </a:pPr>
            <a:r>
              <a:rPr lang="en-US" altLang="zh-TW" sz="1300" b="1" smtClean="0"/>
              <a:t>When they answer our questions they are providing information that paints a clearer picture of who they are. </a:t>
            </a:r>
          </a:p>
          <a:p>
            <a:pPr algn="just" eaLnBrk="1" hangingPunct="1">
              <a:spcBef>
                <a:spcPct val="0"/>
              </a:spcBef>
            </a:pPr>
            <a:endParaRPr lang="en-US" altLang="zh-TW" sz="1300" b="1" smtClean="0"/>
          </a:p>
          <a:p>
            <a:pPr algn="just" eaLnBrk="1" hangingPunct="1">
              <a:spcBef>
                <a:spcPct val="0"/>
              </a:spcBef>
            </a:pPr>
            <a:r>
              <a:rPr lang="en-US" altLang="zh-TW" sz="1300" b="1" smtClean="0"/>
              <a:t>Like a mirror we help them see what they believe in or don</a:t>
            </a:r>
            <a:r>
              <a:rPr lang="en-US" altLang="zh-TW" sz="1300" b="1" smtClean="0">
                <a:latin typeface="Arial" charset="0"/>
              </a:rPr>
              <a:t>’</a:t>
            </a:r>
            <a:r>
              <a:rPr lang="en-US" altLang="zh-TW" sz="1300" b="1" smtClean="0"/>
              <a:t>t believe in more clearly.</a:t>
            </a:r>
          </a:p>
          <a:p>
            <a:pPr algn="just" eaLnBrk="1" hangingPunct="1">
              <a:spcBef>
                <a:spcPct val="0"/>
              </a:spcBef>
            </a:pPr>
            <a:endParaRPr lang="en-US" altLang="zh-TW" sz="1300" b="1" smtClean="0"/>
          </a:p>
          <a:p>
            <a:pPr eaLnBrk="1" hangingPunct="1">
              <a:spcBef>
                <a:spcPct val="0"/>
              </a:spcBef>
            </a:pPr>
            <a:endParaRPr lang="en-US" altLang="zh-TW" sz="1300" smtClean="0"/>
          </a:p>
          <a:p>
            <a:pPr eaLnBrk="1" hangingPunct="1">
              <a:spcBef>
                <a:spcPct val="0"/>
              </a:spcBef>
            </a:pPr>
            <a:endParaRPr lang="zh-TW" altLang="en-US" sz="1000" b="1"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96E78C97-33D0-47CE-9B86-EF31622C341C}" type="slidenum">
              <a:rPr lang="zh-TW" altLang="en-US" sz="1200">
                <a:latin typeface="+mn-lt"/>
              </a:rPr>
              <a:pPr algn="r">
                <a:defRPr/>
              </a:pPr>
              <a:t>15</a:t>
            </a:fld>
            <a:endParaRPr lang="en-US" altLang="zh-TW" sz="1200">
              <a:latin typeface="+mn-lt"/>
            </a:endParaRPr>
          </a:p>
        </p:txBody>
      </p:sp>
      <p:sp>
        <p:nvSpPr>
          <p:cNvPr id="136195" name="Rectangle 2"/>
          <p:cNvSpPr>
            <a:spLocks noGrp="1" noRot="1" noChangeAspect="1" noChangeArrowheads="1" noTextEdit="1"/>
          </p:cNvSpPr>
          <p:nvPr>
            <p:ph type="sldImg"/>
          </p:nvPr>
        </p:nvSpPr>
        <p:spPr bwMode="auto">
          <a:xfrm>
            <a:off x="1036638" y="541338"/>
            <a:ext cx="5068887" cy="38020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6" name="Rectangle 3"/>
          <p:cNvSpPr>
            <a:spLocks noGrp="1" noChangeArrowheads="1"/>
          </p:cNvSpPr>
          <p:nvPr>
            <p:ph type="body" idx="1"/>
          </p:nvPr>
        </p:nvSpPr>
        <p:spPr bwMode="auto">
          <a:xfrm>
            <a:off x="1058863" y="4565650"/>
            <a:ext cx="5051425" cy="3862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z="1000" smtClean="0"/>
          </a:p>
          <a:p>
            <a:pPr algn="just" eaLnBrk="1" hangingPunct="1">
              <a:spcBef>
                <a:spcPct val="0"/>
              </a:spcBef>
            </a:pPr>
            <a:r>
              <a:rPr lang="en-US" altLang="zh-TW" sz="1300" b="1" smtClean="0"/>
              <a:t>We want to paint a picture to help them see themselves clearly.</a:t>
            </a:r>
          </a:p>
          <a:p>
            <a:pPr algn="just" eaLnBrk="1" hangingPunct="1">
              <a:spcBef>
                <a:spcPct val="0"/>
              </a:spcBef>
            </a:pPr>
            <a:endParaRPr lang="en-US" altLang="zh-TW" sz="1300" b="1" smtClean="0"/>
          </a:p>
          <a:p>
            <a:pPr algn="just" eaLnBrk="1" hangingPunct="1">
              <a:spcBef>
                <a:spcPct val="0"/>
              </a:spcBef>
            </a:pPr>
            <a:r>
              <a:rPr lang="en-US" altLang="zh-TW" sz="1300" b="1" smtClean="0"/>
              <a:t>We do that by asking them questions.</a:t>
            </a:r>
          </a:p>
          <a:p>
            <a:pPr algn="just" eaLnBrk="1" hangingPunct="1">
              <a:spcBef>
                <a:spcPct val="0"/>
              </a:spcBef>
            </a:pPr>
            <a:endParaRPr lang="en-US" altLang="zh-TW" sz="1300" b="1" smtClean="0"/>
          </a:p>
          <a:p>
            <a:pPr algn="just" eaLnBrk="1" hangingPunct="1">
              <a:spcBef>
                <a:spcPct val="0"/>
              </a:spcBef>
            </a:pPr>
            <a:r>
              <a:rPr lang="en-US" altLang="zh-TW" sz="1300" b="1" smtClean="0"/>
              <a:t>When they answer our questions they are providing information that paints a clearer picture of who they are. </a:t>
            </a:r>
          </a:p>
          <a:p>
            <a:pPr algn="just" eaLnBrk="1" hangingPunct="1">
              <a:spcBef>
                <a:spcPct val="0"/>
              </a:spcBef>
            </a:pPr>
            <a:endParaRPr lang="en-US" altLang="zh-TW" sz="1300" b="1" smtClean="0"/>
          </a:p>
          <a:p>
            <a:pPr algn="just" eaLnBrk="1" hangingPunct="1">
              <a:spcBef>
                <a:spcPct val="0"/>
              </a:spcBef>
            </a:pPr>
            <a:r>
              <a:rPr lang="en-US" altLang="zh-TW" sz="1300" b="1" smtClean="0"/>
              <a:t>Like a mirror we help them see what they believe in or don</a:t>
            </a:r>
            <a:r>
              <a:rPr lang="en-US" altLang="zh-TW" sz="1300" b="1" smtClean="0">
                <a:latin typeface="Arial" charset="0"/>
              </a:rPr>
              <a:t>’</a:t>
            </a:r>
            <a:r>
              <a:rPr lang="en-US" altLang="zh-TW" sz="1300" b="1" smtClean="0"/>
              <a:t>t believe in more clearly.</a:t>
            </a:r>
          </a:p>
          <a:p>
            <a:pPr algn="just" eaLnBrk="1" hangingPunct="1">
              <a:spcBef>
                <a:spcPct val="0"/>
              </a:spcBef>
            </a:pPr>
            <a:endParaRPr lang="en-US" altLang="zh-TW" sz="1300" b="1" smtClean="0"/>
          </a:p>
          <a:p>
            <a:pPr eaLnBrk="1" hangingPunct="1">
              <a:spcBef>
                <a:spcPct val="0"/>
              </a:spcBef>
            </a:pPr>
            <a:endParaRPr lang="en-US" altLang="zh-TW" sz="1300" smtClean="0"/>
          </a:p>
          <a:p>
            <a:pPr eaLnBrk="1" hangingPunct="1">
              <a:spcBef>
                <a:spcPct val="0"/>
              </a:spcBef>
            </a:pPr>
            <a:endParaRPr lang="zh-TW" altLang="en-US" sz="1000" b="1"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56505CA-9BFA-47A3-AE84-AE46E44A6730}" type="slidenum">
              <a:rPr lang="zh-TW" altLang="en-US" sz="1200">
                <a:solidFill>
                  <a:srgbClr val="000000"/>
                </a:solidFill>
                <a:latin typeface="Calibri" pitchFamily="34" charset="0"/>
              </a:rPr>
              <a:pPr algn="r" eaLnBrk="1" hangingPunct="1"/>
              <a:t>16</a:t>
            </a:fld>
            <a:endParaRPr lang="en-US" altLang="zh-TW" sz="1200">
              <a:solidFill>
                <a:srgbClr val="000000"/>
              </a:solidFill>
              <a:latin typeface="Calibri" pitchFamily="34" charset="0"/>
            </a:endParaRPr>
          </a:p>
        </p:txBody>
      </p:sp>
      <p:sp>
        <p:nvSpPr>
          <p:cNvPr id="137219" name="Rectangle 2"/>
          <p:cNvSpPr>
            <a:spLocks noGrp="1" noRot="1" noChangeAspect="1" noChangeArrowheads="1" noTextEdit="1"/>
          </p:cNvSpPr>
          <p:nvPr>
            <p:ph type="sldImg"/>
          </p:nvPr>
        </p:nvSpPr>
        <p:spPr bwMode="auto">
          <a:xfrm>
            <a:off x="1147763"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n-US" altLang="zh-TW" sz="1300" b="1" smtClean="0"/>
              <a:t>Here are some examples of the kinds of questions that you may use to help them to explore the uncertainty of their own perspective.</a:t>
            </a:r>
          </a:p>
          <a:p>
            <a:pPr algn="just" eaLnBrk="1" hangingPunct="1">
              <a:spcBef>
                <a:spcPct val="0"/>
              </a:spcBef>
            </a:pPr>
            <a:endParaRPr lang="en-US" altLang="zh-TW" sz="1300" b="1" smtClean="0"/>
          </a:p>
          <a:p>
            <a:pPr algn="just" eaLnBrk="1" hangingPunct="1">
              <a:spcBef>
                <a:spcPct val="0"/>
              </a:spcBef>
            </a:pPr>
            <a:r>
              <a:rPr lang="en-US" altLang="zh-TW" sz="1300" b="1" smtClean="0"/>
              <a:t>List questions 1-3  (read slide)</a:t>
            </a:r>
          </a:p>
          <a:p>
            <a:pPr algn="just" eaLnBrk="1" hangingPunct="1">
              <a:spcBef>
                <a:spcPct val="0"/>
              </a:spcBef>
            </a:pPr>
            <a:endParaRPr lang="en-US" altLang="zh-TW" sz="1300" b="1" smtClean="0"/>
          </a:p>
          <a:p>
            <a:pPr algn="just" eaLnBrk="1" hangingPunct="1">
              <a:spcBef>
                <a:spcPct val="0"/>
              </a:spcBef>
            </a:pPr>
            <a:r>
              <a:rPr lang="en-US" altLang="zh-TW" sz="1300" b="1" smtClean="0"/>
              <a:t>Can you think of questions that you might use in your conversation with those you want to reach that might help them to explore the uncertainty in their own perspective?</a:t>
            </a:r>
          </a:p>
          <a:p>
            <a:pPr algn="just" eaLnBrk="1" hangingPunct="1">
              <a:spcBef>
                <a:spcPct val="0"/>
              </a:spcBef>
            </a:pPr>
            <a:endParaRPr lang="en-US" altLang="zh-TW" sz="1300" b="1" smtClean="0"/>
          </a:p>
          <a:p>
            <a:pPr algn="just" eaLnBrk="1" hangingPunct="1">
              <a:spcBef>
                <a:spcPct val="0"/>
              </a:spcBef>
            </a:pPr>
            <a:r>
              <a:rPr lang="en-US" altLang="zh-TW" sz="1300" b="1" smtClean="0"/>
              <a:t>(Ask others for suggestions)</a:t>
            </a:r>
          </a:p>
          <a:p>
            <a:pPr algn="just" eaLnBrk="1" hangingPunct="1">
              <a:spcBef>
                <a:spcPct val="0"/>
              </a:spcBef>
            </a:pPr>
            <a:endParaRPr lang="en-US" altLang="zh-TW" sz="1300" b="1"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BD89E67B-F6CF-4B14-A4D6-C6D46FFA6600}" type="slidenum">
              <a:rPr lang="zh-TW" altLang="en-US" sz="1200">
                <a:latin typeface="+mn-lt"/>
              </a:rPr>
              <a:pPr algn="r">
                <a:defRPr/>
              </a:pPr>
              <a:t>17</a:t>
            </a:fld>
            <a:endParaRPr lang="en-US" altLang="zh-TW" sz="1200">
              <a:latin typeface="+mn-lt"/>
            </a:endParaRPr>
          </a:p>
        </p:txBody>
      </p:sp>
      <p:sp>
        <p:nvSpPr>
          <p:cNvPr id="138243" name="Rectangle 7"/>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nchor="b"/>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hangingPunct="1"/>
            <a:fld id="{0A14C429-8D59-4315-8F9A-F6B6EC2B2592}" type="slidenum">
              <a:rPr lang="en-US" altLang="en-US" sz="1200">
                <a:cs typeface="Arial" charset="0"/>
              </a:rPr>
              <a:pPr algn="r" eaLnBrk="1" hangingPunct="1"/>
              <a:t>17</a:t>
            </a:fld>
            <a:endParaRPr lang="en-US" altLang="en-US" sz="1200">
              <a:cs typeface="Arial" charset="0"/>
            </a:endParaRPr>
          </a:p>
        </p:txBody>
      </p:sp>
      <p:sp>
        <p:nvSpPr>
          <p:cNvPr id="138244" name="Rectangle 2"/>
          <p:cNvSpPr>
            <a:spLocks noGrp="1" noRot="1" noChangeAspect="1" noChangeArrowheads="1" noTextEdit="1"/>
          </p:cNvSpPr>
          <p:nvPr>
            <p:ph type="sldImg"/>
          </p:nvPr>
        </p:nvSpPr>
        <p:spPr bwMode="auto">
          <a:xfrm>
            <a:off x="1149350" y="685800"/>
            <a:ext cx="457041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1" tIns="45706" rIns="91411" bIns="45706" numCol="1" anchor="t" anchorCtr="0" compatLnSpc="1">
            <a:prstTxWarp prst="textNoShape">
              <a:avLst/>
            </a:prstTxWarp>
          </a:bodyPr>
          <a:lstStyle/>
          <a:p>
            <a:pPr algn="just" eaLnBrk="1" hangingPunct="1">
              <a:spcBef>
                <a:spcPct val="0"/>
              </a:spcBef>
            </a:pPr>
            <a:r>
              <a:rPr lang="en-US" altLang="zh-TW" sz="1300" b="1" smtClean="0"/>
              <a:t>Then once you begin to ask your pre-believing friends questions that surface their uncertainties, you can follow those questions with more penetrating questions that expose false beliefs or concepts.</a:t>
            </a:r>
          </a:p>
          <a:p>
            <a:pPr algn="just" eaLnBrk="1" hangingPunct="1">
              <a:spcBef>
                <a:spcPct val="0"/>
              </a:spcBef>
            </a:pPr>
            <a:endParaRPr lang="en-US" altLang="zh-TW" sz="1300" b="1" smtClean="0"/>
          </a:p>
          <a:p>
            <a:pPr algn="just" eaLnBrk="1" hangingPunct="1">
              <a:spcBef>
                <a:spcPct val="0"/>
              </a:spcBef>
            </a:pPr>
            <a:r>
              <a:rPr lang="en-US" altLang="zh-TW" sz="1300" b="1" smtClean="0"/>
              <a:t>Such as how is it possible…(read slide)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5089C31-2B9F-46CE-B359-DE3B28A9A99F}" type="slidenum">
              <a:rPr lang="zh-TW" altLang="en-US" sz="1200">
                <a:solidFill>
                  <a:srgbClr val="000000"/>
                </a:solidFill>
                <a:latin typeface="Calibri" pitchFamily="34" charset="0"/>
              </a:rPr>
              <a:pPr algn="r" eaLnBrk="1" hangingPunct="1"/>
              <a:t>18</a:t>
            </a:fld>
            <a:endParaRPr lang="en-US" altLang="zh-TW" sz="1200">
              <a:solidFill>
                <a:srgbClr val="000000"/>
              </a:solidFill>
              <a:latin typeface="Calibri" pitchFamily="34" charset="0"/>
            </a:endParaRPr>
          </a:p>
        </p:txBody>
      </p:sp>
      <p:sp>
        <p:nvSpPr>
          <p:cNvPr id="139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8" name="Rectangle 3"/>
          <p:cNvSpPr>
            <a:spLocks noGrp="1" noChangeArrowheads="1"/>
          </p:cNvSpPr>
          <p:nvPr>
            <p:ph type="body" idx="1"/>
          </p:nvPr>
        </p:nvSpPr>
        <p:spPr bwMode="auto">
          <a:xfrm>
            <a:off x="911225" y="4343400"/>
            <a:ext cx="503555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n-US" altLang="zh-TW" sz="1300" b="1" smtClean="0"/>
              <a:t>Questions to ask someone who may consider all religious leaders to have equal validity.</a:t>
            </a:r>
          </a:p>
          <a:p>
            <a:pPr eaLnBrk="1" hangingPunct="1">
              <a:spcBef>
                <a:spcPct val="0"/>
              </a:spcBef>
            </a:pPr>
            <a:endParaRPr lang="zh-TW" altLang="en-US" sz="1300" b="1"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8A78C41E-2855-4918-8FE4-C6D3DC5032A0}" type="slidenum">
              <a:rPr lang="zh-TW" altLang="en-US" sz="1200">
                <a:latin typeface="+mn-lt"/>
              </a:rPr>
              <a:pPr algn="r">
                <a:defRPr/>
              </a:pPr>
              <a:t>19</a:t>
            </a:fld>
            <a:endParaRPr lang="en-US" altLang="zh-TW" sz="1200">
              <a:latin typeface="+mn-lt"/>
            </a:endParaRPr>
          </a:p>
        </p:txBody>
      </p:sp>
      <p:sp>
        <p:nvSpPr>
          <p:cNvPr id="140291" name="Rectangle 7"/>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nchor="b"/>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hangingPunct="1"/>
            <a:fld id="{8C4112CE-0A87-4BB0-9377-671872EAEB31}" type="slidenum">
              <a:rPr lang="en-US" altLang="en-US" sz="1200">
                <a:cs typeface="Arial" charset="0"/>
              </a:rPr>
              <a:pPr algn="r" eaLnBrk="1" hangingPunct="1"/>
              <a:t>19</a:t>
            </a:fld>
            <a:endParaRPr lang="en-US" altLang="en-US" sz="1200">
              <a:cs typeface="Arial" charset="0"/>
            </a:endParaRPr>
          </a:p>
        </p:txBody>
      </p:sp>
      <p:sp>
        <p:nvSpPr>
          <p:cNvPr id="140292" name="Rectangle 2"/>
          <p:cNvSpPr>
            <a:spLocks noGrp="1" noRot="1" noChangeAspect="1" noChangeArrowheads="1" noTextEdit="1"/>
          </p:cNvSpPr>
          <p:nvPr>
            <p:ph type="sldImg"/>
          </p:nvPr>
        </p:nvSpPr>
        <p:spPr bwMode="auto">
          <a:xfrm>
            <a:off x="1149350" y="685800"/>
            <a:ext cx="457041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1" tIns="45706" rIns="91411" bIns="45706" numCol="1" anchor="t" anchorCtr="0" compatLnSpc="1">
            <a:prstTxWarp prst="textNoShape">
              <a:avLst/>
            </a:prstTxWarp>
          </a:bodyPr>
          <a:lstStyle/>
          <a:p>
            <a:pPr algn="just" eaLnBrk="1" hangingPunct="1">
              <a:spcBef>
                <a:spcPct val="0"/>
              </a:spcBef>
            </a:pPr>
            <a:r>
              <a:rPr lang="en-US" altLang="zh-TW" sz="1300" b="1" smtClean="0"/>
              <a:t>Then once you begin to ask your pre-believing friends questions that surface their uncertainties, you can follow those questions with more penetrating questions that expose false beliefs or concepts.</a:t>
            </a:r>
          </a:p>
          <a:p>
            <a:pPr algn="just" eaLnBrk="1" hangingPunct="1">
              <a:spcBef>
                <a:spcPct val="0"/>
              </a:spcBef>
            </a:pPr>
            <a:endParaRPr lang="en-US" altLang="zh-TW" sz="1300" b="1" smtClean="0"/>
          </a:p>
          <a:p>
            <a:pPr algn="just" eaLnBrk="1" hangingPunct="1">
              <a:spcBef>
                <a:spcPct val="0"/>
              </a:spcBef>
            </a:pPr>
            <a:r>
              <a:rPr lang="en-US" altLang="zh-TW" sz="1300" b="1" smtClean="0"/>
              <a:t>Such as how is it possible…(read slide)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p>
            <a:pPr algn="r">
              <a:defRPr/>
            </a:pPr>
            <a:fld id="{96D63C3D-9C63-43AA-9D9E-DABA1A2C409A}" type="slidenum">
              <a:rPr lang="zh-TW" altLang="en-US" sz="1200">
                <a:latin typeface="+mn-lt"/>
              </a:rPr>
              <a:pPr algn="r">
                <a:defRPr/>
              </a:pPr>
              <a:t>2</a:t>
            </a:fld>
            <a:endParaRPr lang="en-US" altLang="zh-TW" sz="1200" dirty="0">
              <a:latin typeface="+mn-lt"/>
            </a:endParaRPr>
          </a:p>
        </p:txBody>
      </p:sp>
      <p:sp>
        <p:nvSpPr>
          <p:cNvPr id="122883" name="Rectangle 2"/>
          <p:cNvSpPr>
            <a:spLocks noGrp="1" noRot="1" noChangeAspect="1" noChangeArrowheads="1" noTextEdit="1"/>
          </p:cNvSpPr>
          <p:nvPr>
            <p:ph type="sldImg"/>
          </p:nvPr>
        </p:nvSpPr>
        <p:spPr bwMode="auto">
          <a:xfrm>
            <a:off x="1146175" y="685800"/>
            <a:ext cx="4570413"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eaLnBrk="1" hangingPunct="1">
              <a:spcBef>
                <a:spcPct val="0"/>
              </a:spcBef>
            </a:pPr>
            <a:r>
              <a:rPr lang="zh-TW" altLang="en-US" smtClean="0"/>
              <a:t>“</a:t>
            </a:r>
            <a:r>
              <a:rPr lang="en-US" altLang="zh-TW" smtClean="0"/>
              <a:t>Now before we get into this ‘pre-evangelism’ model, it is critical that we explain the vital the important role of the Holy Spirit in the evangelism process. The Holy Spirit helps to empower us to make a difference in people’s lives. </a:t>
            </a:r>
          </a:p>
          <a:p>
            <a:pPr eaLnBrk="1" hangingPunct="1">
              <a:spcBef>
                <a:spcPct val="0"/>
              </a:spcBef>
            </a:pPr>
            <a:endParaRPr lang="en-US" altLang="zh-TW" smtClean="0"/>
          </a:p>
          <a:p>
            <a:pPr eaLnBrk="1" hangingPunct="1">
              <a:spcBef>
                <a:spcPct val="0"/>
              </a:spcBef>
            </a:pPr>
            <a:endParaRPr lang="zh-TW"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4FA90FC-75D9-442B-8F98-E0D112BBC4E6}" type="slidenum">
              <a:rPr lang="zh-TW" altLang="en-US" sz="1200">
                <a:solidFill>
                  <a:srgbClr val="000000"/>
                </a:solidFill>
                <a:latin typeface="Calibri" pitchFamily="34" charset="0"/>
              </a:rPr>
              <a:pPr algn="r" eaLnBrk="1" hangingPunct="1"/>
              <a:t>20</a:t>
            </a:fld>
            <a:endParaRPr lang="en-US" altLang="zh-TW" sz="1200">
              <a:solidFill>
                <a:srgbClr val="000000"/>
              </a:solidFill>
              <a:latin typeface="Calibri" pitchFamily="34" charset="0"/>
            </a:endParaRPr>
          </a:p>
        </p:txBody>
      </p:sp>
      <p:sp>
        <p:nvSpPr>
          <p:cNvPr id="141315" name="Rectangle 7"/>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nchor="b"/>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hangingPunct="1"/>
            <a:fld id="{52FDFFC2-DCB1-443D-A9E4-AB92BF79B9F7}" type="slidenum">
              <a:rPr lang="en-US" altLang="en-US" sz="1200">
                <a:solidFill>
                  <a:srgbClr val="000000"/>
                </a:solidFill>
                <a:cs typeface="Arial" charset="0"/>
              </a:rPr>
              <a:pPr algn="r" eaLnBrk="1" hangingPunct="1"/>
              <a:t>20</a:t>
            </a:fld>
            <a:endParaRPr lang="en-US" altLang="en-US" sz="1200">
              <a:solidFill>
                <a:srgbClr val="000000"/>
              </a:solidFill>
              <a:cs typeface="Arial" charset="0"/>
            </a:endParaRPr>
          </a:p>
        </p:txBody>
      </p:sp>
      <p:sp>
        <p:nvSpPr>
          <p:cNvPr id="141316" name="Rectangle 2"/>
          <p:cNvSpPr>
            <a:spLocks noGrp="1" noRot="1" noChangeAspect="1" noChangeArrowheads="1" noTextEdit="1"/>
          </p:cNvSpPr>
          <p:nvPr>
            <p:ph type="sldImg"/>
          </p:nvPr>
        </p:nvSpPr>
        <p:spPr bwMode="auto">
          <a:xfrm>
            <a:off x="1149350" y="685800"/>
            <a:ext cx="457041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1" tIns="45706" rIns="91411" bIns="45706" numCol="1" anchor="t" anchorCtr="0" compatLnSpc="1">
            <a:prstTxWarp prst="textNoShape">
              <a:avLst/>
            </a:prstTxWarp>
          </a:bodyPr>
          <a:lstStyle/>
          <a:p>
            <a:pPr algn="just" eaLnBrk="1" hangingPunct="1">
              <a:spcBef>
                <a:spcPct val="0"/>
              </a:spcBef>
            </a:pPr>
            <a:r>
              <a:rPr lang="en-US" altLang="zh-TW" sz="1300" b="1" smtClean="0"/>
              <a:t>Then once you begin to ask your pre-believing friends questions that surface their uncertainties, you can follow those questions with more penetrating questions that expose false beliefs or concepts.</a:t>
            </a:r>
          </a:p>
          <a:p>
            <a:pPr algn="just" eaLnBrk="1" hangingPunct="1">
              <a:spcBef>
                <a:spcPct val="0"/>
              </a:spcBef>
            </a:pPr>
            <a:endParaRPr lang="en-US" altLang="zh-TW" sz="1300" b="1" smtClean="0"/>
          </a:p>
          <a:p>
            <a:pPr algn="just" eaLnBrk="1" hangingPunct="1">
              <a:spcBef>
                <a:spcPct val="0"/>
              </a:spcBef>
            </a:pPr>
            <a:r>
              <a:rPr lang="en-US" altLang="zh-TW" sz="1300" b="1" smtClean="0"/>
              <a:t>Such as how is it possible…(read slide)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D78BDE5-AC13-4C1E-9CF5-6535016A0EDF}" type="slidenum">
              <a:rPr lang="zh-TW" altLang="en-US" sz="1200">
                <a:solidFill>
                  <a:srgbClr val="000000"/>
                </a:solidFill>
                <a:latin typeface="Calibri" pitchFamily="34" charset="0"/>
              </a:rPr>
              <a:pPr algn="r" eaLnBrk="1" hangingPunct="1"/>
              <a:t>21</a:t>
            </a:fld>
            <a:endParaRPr lang="en-US" altLang="zh-TW" sz="1200">
              <a:solidFill>
                <a:srgbClr val="000000"/>
              </a:solidFill>
              <a:latin typeface="Calibri" pitchFamily="34" charset="0"/>
            </a:endParaRPr>
          </a:p>
        </p:txBody>
      </p:sp>
      <p:sp>
        <p:nvSpPr>
          <p:cNvPr id="142339" name="Rectangle 7"/>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nchor="b"/>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hangingPunct="1"/>
            <a:fld id="{5B0BFCA6-9CB8-419E-A0A5-6719FE9E7345}" type="slidenum">
              <a:rPr lang="en-US" altLang="en-US" sz="1200">
                <a:solidFill>
                  <a:srgbClr val="000000"/>
                </a:solidFill>
                <a:cs typeface="Arial" charset="0"/>
              </a:rPr>
              <a:pPr algn="r" eaLnBrk="1" hangingPunct="1"/>
              <a:t>21</a:t>
            </a:fld>
            <a:endParaRPr lang="en-US" altLang="en-US" sz="1200">
              <a:solidFill>
                <a:srgbClr val="000000"/>
              </a:solidFill>
              <a:cs typeface="Arial" charset="0"/>
            </a:endParaRPr>
          </a:p>
        </p:txBody>
      </p:sp>
      <p:sp>
        <p:nvSpPr>
          <p:cNvPr id="142340" name="Rectangle 2"/>
          <p:cNvSpPr>
            <a:spLocks noGrp="1" noRot="1" noChangeAspect="1" noChangeArrowheads="1" noTextEdit="1"/>
          </p:cNvSpPr>
          <p:nvPr>
            <p:ph type="sldImg"/>
          </p:nvPr>
        </p:nvSpPr>
        <p:spPr bwMode="auto">
          <a:xfrm>
            <a:off x="1149350" y="685800"/>
            <a:ext cx="457041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4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1" tIns="45706" rIns="91411" bIns="45706" numCol="1" anchor="t" anchorCtr="0" compatLnSpc="1">
            <a:prstTxWarp prst="textNoShape">
              <a:avLst/>
            </a:prstTxWarp>
          </a:bodyPr>
          <a:lstStyle/>
          <a:p>
            <a:pPr algn="just" eaLnBrk="1" hangingPunct="1">
              <a:spcBef>
                <a:spcPct val="0"/>
              </a:spcBef>
            </a:pPr>
            <a:r>
              <a:rPr lang="en-US" altLang="zh-TW" sz="1300" b="1" smtClean="0"/>
              <a:t>Then once you begin to ask your pre-believing friends questions that surface their uncertainties, you can follow those questions with more penetrating questions that expose false beliefs or concepts.</a:t>
            </a:r>
          </a:p>
          <a:p>
            <a:pPr algn="just" eaLnBrk="1" hangingPunct="1">
              <a:spcBef>
                <a:spcPct val="0"/>
              </a:spcBef>
            </a:pPr>
            <a:endParaRPr lang="en-US" altLang="zh-TW" sz="1300" b="1" smtClean="0"/>
          </a:p>
          <a:p>
            <a:pPr algn="just" eaLnBrk="1" hangingPunct="1">
              <a:spcBef>
                <a:spcPct val="0"/>
              </a:spcBef>
            </a:pPr>
            <a:r>
              <a:rPr lang="en-US" altLang="zh-TW" sz="1300" b="1" smtClean="0"/>
              <a:t>Such as how is it possible…(read slide)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fontAlgn="auto">
              <a:spcBef>
                <a:spcPts val="0"/>
              </a:spcBef>
              <a:spcAft>
                <a:spcPts val="0"/>
              </a:spcAft>
              <a:defRPr/>
            </a:pPr>
            <a:fld id="{9009F1B1-8722-42BC-A9C7-73FC00D3EA94}" type="slidenum">
              <a:rPr lang="zh-TW" altLang="en-US" sz="1200">
                <a:solidFill>
                  <a:prstClr val="black"/>
                </a:solidFill>
                <a:latin typeface="+mn-lt"/>
              </a:rPr>
              <a:pPr algn="r" fontAlgn="auto">
                <a:spcBef>
                  <a:spcPts val="0"/>
                </a:spcBef>
                <a:spcAft>
                  <a:spcPts val="0"/>
                </a:spcAft>
                <a:defRPr/>
              </a:pPr>
              <a:t>22</a:t>
            </a:fld>
            <a:endParaRPr lang="en-US" altLang="zh-TW" sz="1200">
              <a:solidFill>
                <a:prstClr val="black"/>
              </a:solidFill>
              <a:latin typeface="+mn-lt"/>
            </a:endParaRPr>
          </a:p>
        </p:txBody>
      </p:sp>
      <p:sp>
        <p:nvSpPr>
          <p:cNvPr id="143363" name="Rectangle 2"/>
          <p:cNvSpPr>
            <a:spLocks noGrp="1" noRot="1" noChangeAspect="1" noChangeArrowheads="1" noTextEdit="1"/>
          </p:cNvSpPr>
          <p:nvPr>
            <p:ph type="sldImg"/>
          </p:nvPr>
        </p:nvSpPr>
        <p:spPr bwMode="auto">
          <a:xfrm>
            <a:off x="1147763"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4" name="Rectangle 3"/>
          <p:cNvSpPr>
            <a:spLocks noGrp="1" noChangeArrowheads="1"/>
          </p:cNvSpPr>
          <p:nvPr>
            <p:ph type="body" idx="1"/>
          </p:nvPr>
        </p:nvSpPr>
        <p:spPr bwMode="auto">
          <a:xfrm>
            <a:off x="914400" y="4344988"/>
            <a:ext cx="50292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TW" smtClean="0"/>
              <a:t>Now let’s practice this approach using questions. </a:t>
            </a:r>
          </a:p>
          <a:p>
            <a:pPr eaLnBrk="1" hangingPunct="1">
              <a:spcBef>
                <a:spcPct val="0"/>
              </a:spcBef>
            </a:pPr>
            <a:endParaRPr lang="en-US" altLang="zh-TW" smtClean="0"/>
          </a:p>
          <a:p>
            <a:pPr eaLnBrk="1" hangingPunct="1">
              <a:spcBef>
                <a:spcPct val="0"/>
              </a:spcBef>
            </a:pPr>
            <a:r>
              <a:rPr lang="en-US" altLang="zh-TW" smtClean="0"/>
              <a:t>Here is a list of ways that others believe they are getting to heaven.</a:t>
            </a:r>
          </a:p>
          <a:p>
            <a:pPr eaLnBrk="1" hangingPunct="1">
              <a:spcBef>
                <a:spcPct val="0"/>
              </a:spcBef>
            </a:pPr>
            <a:endParaRPr lang="en-US" altLang="zh-TW" smtClean="0"/>
          </a:p>
          <a:p>
            <a:pPr eaLnBrk="1" hangingPunct="1">
              <a:spcBef>
                <a:spcPct val="0"/>
              </a:spcBef>
            </a:pPr>
            <a:r>
              <a:rPr lang="en-US" altLang="zh-TW" smtClean="0"/>
              <a:t>By being…</a:t>
            </a:r>
          </a:p>
          <a:p>
            <a:pPr eaLnBrk="1" hangingPunct="1">
              <a:spcBef>
                <a:spcPct val="0"/>
              </a:spcBef>
            </a:pPr>
            <a:endParaRPr lang="en-US" altLang="zh-TW" smtClean="0"/>
          </a:p>
          <a:p>
            <a:pPr eaLnBrk="1" hangingPunct="1">
              <a:spcBef>
                <a:spcPct val="0"/>
              </a:spcBef>
            </a:pPr>
            <a:r>
              <a:rPr lang="en-US" altLang="zh-TW" smtClean="0"/>
              <a:t>Now what question might you want to ask these people to help them to see that there is something wrong with their perspective.</a:t>
            </a:r>
          </a:p>
          <a:p>
            <a:pPr eaLnBrk="1" hangingPunct="1">
              <a:spcBef>
                <a:spcPct val="0"/>
              </a:spcBef>
            </a:pPr>
            <a:endParaRPr lang="en-US" altLang="zh-TW" smtClean="0"/>
          </a:p>
          <a:p>
            <a:pPr eaLnBrk="1" hangingPunct="1">
              <a:spcBef>
                <a:spcPct val="0"/>
              </a:spcBef>
            </a:pPr>
            <a:r>
              <a:rPr lang="en-US" altLang="zh-TW" smtClean="0"/>
              <a:t>Answer:</a:t>
            </a:r>
          </a:p>
          <a:p>
            <a:pPr eaLnBrk="1" hangingPunct="1">
              <a:spcBef>
                <a:spcPct val="0"/>
              </a:spcBef>
            </a:pPr>
            <a:endParaRPr lang="en-US" altLang="zh-TW" smtClean="0"/>
          </a:p>
          <a:p>
            <a:pPr eaLnBrk="1" hangingPunct="1">
              <a:spcBef>
                <a:spcPct val="0"/>
              </a:spcBef>
            </a:pPr>
            <a:r>
              <a:rPr lang="en-US" altLang="zh-TW" smtClean="0"/>
              <a:t>(Let them give you a bunch of questions that one might use)</a:t>
            </a:r>
          </a:p>
          <a:p>
            <a:pPr eaLnBrk="1" hangingPunct="1">
              <a:spcBef>
                <a:spcPct val="0"/>
              </a:spcBef>
            </a:pPr>
            <a:endParaRPr lang="en-US" altLang="zh-TW" smtClean="0"/>
          </a:p>
          <a:p>
            <a:pPr eaLnBrk="1" hangingPunct="1">
              <a:spcBef>
                <a:spcPct val="0"/>
              </a:spcBef>
            </a:pPr>
            <a:r>
              <a:rPr lang="en-US" altLang="zh-TW" smtClean="0"/>
              <a:t>These are all good questions.  Here is a common response you can use that not only will speak to their mind, but more important will penetrate their heart.</a:t>
            </a:r>
          </a:p>
          <a:p>
            <a:pPr eaLnBrk="1" hangingPunct="1">
              <a:spcBef>
                <a:spcPct val="0"/>
              </a:spcBef>
            </a:pPr>
            <a:endParaRPr lang="zh-TW"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fontAlgn="auto">
              <a:spcBef>
                <a:spcPts val="0"/>
              </a:spcBef>
              <a:spcAft>
                <a:spcPts val="0"/>
              </a:spcAft>
              <a:defRPr/>
            </a:pPr>
            <a:fld id="{4746D26C-7863-49AD-A354-EA99984EC07F}" type="slidenum">
              <a:rPr lang="zh-TW" altLang="en-US" sz="1200">
                <a:solidFill>
                  <a:prstClr val="black"/>
                </a:solidFill>
                <a:latin typeface="+mn-lt"/>
              </a:rPr>
              <a:pPr algn="r" fontAlgn="auto">
                <a:spcBef>
                  <a:spcPts val="0"/>
                </a:spcBef>
                <a:spcAft>
                  <a:spcPts val="0"/>
                </a:spcAft>
                <a:defRPr/>
              </a:pPr>
              <a:t>23</a:t>
            </a:fld>
            <a:endParaRPr lang="en-US" altLang="zh-TW" sz="1200">
              <a:solidFill>
                <a:prstClr val="black"/>
              </a:solidFill>
              <a:latin typeface="+mn-lt"/>
            </a:endParaRPr>
          </a:p>
        </p:txBody>
      </p:sp>
      <p:sp>
        <p:nvSpPr>
          <p:cNvPr id="144387" name="Rectangle 2"/>
          <p:cNvSpPr>
            <a:spLocks noGrp="1" noRot="1" noChangeAspect="1" noChangeArrowheads="1" noTextEdit="1"/>
          </p:cNvSpPr>
          <p:nvPr>
            <p:ph type="sldImg"/>
          </p:nvPr>
        </p:nvSpPr>
        <p:spPr bwMode="auto">
          <a:xfrm>
            <a:off x="1147763"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8" name="Rectangle 3"/>
          <p:cNvSpPr>
            <a:spLocks noGrp="1" noChangeArrowheads="1"/>
          </p:cNvSpPr>
          <p:nvPr>
            <p:ph type="body" idx="1"/>
          </p:nvPr>
        </p:nvSpPr>
        <p:spPr bwMode="auto">
          <a:xfrm>
            <a:off x="914400" y="4344988"/>
            <a:ext cx="50292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TW" smtClean="0"/>
              <a:t>Answer:</a:t>
            </a:r>
          </a:p>
          <a:p>
            <a:pPr eaLnBrk="1" hangingPunct="1">
              <a:spcBef>
                <a:spcPct val="0"/>
              </a:spcBef>
            </a:pPr>
            <a:r>
              <a:rPr lang="en-US" altLang="zh-TW" smtClean="0"/>
              <a:t>“Do you think Hitler will be in Heaven?”</a:t>
            </a:r>
          </a:p>
          <a:p>
            <a:pPr eaLnBrk="1" hangingPunct="1">
              <a:spcBef>
                <a:spcPct val="0"/>
              </a:spcBef>
            </a:pPr>
            <a:endParaRPr lang="en-US" altLang="zh-TW" smtClean="0"/>
          </a:p>
          <a:p>
            <a:pPr eaLnBrk="1" hangingPunct="1">
              <a:spcBef>
                <a:spcPct val="0"/>
              </a:spcBef>
            </a:pPr>
            <a:r>
              <a:rPr lang="en-US" altLang="zh-TW" b="1" smtClean="0"/>
              <a:t>ASK: </a:t>
            </a:r>
            <a:r>
              <a:rPr lang="en-US" altLang="zh-TW" smtClean="0"/>
              <a:t>Now why do you think this is a good question to ask them?</a:t>
            </a:r>
          </a:p>
          <a:p>
            <a:pPr eaLnBrk="1" hangingPunct="1">
              <a:spcBef>
                <a:spcPct val="0"/>
              </a:spcBef>
            </a:pPr>
            <a:endParaRPr lang="en-US" altLang="zh-TW" smtClean="0"/>
          </a:p>
          <a:p>
            <a:pPr eaLnBrk="1" hangingPunct="1">
              <a:spcBef>
                <a:spcPct val="0"/>
              </a:spcBef>
            </a:pPr>
            <a:r>
              <a:rPr lang="en-US" altLang="zh-TW" b="1" smtClean="0"/>
              <a:t>ASK: </a:t>
            </a:r>
            <a:r>
              <a:rPr lang="en-US" altLang="zh-TW" smtClean="0"/>
              <a:t>How do you think they will probably answer this question if they are not Mormons? Won’t that say no Hitler will not be in heaven.</a:t>
            </a:r>
          </a:p>
          <a:p>
            <a:pPr eaLnBrk="1" hangingPunct="1">
              <a:spcBef>
                <a:spcPct val="0"/>
              </a:spcBef>
            </a:pPr>
            <a:endParaRPr lang="en-US" altLang="zh-TW" smtClean="0"/>
          </a:p>
          <a:p>
            <a:pPr eaLnBrk="1" hangingPunct="1">
              <a:spcBef>
                <a:spcPct val="0"/>
              </a:spcBef>
            </a:pPr>
            <a:r>
              <a:rPr lang="en-US" altLang="zh-TW" smtClean="0"/>
              <a:t>So then they have a standard that Hitler doesn’t measure up to, but other people do.</a:t>
            </a:r>
          </a:p>
          <a:p>
            <a:pPr eaLnBrk="1" hangingPunct="1">
              <a:spcBef>
                <a:spcPct val="0"/>
              </a:spcBef>
            </a:pPr>
            <a:endParaRPr lang="en-US" altLang="zh-TW" smtClean="0"/>
          </a:p>
          <a:p>
            <a:pPr eaLnBrk="1" hangingPunct="1">
              <a:spcBef>
                <a:spcPct val="0"/>
              </a:spcBef>
            </a:pPr>
            <a:r>
              <a:rPr lang="en-US" altLang="zh-TW" b="1" smtClean="0"/>
              <a:t>ASK:</a:t>
            </a:r>
            <a:r>
              <a:rPr lang="en-US" altLang="zh-TW" smtClean="0"/>
              <a:t> What is a followup question you might to ask them?</a:t>
            </a:r>
          </a:p>
          <a:p>
            <a:pPr eaLnBrk="1" hangingPunct="1">
              <a:spcBef>
                <a:spcPct val="0"/>
              </a:spcBef>
            </a:pPr>
            <a:endParaRPr lang="en-US" altLang="zh-TW" smtClean="0"/>
          </a:p>
          <a:p>
            <a:pPr eaLnBrk="1" hangingPunct="1">
              <a:spcBef>
                <a:spcPct val="0"/>
              </a:spcBef>
            </a:pPr>
            <a:r>
              <a:rPr lang="en-US" altLang="zh-TW" smtClean="0"/>
              <a:t>Answer:</a:t>
            </a:r>
          </a:p>
          <a:p>
            <a:pPr eaLnBrk="1" hangingPunct="1">
              <a:spcBef>
                <a:spcPct val="0"/>
              </a:spcBef>
            </a:pPr>
            <a:r>
              <a:rPr lang="en-US" altLang="zh-TW" smtClean="0"/>
              <a:t>“What is the standard that Hitler doesn’t measure up to, but other people do?</a:t>
            </a:r>
          </a:p>
          <a:p>
            <a:pPr eaLnBrk="1" hangingPunct="1">
              <a:spcBef>
                <a:spcPct val="0"/>
              </a:spcBef>
            </a:pPr>
            <a:endParaRPr lang="en-US" altLang="zh-TW" smtClean="0"/>
          </a:p>
          <a:p>
            <a:pPr eaLnBrk="1" hangingPunct="1">
              <a:spcBef>
                <a:spcPct val="0"/>
              </a:spcBef>
            </a:pPr>
            <a:r>
              <a:rPr lang="en-US" altLang="zh-TW" smtClean="0"/>
              <a:t>“Because my Bible teaches me in Matthew 5:48 that we are to be perfect like our heavenly father is perfect.  Furthermore James 2:10 says that if we stumble in one point of the law we are guilty of the whole law.”</a:t>
            </a:r>
          </a:p>
          <a:p>
            <a:pPr eaLnBrk="1" hangingPunct="1">
              <a:spcBef>
                <a:spcPct val="0"/>
              </a:spcBef>
            </a:pPr>
            <a:endParaRPr lang="en-US" altLang="zh-TW" smtClean="0"/>
          </a:p>
          <a:p>
            <a:pPr eaLnBrk="1" hangingPunct="1">
              <a:spcBef>
                <a:spcPct val="0"/>
              </a:spcBef>
            </a:pPr>
            <a:r>
              <a:rPr lang="en-US" altLang="zh-TW" smtClean="0"/>
              <a:t>Do you see now how asking a simple question could cause someone to reconsider whether their perspective is adequate to build their lives around?</a:t>
            </a:r>
          </a:p>
          <a:p>
            <a:pPr eaLnBrk="1" hangingPunct="1">
              <a:spcBef>
                <a:spcPct val="0"/>
              </a:spcBef>
            </a:pPr>
            <a:endParaRPr lang="zh-TW"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fontAlgn="auto">
              <a:spcBef>
                <a:spcPts val="0"/>
              </a:spcBef>
              <a:spcAft>
                <a:spcPts val="0"/>
              </a:spcAft>
              <a:defRPr/>
            </a:pPr>
            <a:fld id="{6C143B34-E409-48FF-876E-99F398EAAAE5}" type="slidenum">
              <a:rPr lang="zh-TW" altLang="en-US" sz="1200">
                <a:solidFill>
                  <a:prstClr val="black"/>
                </a:solidFill>
                <a:latin typeface="+mn-lt"/>
              </a:rPr>
              <a:pPr algn="r" fontAlgn="auto">
                <a:spcBef>
                  <a:spcPts val="0"/>
                </a:spcBef>
                <a:spcAft>
                  <a:spcPts val="0"/>
                </a:spcAft>
                <a:defRPr/>
              </a:pPr>
              <a:t>24</a:t>
            </a:fld>
            <a:endParaRPr lang="en-US" altLang="zh-TW" sz="1200">
              <a:solidFill>
                <a:prstClr val="black"/>
              </a:solidFill>
              <a:latin typeface="+mn-lt"/>
            </a:endParaRPr>
          </a:p>
        </p:txBody>
      </p:sp>
      <p:sp>
        <p:nvSpPr>
          <p:cNvPr id="145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2" name="Rectangle 3"/>
          <p:cNvSpPr>
            <a:spLocks noGrp="1" noChangeArrowheads="1"/>
          </p:cNvSpPr>
          <p:nvPr>
            <p:ph type="body" idx="1"/>
          </p:nvPr>
        </p:nvSpPr>
        <p:spPr bwMode="auto">
          <a:xfrm>
            <a:off x="911225" y="4343400"/>
            <a:ext cx="503555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fontAlgn="auto">
              <a:spcBef>
                <a:spcPts val="0"/>
              </a:spcBef>
              <a:spcAft>
                <a:spcPts val="0"/>
              </a:spcAft>
              <a:defRPr/>
            </a:pPr>
            <a:fld id="{26017D18-ADEB-4C45-96ED-093664652C8A}" type="slidenum">
              <a:rPr lang="zh-TW" altLang="en-US" sz="1200">
                <a:solidFill>
                  <a:prstClr val="black"/>
                </a:solidFill>
                <a:latin typeface="+mn-lt"/>
              </a:rPr>
              <a:pPr algn="r" fontAlgn="auto">
                <a:spcBef>
                  <a:spcPts val="0"/>
                </a:spcBef>
                <a:spcAft>
                  <a:spcPts val="0"/>
                </a:spcAft>
                <a:defRPr/>
              </a:pPr>
              <a:t>25</a:t>
            </a:fld>
            <a:endParaRPr lang="en-US" altLang="zh-TW" sz="1200">
              <a:solidFill>
                <a:prstClr val="black"/>
              </a:solidFill>
              <a:latin typeface="+mn-lt"/>
            </a:endParaRPr>
          </a:p>
        </p:txBody>
      </p:sp>
      <p:sp>
        <p:nvSpPr>
          <p:cNvPr id="146435" name="Rectangle 2"/>
          <p:cNvSpPr>
            <a:spLocks noGrp="1" noRot="1" noChangeAspect="1" noChangeArrowheads="1" noTextEdit="1"/>
          </p:cNvSpPr>
          <p:nvPr>
            <p:ph type="sldImg"/>
          </p:nvPr>
        </p:nvSpPr>
        <p:spPr bwMode="auto">
          <a:xfrm>
            <a:off x="1147763"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6" name="Rectangle 3"/>
          <p:cNvSpPr>
            <a:spLocks noGrp="1" noChangeArrowheads="1"/>
          </p:cNvSpPr>
          <p:nvPr>
            <p:ph type="body" idx="1"/>
          </p:nvPr>
        </p:nvSpPr>
        <p:spPr bwMode="auto">
          <a:xfrm>
            <a:off x="911225" y="4343400"/>
            <a:ext cx="503555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buClr>
                <a:srgbClr val="FFFFFF"/>
              </a:buClr>
            </a:pPr>
            <a:r>
              <a:rPr lang="en-US" altLang="zh-TW" sz="1400" b="1" smtClean="0">
                <a:ea typeface="Arial Unicode MS" pitchFamily="34" charset="-128"/>
                <a:cs typeface="Arial Unicode MS" pitchFamily="34" charset="-128"/>
              </a:rPr>
              <a:t>Instructions for the presenter:</a:t>
            </a:r>
          </a:p>
          <a:p>
            <a:pPr algn="ctr" eaLnBrk="1" hangingPunct="1">
              <a:lnSpc>
                <a:spcPct val="80000"/>
              </a:lnSpc>
              <a:spcBef>
                <a:spcPct val="0"/>
              </a:spcBef>
              <a:buClr>
                <a:srgbClr val="FFFFFF"/>
              </a:buClr>
            </a:pPr>
            <a:endParaRPr lang="en-US" altLang="zh-TW" sz="600" smtClean="0">
              <a:ea typeface="Arial Unicode MS" pitchFamily="34" charset="-128"/>
              <a:cs typeface="Arial Unicode MS" pitchFamily="34" charset="-128"/>
            </a:endParaRPr>
          </a:p>
          <a:p>
            <a:pPr algn="just" eaLnBrk="1" hangingPunct="1">
              <a:lnSpc>
                <a:spcPct val="80000"/>
              </a:lnSpc>
              <a:spcBef>
                <a:spcPct val="0"/>
              </a:spcBef>
              <a:buClr>
                <a:srgbClr val="FFFFFF"/>
              </a:buClr>
            </a:pPr>
            <a:r>
              <a:rPr lang="en-US" altLang="zh-TW" b="1" smtClean="0">
                <a:ea typeface="Arial Unicode MS" pitchFamily="34" charset="-128"/>
                <a:cs typeface="Arial Unicode MS" pitchFamily="34" charset="-128"/>
              </a:rPr>
              <a:t>Play the video clip.  Instruct those you are teaching to listen carefully to the conversation.  Point out that at certain points you will pause the video and ask them to tell you two things.</a:t>
            </a:r>
          </a:p>
          <a:p>
            <a:pPr algn="just" eaLnBrk="1" hangingPunct="1">
              <a:lnSpc>
                <a:spcPct val="80000"/>
              </a:lnSpc>
              <a:spcBef>
                <a:spcPct val="0"/>
              </a:spcBef>
              <a:buClr>
                <a:srgbClr val="FFFFFF"/>
              </a:buClr>
            </a:pPr>
            <a:endParaRPr lang="en-US" altLang="zh-TW" b="1" smtClean="0">
              <a:ea typeface="Arial Unicode MS" pitchFamily="34" charset="-128"/>
              <a:cs typeface="Arial Unicode MS" pitchFamily="34" charset="-128"/>
            </a:endParaRPr>
          </a:p>
          <a:p>
            <a:pPr algn="just" eaLnBrk="1" hangingPunct="1">
              <a:lnSpc>
                <a:spcPct val="80000"/>
              </a:lnSpc>
              <a:spcBef>
                <a:spcPct val="0"/>
              </a:spcBef>
              <a:buClr>
                <a:srgbClr val="FFFFFF"/>
              </a:buClr>
            </a:pPr>
            <a:r>
              <a:rPr lang="en-US" altLang="zh-TW" b="1" smtClean="0">
                <a:ea typeface="Arial Unicode MS" pitchFamily="34" charset="-128"/>
                <a:cs typeface="Arial Unicode MS" pitchFamily="34" charset="-128"/>
              </a:rPr>
              <a:t>First, what did you hear them say?</a:t>
            </a:r>
          </a:p>
          <a:p>
            <a:pPr algn="just" eaLnBrk="1" hangingPunct="1">
              <a:lnSpc>
                <a:spcPct val="80000"/>
              </a:lnSpc>
              <a:spcBef>
                <a:spcPct val="0"/>
              </a:spcBef>
              <a:buClr>
                <a:srgbClr val="FFFFFF"/>
              </a:buClr>
            </a:pPr>
            <a:r>
              <a:rPr lang="en-US" altLang="zh-TW" b="1" smtClean="0">
                <a:ea typeface="Arial Unicode MS" pitchFamily="34" charset="-128"/>
                <a:cs typeface="Arial Unicode MS" pitchFamily="34" charset="-128"/>
              </a:rPr>
              <a:t>Second, keeping the concepts of Conversational Evangelism in mind, what would you say to them in response?</a:t>
            </a:r>
          </a:p>
          <a:p>
            <a:pPr algn="just" eaLnBrk="1" hangingPunct="1">
              <a:lnSpc>
                <a:spcPct val="80000"/>
              </a:lnSpc>
              <a:spcBef>
                <a:spcPct val="0"/>
              </a:spcBef>
              <a:buClr>
                <a:srgbClr val="FFFFFF"/>
              </a:buClr>
            </a:pPr>
            <a:endParaRPr lang="en-US" altLang="zh-TW" b="1" smtClean="0">
              <a:ea typeface="Arial Unicode MS" pitchFamily="34" charset="-128"/>
              <a:cs typeface="Arial Unicode MS" pitchFamily="34" charset="-128"/>
            </a:endParaRPr>
          </a:p>
          <a:p>
            <a:pPr algn="just" eaLnBrk="1" hangingPunct="1">
              <a:lnSpc>
                <a:spcPct val="80000"/>
              </a:lnSpc>
              <a:spcBef>
                <a:spcPct val="0"/>
              </a:spcBef>
              <a:buClr>
                <a:srgbClr val="FFFFFF"/>
              </a:buClr>
            </a:pPr>
            <a:r>
              <a:rPr lang="en-US" altLang="zh-TW" b="1" smtClean="0">
                <a:ea typeface="Arial Unicode MS" pitchFamily="34" charset="-128"/>
                <a:cs typeface="Arial Unicode MS" pitchFamily="34" charset="-128"/>
              </a:rPr>
              <a:t>Note:</a:t>
            </a:r>
          </a:p>
          <a:p>
            <a:pPr algn="just" eaLnBrk="1" hangingPunct="1">
              <a:lnSpc>
                <a:spcPct val="80000"/>
              </a:lnSpc>
              <a:spcBef>
                <a:spcPct val="0"/>
              </a:spcBef>
              <a:buClr>
                <a:srgbClr val="FFFFFF"/>
              </a:buClr>
            </a:pPr>
            <a:r>
              <a:rPr lang="en-US" altLang="zh-TW" b="1" smtClean="0">
                <a:ea typeface="Arial Unicode MS" pitchFamily="34" charset="-128"/>
                <a:cs typeface="Arial Unicode MS" pitchFamily="34" charset="-128"/>
              </a:rPr>
              <a:t>The video clip includes markers to lets you know where to pause the video clip.</a:t>
            </a:r>
          </a:p>
          <a:p>
            <a:pPr algn="just" eaLnBrk="1" hangingPunct="1">
              <a:lnSpc>
                <a:spcPct val="80000"/>
              </a:lnSpc>
              <a:spcBef>
                <a:spcPct val="0"/>
              </a:spcBef>
            </a:pPr>
            <a:endParaRPr lang="en-US" altLang="zh-TW" b="1" smtClean="0">
              <a:ea typeface="Arial Unicode MS" pitchFamily="34" charset="-128"/>
              <a:cs typeface="Arial Unicode MS" pitchFamily="34" charset="-128"/>
            </a:endParaRPr>
          </a:p>
          <a:p>
            <a:pPr algn="just" eaLnBrk="1" hangingPunct="1">
              <a:lnSpc>
                <a:spcPct val="80000"/>
              </a:lnSpc>
              <a:spcBef>
                <a:spcPct val="0"/>
              </a:spcBef>
            </a:pPr>
            <a:r>
              <a:rPr lang="en-US" altLang="zh-TW" b="1" smtClean="0">
                <a:ea typeface="Arial Unicode MS" pitchFamily="34" charset="-128"/>
                <a:cs typeface="Arial Unicode MS" pitchFamily="34" charset="-128"/>
              </a:rPr>
              <a:t>This video material is included in the Meekness CD in mp4 file format. It is called </a:t>
            </a:r>
            <a:r>
              <a:rPr lang="en-US" altLang="zh-TW" b="1" smtClean="0">
                <a:latin typeface="Arial Unicode MS" pitchFamily="34" charset="-128"/>
                <a:ea typeface="Arial Unicode MS" pitchFamily="34" charset="-128"/>
                <a:cs typeface="Arial Unicode MS" pitchFamily="34" charset="-128"/>
              </a:rPr>
              <a:t>“</a:t>
            </a:r>
            <a:r>
              <a:rPr lang="en-US" altLang="zh-TW" b="1" smtClean="0">
                <a:ea typeface="Arial Unicode MS" pitchFamily="34" charset="-128"/>
                <a:cs typeface="Arial Unicode MS" pitchFamily="34" charset="-128"/>
              </a:rPr>
              <a:t>Conversational Evangelism in Action (Short).</a:t>
            </a:r>
            <a:r>
              <a:rPr lang="en-US" altLang="zh-TW" b="1" smtClean="0">
                <a:latin typeface="Arial Unicode MS" pitchFamily="34" charset="-128"/>
                <a:ea typeface="Arial Unicode MS" pitchFamily="34" charset="-128"/>
                <a:cs typeface="Arial Unicode MS" pitchFamily="34" charset="-128"/>
              </a:rPr>
              <a:t>”</a:t>
            </a:r>
            <a:r>
              <a:rPr lang="en-US" altLang="zh-TW" b="1" smtClean="0">
                <a:ea typeface="Arial Unicode MS" pitchFamily="34" charset="-128"/>
                <a:cs typeface="Arial Unicode MS" pitchFamily="34" charset="-128"/>
              </a:rPr>
              <a:t>  It also is included in our iPod videos that can be downloaded off of our web-site.</a:t>
            </a:r>
          </a:p>
          <a:p>
            <a:pPr algn="just" eaLnBrk="1" hangingPunct="1">
              <a:lnSpc>
                <a:spcPct val="80000"/>
              </a:lnSpc>
              <a:spcBef>
                <a:spcPct val="0"/>
              </a:spcBef>
            </a:pPr>
            <a:endParaRPr lang="en-US" altLang="zh-TW" b="1" smtClean="0">
              <a:ea typeface="Arial Unicode MS" pitchFamily="34" charset="-128"/>
              <a:cs typeface="Arial Unicode MS" pitchFamily="34" charset="-128"/>
            </a:endParaRPr>
          </a:p>
          <a:p>
            <a:pPr algn="just" eaLnBrk="1" hangingPunct="1">
              <a:lnSpc>
                <a:spcPct val="80000"/>
              </a:lnSpc>
              <a:spcBef>
                <a:spcPct val="0"/>
              </a:spcBef>
            </a:pPr>
            <a:r>
              <a:rPr lang="en-US" altLang="zh-TW" b="1" smtClean="0">
                <a:ea typeface="Arial Unicode MS" pitchFamily="34" charset="-128"/>
                <a:cs typeface="Arial Unicode MS" pitchFamily="34" charset="-128"/>
              </a:rPr>
              <a:t>Note:</a:t>
            </a:r>
          </a:p>
          <a:p>
            <a:pPr algn="just" eaLnBrk="1" hangingPunct="1">
              <a:lnSpc>
                <a:spcPct val="80000"/>
              </a:lnSpc>
              <a:spcBef>
                <a:spcPct val="0"/>
              </a:spcBef>
            </a:pPr>
            <a:r>
              <a:rPr lang="en-US" altLang="zh-TW" b="1" smtClean="0">
                <a:ea typeface="Arial Unicode MS" pitchFamily="34" charset="-128"/>
                <a:cs typeface="Arial Unicode MS" pitchFamily="34" charset="-128"/>
              </a:rPr>
              <a:t>This video clip is very helpful after you teach the first two concepts (Hearing and Illuminating).  It helps people to get a handle on how to use conversational evangelism in real life situations and also gives them practice on becoming a better listener.</a:t>
            </a:r>
          </a:p>
          <a:p>
            <a:pPr algn="just" eaLnBrk="1" hangingPunct="1">
              <a:lnSpc>
                <a:spcPct val="80000"/>
              </a:lnSpc>
              <a:spcBef>
                <a:spcPct val="0"/>
              </a:spcBef>
            </a:pPr>
            <a:endParaRPr lang="zh-TW" altLang="en-US" b="1" smtClean="0">
              <a:ea typeface="Arial Unicode MS" pitchFamily="34" charset="-128"/>
              <a:cs typeface="Arial Unicode MS" pitchFamily="34" charset="-128"/>
            </a:endParaRPr>
          </a:p>
          <a:p>
            <a:pPr eaLnBrk="1" hangingPunct="1">
              <a:lnSpc>
                <a:spcPct val="80000"/>
              </a:lnSpc>
              <a:spcBef>
                <a:spcPct val="0"/>
              </a:spcBef>
            </a:pPr>
            <a:endParaRPr lang="zh-TW" altLang="en-US" b="1"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681A72D4-0EF9-4512-89C6-37B98D03B242}" type="slidenum">
              <a:rPr lang="zh-TW" altLang="en-US" sz="1200">
                <a:latin typeface="+mn-lt"/>
              </a:rPr>
              <a:pPr algn="r">
                <a:defRPr/>
              </a:pPr>
              <a:t>26</a:t>
            </a:fld>
            <a:endParaRPr lang="en-US" altLang="zh-TW" sz="1200">
              <a:latin typeface="+mn-lt"/>
            </a:endParaRPr>
          </a:p>
        </p:txBody>
      </p:sp>
      <p:sp>
        <p:nvSpPr>
          <p:cNvPr id="147459" name="Rectangle 2"/>
          <p:cNvSpPr>
            <a:spLocks noGrp="1" noRot="1" noChangeAspect="1" noChangeArrowheads="1" noTextEdit="1"/>
          </p:cNvSpPr>
          <p:nvPr>
            <p:ph type="sldImg"/>
          </p:nvPr>
        </p:nvSpPr>
        <p:spPr bwMode="auto">
          <a:xfrm>
            <a:off x="1147763"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60" name="Rectangle 3"/>
          <p:cNvSpPr>
            <a:spLocks noGrp="1" noChangeArrowheads="1"/>
          </p:cNvSpPr>
          <p:nvPr>
            <p:ph type="body" idx="1"/>
          </p:nvPr>
        </p:nvSpPr>
        <p:spPr bwMode="auto">
          <a:xfrm>
            <a:off x="911225" y="4343400"/>
            <a:ext cx="503555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SG"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3D39921-F4F4-461D-B1F1-E35B4346FC4C}" type="slidenum">
              <a:rPr lang="zh-TW" altLang="en-US" smtClean="0">
                <a:solidFill>
                  <a:srgbClr val="000000"/>
                </a:solidFill>
                <a:latin typeface="Calibri" pitchFamily="34" charset="0"/>
              </a:rPr>
              <a:pPr eaLnBrk="1" fontAlgn="base" hangingPunct="1">
                <a:spcBef>
                  <a:spcPct val="0"/>
                </a:spcBef>
                <a:spcAft>
                  <a:spcPct val="0"/>
                </a:spcAft>
              </a:pPr>
              <a:t>27</a:t>
            </a:fld>
            <a:endParaRPr lang="en-US" altLang="zh-TW" smtClean="0">
              <a:solidFill>
                <a:srgbClr val="000000"/>
              </a:solidFill>
              <a:latin typeface="Calibri" pitchFamily="34" charset="0"/>
            </a:endParaRPr>
          </a:p>
        </p:txBody>
      </p:sp>
      <p:sp>
        <p:nvSpPr>
          <p:cNvPr id="148483" name="Rectangle 2"/>
          <p:cNvSpPr>
            <a:spLocks noGrp="1" noRot="1" noChangeAspect="1" noChangeArrowheads="1" noTextEdit="1"/>
          </p:cNvSpPr>
          <p:nvPr>
            <p:ph type="sldImg"/>
          </p:nvPr>
        </p:nvSpPr>
        <p:spPr bwMode="auto">
          <a:xfrm>
            <a:off x="1147763"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TW" smtClean="0">
                <a:ea typeface="Arial Unicode MS" pitchFamily="34" charset="-128"/>
                <a:cs typeface="Arial Unicode MS" pitchFamily="34" charset="-128"/>
              </a:rPr>
              <a:t>We also want to ask questions with three objectives in mind in asking questions:</a:t>
            </a:r>
          </a:p>
          <a:p>
            <a:pPr>
              <a:spcBef>
                <a:spcPct val="0"/>
              </a:spcBef>
            </a:pPr>
            <a:endParaRPr lang="en-US" altLang="zh-TW" smtClean="0">
              <a:ea typeface="Arial Unicode MS" pitchFamily="34" charset="-128"/>
              <a:cs typeface="Arial Unicode MS" pitchFamily="34" charset="-128"/>
            </a:endParaRPr>
          </a:p>
          <a:p>
            <a:pPr>
              <a:spcBef>
                <a:spcPct val="0"/>
              </a:spcBef>
            </a:pPr>
            <a:r>
              <a:rPr lang="en-US" altLang="zh-TW" smtClean="0">
                <a:ea typeface="Arial Unicode MS" pitchFamily="34" charset="-128"/>
                <a:cs typeface="Arial Unicode MS" pitchFamily="34" charset="-128"/>
              </a:rPr>
              <a:t>We want to ask questions that surface</a:t>
            </a:r>
            <a:r>
              <a:rPr lang="en-US" altLang="zh-TW" smtClean="0">
                <a:latin typeface="Arial Unicode MS" pitchFamily="34" charset="-128"/>
                <a:ea typeface="Arial Unicode MS" pitchFamily="34" charset="-128"/>
                <a:cs typeface="Arial Unicode MS" pitchFamily="34" charset="-128"/>
              </a:rPr>
              <a:t>…</a:t>
            </a:r>
            <a:r>
              <a:rPr lang="en-US" altLang="zh-TW" smtClean="0">
                <a:ea typeface="Arial Unicode MS" pitchFamily="34" charset="-128"/>
                <a:cs typeface="Arial Unicode MS" pitchFamily="34" charset="-128"/>
              </a:rPr>
              <a:t>.</a:t>
            </a:r>
          </a:p>
          <a:p>
            <a:pPr>
              <a:spcBef>
                <a:spcPct val="0"/>
              </a:spcBef>
            </a:pPr>
            <a:endParaRPr lang="en-US" altLang="zh-TW" smtClean="0">
              <a:ea typeface="Arial Unicode MS" pitchFamily="34" charset="-128"/>
              <a:cs typeface="Arial Unicode MS" pitchFamily="34" charset="-128"/>
            </a:endParaRPr>
          </a:p>
          <a:p>
            <a:pPr>
              <a:spcBef>
                <a:spcPct val="0"/>
              </a:spcBef>
            </a:pPr>
            <a:r>
              <a:rPr lang="en-US" altLang="zh-TW" i="1" smtClean="0">
                <a:ea typeface="Arial Unicode MS" pitchFamily="34" charset="-128"/>
                <a:cs typeface="Arial Unicode MS" pitchFamily="34" charset="-128"/>
              </a:rPr>
              <a:t>We call this the Three D</a:t>
            </a:r>
            <a:r>
              <a:rPr lang="en-US" altLang="zh-TW" i="1" smtClean="0">
                <a:latin typeface="Arial Unicode MS" pitchFamily="34" charset="-128"/>
                <a:ea typeface="Arial Unicode MS" pitchFamily="34" charset="-128"/>
                <a:cs typeface="Arial Unicode MS" pitchFamily="34" charset="-128"/>
              </a:rPr>
              <a:t>’</a:t>
            </a:r>
            <a:r>
              <a:rPr lang="en-US" altLang="zh-TW" i="1" smtClean="0">
                <a:ea typeface="Arial Unicode MS" pitchFamily="34" charset="-128"/>
                <a:cs typeface="Arial Unicode MS" pitchFamily="34" charset="-128"/>
              </a:rPr>
              <a:t>s of Asking Questions:</a:t>
            </a:r>
          </a:p>
          <a:p>
            <a:pPr>
              <a:spcBef>
                <a:spcPct val="0"/>
              </a:spcBef>
            </a:pPr>
            <a:r>
              <a:rPr lang="en-US" altLang="zh-TW" i="1" smtClean="0">
                <a:ea typeface="Arial Unicode MS" pitchFamily="34" charset="-128"/>
                <a:cs typeface="Arial Unicode MS" pitchFamily="34" charset="-128"/>
              </a:rPr>
              <a:t>Doubt, Defensiveness, and Desire</a:t>
            </a:r>
          </a:p>
          <a:p>
            <a:pPr>
              <a:spcBef>
                <a:spcPct val="0"/>
              </a:spcBef>
            </a:pPr>
            <a:endParaRPr lang="zh-TW" altLang="en-US" i="1" smtClean="0">
              <a:ea typeface="Arial Unicode MS" pitchFamily="34" charset="-128"/>
              <a:cs typeface="Arial Unicode MS"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6E7D3E8E-EE62-45D4-AF04-EDD9400BE19B}" type="slidenum">
              <a:rPr lang="zh-TW" altLang="en-US" smtClean="0">
                <a:solidFill>
                  <a:srgbClr val="000000"/>
                </a:solidFill>
                <a:latin typeface="Calibri" pitchFamily="34" charset="0"/>
              </a:rPr>
              <a:pPr eaLnBrk="1" fontAlgn="base" hangingPunct="1">
                <a:spcBef>
                  <a:spcPct val="0"/>
                </a:spcBef>
                <a:spcAft>
                  <a:spcPct val="0"/>
                </a:spcAft>
              </a:pPr>
              <a:t>28</a:t>
            </a:fld>
            <a:endParaRPr lang="en-US" altLang="zh-TW" smtClean="0">
              <a:solidFill>
                <a:srgbClr val="000000"/>
              </a:solidFill>
              <a:latin typeface="Calibri" pitchFamily="34" charset="0"/>
            </a:endParaRPr>
          </a:p>
        </p:txBody>
      </p:sp>
      <p:sp>
        <p:nvSpPr>
          <p:cNvPr id="149507" name="Rectangle 2"/>
          <p:cNvSpPr>
            <a:spLocks noGrp="1" noRot="1" noChangeAspect="1" noChangeArrowheads="1" noTextEdit="1"/>
          </p:cNvSpPr>
          <p:nvPr>
            <p:ph type="sldImg"/>
          </p:nvPr>
        </p:nvSpPr>
        <p:spPr bwMode="auto">
          <a:xfrm>
            <a:off x="1147763"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TW" smtClean="0">
                <a:ea typeface="Arial Unicode MS" pitchFamily="34" charset="-128"/>
                <a:cs typeface="Arial Unicode MS" pitchFamily="34" charset="-128"/>
              </a:rPr>
              <a:t>We also want to ask questions with three objectives in mind in asking questions:</a:t>
            </a:r>
          </a:p>
          <a:p>
            <a:pPr>
              <a:spcBef>
                <a:spcPct val="0"/>
              </a:spcBef>
            </a:pPr>
            <a:endParaRPr lang="en-US" altLang="zh-TW" smtClean="0">
              <a:ea typeface="Arial Unicode MS" pitchFamily="34" charset="-128"/>
              <a:cs typeface="Arial Unicode MS" pitchFamily="34" charset="-128"/>
            </a:endParaRPr>
          </a:p>
          <a:p>
            <a:pPr>
              <a:spcBef>
                <a:spcPct val="0"/>
              </a:spcBef>
            </a:pPr>
            <a:r>
              <a:rPr lang="en-US" altLang="zh-TW" smtClean="0">
                <a:ea typeface="Arial Unicode MS" pitchFamily="34" charset="-128"/>
                <a:cs typeface="Arial Unicode MS" pitchFamily="34" charset="-128"/>
              </a:rPr>
              <a:t>We want to ask questions that surface</a:t>
            </a:r>
            <a:r>
              <a:rPr lang="en-US" altLang="zh-TW" smtClean="0">
                <a:latin typeface="Arial Unicode MS" pitchFamily="34" charset="-128"/>
                <a:ea typeface="Arial Unicode MS" pitchFamily="34" charset="-128"/>
                <a:cs typeface="Arial Unicode MS" pitchFamily="34" charset="-128"/>
              </a:rPr>
              <a:t>…</a:t>
            </a:r>
            <a:r>
              <a:rPr lang="en-US" altLang="zh-TW" smtClean="0">
                <a:ea typeface="Arial Unicode MS" pitchFamily="34" charset="-128"/>
                <a:cs typeface="Arial Unicode MS" pitchFamily="34" charset="-128"/>
              </a:rPr>
              <a:t>.</a:t>
            </a:r>
          </a:p>
          <a:p>
            <a:pPr>
              <a:spcBef>
                <a:spcPct val="0"/>
              </a:spcBef>
            </a:pPr>
            <a:endParaRPr lang="en-US" altLang="zh-TW" smtClean="0">
              <a:ea typeface="Arial Unicode MS" pitchFamily="34" charset="-128"/>
              <a:cs typeface="Arial Unicode MS" pitchFamily="34" charset="-128"/>
            </a:endParaRPr>
          </a:p>
          <a:p>
            <a:pPr>
              <a:spcBef>
                <a:spcPct val="0"/>
              </a:spcBef>
            </a:pPr>
            <a:r>
              <a:rPr lang="en-US" altLang="zh-TW" i="1" smtClean="0">
                <a:ea typeface="Arial Unicode MS" pitchFamily="34" charset="-128"/>
                <a:cs typeface="Arial Unicode MS" pitchFamily="34" charset="-128"/>
              </a:rPr>
              <a:t>We call this the Three D</a:t>
            </a:r>
            <a:r>
              <a:rPr lang="en-US" altLang="zh-TW" i="1" smtClean="0">
                <a:latin typeface="Arial Unicode MS" pitchFamily="34" charset="-128"/>
                <a:ea typeface="Arial Unicode MS" pitchFamily="34" charset="-128"/>
                <a:cs typeface="Arial Unicode MS" pitchFamily="34" charset="-128"/>
              </a:rPr>
              <a:t>’</a:t>
            </a:r>
            <a:r>
              <a:rPr lang="en-US" altLang="zh-TW" i="1" smtClean="0">
                <a:ea typeface="Arial Unicode MS" pitchFamily="34" charset="-128"/>
                <a:cs typeface="Arial Unicode MS" pitchFamily="34" charset="-128"/>
              </a:rPr>
              <a:t>s of Asking Questions:</a:t>
            </a:r>
          </a:p>
          <a:p>
            <a:pPr>
              <a:spcBef>
                <a:spcPct val="0"/>
              </a:spcBef>
            </a:pPr>
            <a:r>
              <a:rPr lang="en-US" altLang="zh-TW" i="1" smtClean="0">
                <a:ea typeface="Arial Unicode MS" pitchFamily="34" charset="-128"/>
                <a:cs typeface="Arial Unicode MS" pitchFamily="34" charset="-128"/>
              </a:rPr>
              <a:t>Doubt, Defensiveness, and Desire</a:t>
            </a:r>
          </a:p>
          <a:p>
            <a:pPr>
              <a:spcBef>
                <a:spcPct val="0"/>
              </a:spcBef>
            </a:pPr>
            <a:endParaRPr lang="zh-TW" altLang="en-US" i="1" smtClean="0">
              <a:ea typeface="Arial Unicode MS" pitchFamily="34" charset="-128"/>
              <a:cs typeface="Arial Unicode MS"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F95C6B02-44E2-4A50-858E-6350330587EE}" type="slidenum">
              <a:rPr lang="zh-TW" altLang="en-US" smtClean="0">
                <a:solidFill>
                  <a:srgbClr val="000000"/>
                </a:solidFill>
                <a:latin typeface="Calibri" pitchFamily="34" charset="0"/>
              </a:rPr>
              <a:pPr eaLnBrk="1" fontAlgn="base" hangingPunct="1">
                <a:spcBef>
                  <a:spcPct val="0"/>
                </a:spcBef>
                <a:spcAft>
                  <a:spcPct val="0"/>
                </a:spcAft>
              </a:pPr>
              <a:t>29</a:t>
            </a:fld>
            <a:endParaRPr lang="en-US" altLang="zh-TW" smtClean="0">
              <a:solidFill>
                <a:srgbClr val="000000"/>
              </a:solidFill>
              <a:latin typeface="Calibri" pitchFamily="34" charset="0"/>
            </a:endParaRPr>
          </a:p>
        </p:txBody>
      </p:sp>
      <p:sp>
        <p:nvSpPr>
          <p:cNvPr id="150531" name="Rectangle 2"/>
          <p:cNvSpPr>
            <a:spLocks noGrp="1" noRot="1" noChangeAspect="1" noChangeArrowheads="1" noTextEdit="1"/>
          </p:cNvSpPr>
          <p:nvPr>
            <p:ph type="sldImg"/>
          </p:nvPr>
        </p:nvSpPr>
        <p:spPr bwMode="auto">
          <a:xfrm>
            <a:off x="1147763"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TW" smtClean="0">
                <a:ea typeface="Arial Unicode MS" pitchFamily="34" charset="-128"/>
                <a:cs typeface="Arial Unicode MS" pitchFamily="34" charset="-128"/>
              </a:rPr>
              <a:t>We also want to ask questions with three objectives in mind in asking questions:</a:t>
            </a:r>
          </a:p>
          <a:p>
            <a:pPr>
              <a:spcBef>
                <a:spcPct val="0"/>
              </a:spcBef>
            </a:pPr>
            <a:endParaRPr lang="en-US" altLang="zh-TW" smtClean="0">
              <a:ea typeface="Arial Unicode MS" pitchFamily="34" charset="-128"/>
              <a:cs typeface="Arial Unicode MS" pitchFamily="34" charset="-128"/>
            </a:endParaRPr>
          </a:p>
          <a:p>
            <a:pPr>
              <a:spcBef>
                <a:spcPct val="0"/>
              </a:spcBef>
            </a:pPr>
            <a:r>
              <a:rPr lang="en-US" altLang="zh-TW" smtClean="0">
                <a:ea typeface="Arial Unicode MS" pitchFamily="34" charset="-128"/>
                <a:cs typeface="Arial Unicode MS" pitchFamily="34" charset="-128"/>
              </a:rPr>
              <a:t>We want to ask questions that surface</a:t>
            </a:r>
            <a:r>
              <a:rPr lang="en-US" altLang="zh-TW" smtClean="0">
                <a:latin typeface="Arial Unicode MS" pitchFamily="34" charset="-128"/>
                <a:ea typeface="Arial Unicode MS" pitchFamily="34" charset="-128"/>
                <a:cs typeface="Arial Unicode MS" pitchFamily="34" charset="-128"/>
              </a:rPr>
              <a:t>…</a:t>
            </a:r>
            <a:r>
              <a:rPr lang="en-US" altLang="zh-TW" smtClean="0">
                <a:ea typeface="Arial Unicode MS" pitchFamily="34" charset="-128"/>
                <a:cs typeface="Arial Unicode MS" pitchFamily="34" charset="-128"/>
              </a:rPr>
              <a:t>.</a:t>
            </a:r>
          </a:p>
          <a:p>
            <a:pPr>
              <a:spcBef>
                <a:spcPct val="0"/>
              </a:spcBef>
            </a:pPr>
            <a:endParaRPr lang="en-US" altLang="zh-TW" smtClean="0">
              <a:ea typeface="Arial Unicode MS" pitchFamily="34" charset="-128"/>
              <a:cs typeface="Arial Unicode MS" pitchFamily="34" charset="-128"/>
            </a:endParaRPr>
          </a:p>
          <a:p>
            <a:pPr>
              <a:spcBef>
                <a:spcPct val="0"/>
              </a:spcBef>
            </a:pPr>
            <a:r>
              <a:rPr lang="en-US" altLang="zh-TW" i="1" smtClean="0">
                <a:ea typeface="Arial Unicode MS" pitchFamily="34" charset="-128"/>
                <a:cs typeface="Arial Unicode MS" pitchFamily="34" charset="-128"/>
              </a:rPr>
              <a:t>We call this the Three D</a:t>
            </a:r>
            <a:r>
              <a:rPr lang="en-US" altLang="zh-TW" i="1" smtClean="0">
                <a:latin typeface="Arial Unicode MS" pitchFamily="34" charset="-128"/>
                <a:ea typeface="Arial Unicode MS" pitchFamily="34" charset="-128"/>
                <a:cs typeface="Arial Unicode MS" pitchFamily="34" charset="-128"/>
              </a:rPr>
              <a:t>’</a:t>
            </a:r>
            <a:r>
              <a:rPr lang="en-US" altLang="zh-TW" i="1" smtClean="0">
                <a:ea typeface="Arial Unicode MS" pitchFamily="34" charset="-128"/>
                <a:cs typeface="Arial Unicode MS" pitchFamily="34" charset="-128"/>
              </a:rPr>
              <a:t>s of Asking Questions:</a:t>
            </a:r>
          </a:p>
          <a:p>
            <a:pPr>
              <a:spcBef>
                <a:spcPct val="0"/>
              </a:spcBef>
            </a:pPr>
            <a:r>
              <a:rPr lang="en-US" altLang="zh-TW" i="1" smtClean="0">
                <a:ea typeface="Arial Unicode MS" pitchFamily="34" charset="-128"/>
                <a:cs typeface="Arial Unicode MS" pitchFamily="34" charset="-128"/>
              </a:rPr>
              <a:t>Doubt, Defensiveness, and Desire</a:t>
            </a:r>
          </a:p>
          <a:p>
            <a:pPr>
              <a:spcBef>
                <a:spcPct val="0"/>
              </a:spcBef>
            </a:pPr>
            <a:endParaRPr lang="zh-TW" altLang="en-US" i="1" smtClean="0">
              <a:ea typeface="Arial Unicode MS" pitchFamily="34" charset="-128"/>
              <a:cs typeface="Arial Unicode MS"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53A373-C9E6-4AC3-BC3E-73D22DF5B7EB}" type="slidenum">
              <a:rPr lang="zh-TW" altLang="en-US" smtClean="0"/>
              <a:pPr fontAlgn="base">
                <a:spcBef>
                  <a:spcPct val="0"/>
                </a:spcBef>
                <a:spcAft>
                  <a:spcPct val="0"/>
                </a:spcAft>
                <a:defRPr/>
              </a:pPr>
              <a:t>3</a:t>
            </a:fld>
            <a:endParaRPr lang="en-US" altLang="zh-TW" smtClean="0"/>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TW" smtClean="0"/>
          </a:p>
          <a:p>
            <a:pPr algn="just" eaLnBrk="1" hangingPunct="1">
              <a:spcBef>
                <a:spcPct val="0"/>
              </a:spcBef>
            </a:pPr>
            <a:r>
              <a:rPr lang="en-US" altLang="zh-TW" b="1" smtClean="0"/>
              <a:t>The Conversation Evangelism model consists of four different kinds of conversations we want to have with our pre-believing friends.</a:t>
            </a:r>
          </a:p>
          <a:p>
            <a:pPr algn="just" eaLnBrk="1" hangingPunct="1">
              <a:spcBef>
                <a:spcPct val="0"/>
              </a:spcBef>
            </a:pPr>
            <a:endParaRPr lang="en-US" altLang="zh-TW" b="1" smtClean="0"/>
          </a:p>
          <a:p>
            <a:pPr algn="just" eaLnBrk="1" hangingPunct="1">
              <a:spcBef>
                <a:spcPct val="0"/>
              </a:spcBef>
            </a:pPr>
            <a:r>
              <a:rPr lang="en-US" altLang="zh-TW" b="1" smtClean="0"/>
              <a:t>They are: a Hearing Conversation, an illuminating conversation, an uncovering conversation, and a building conversation.</a:t>
            </a:r>
          </a:p>
          <a:p>
            <a:pPr algn="just" eaLnBrk="1" hangingPunct="1">
              <a:spcBef>
                <a:spcPct val="0"/>
              </a:spcBef>
            </a:pPr>
            <a:endParaRPr lang="en-US" altLang="zh-TW" b="1" smtClean="0"/>
          </a:p>
          <a:p>
            <a:pPr algn="just" eaLnBrk="1" hangingPunct="1">
              <a:spcBef>
                <a:spcPct val="0"/>
              </a:spcBef>
            </a:pPr>
            <a:r>
              <a:rPr lang="en-US" altLang="zh-TW" b="1" smtClean="0"/>
              <a:t>Understanding how to have each of these four kinds of conversations with our pre-believing friends is important if we are going to help them take steps towards Christ, especially in the kind of world we live in today.</a:t>
            </a:r>
          </a:p>
          <a:p>
            <a:pPr eaLnBrk="1" hangingPunct="1">
              <a:spcBef>
                <a:spcPct val="0"/>
              </a:spcBef>
            </a:pPr>
            <a:endParaRPr lang="en-US" altLang="zh-TW" b="1" smtClean="0"/>
          </a:p>
          <a:p>
            <a:pPr eaLnBrk="1" hangingPunct="1">
              <a:spcBef>
                <a:spcPct val="0"/>
              </a:spcBef>
            </a:pPr>
            <a:endParaRPr lang="en-US" altLang="zh-TW"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A2A88DC-A670-4E48-8BDD-0E846BA069D0}" type="slidenum">
              <a:rPr lang="zh-TW" altLang="en-US" smtClean="0">
                <a:solidFill>
                  <a:srgbClr val="000000"/>
                </a:solidFill>
                <a:latin typeface="Calibri" pitchFamily="34" charset="0"/>
              </a:rPr>
              <a:pPr eaLnBrk="1" fontAlgn="base" hangingPunct="1">
                <a:spcBef>
                  <a:spcPct val="0"/>
                </a:spcBef>
                <a:spcAft>
                  <a:spcPct val="0"/>
                </a:spcAft>
              </a:pPr>
              <a:t>30</a:t>
            </a:fld>
            <a:endParaRPr lang="en-US" altLang="zh-TW" smtClean="0">
              <a:solidFill>
                <a:srgbClr val="000000"/>
              </a:solidFill>
              <a:latin typeface="Calibri" pitchFamily="34" charset="0"/>
            </a:endParaRPr>
          </a:p>
        </p:txBody>
      </p:sp>
      <p:sp>
        <p:nvSpPr>
          <p:cNvPr id="151555" name="Rectangle 2"/>
          <p:cNvSpPr>
            <a:spLocks noGrp="1" noRot="1" noChangeAspect="1" noChangeArrowheads="1" noTextEdit="1"/>
          </p:cNvSpPr>
          <p:nvPr>
            <p:ph type="sldImg"/>
          </p:nvPr>
        </p:nvSpPr>
        <p:spPr bwMode="auto">
          <a:xfrm>
            <a:off x="1149350"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ea typeface="Arial Unicode MS" pitchFamily="34" charset="-128"/>
              <a:cs typeface="Arial Unicode MS"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30CBF7AC-F765-4EFE-8848-B75BDB7C20B6}" type="slidenum">
              <a:rPr lang="zh-TW" altLang="en-US" smtClean="0">
                <a:solidFill>
                  <a:srgbClr val="000000"/>
                </a:solidFill>
                <a:latin typeface="Calibri" pitchFamily="34" charset="0"/>
              </a:rPr>
              <a:pPr eaLnBrk="1" fontAlgn="base" hangingPunct="1">
                <a:spcBef>
                  <a:spcPct val="0"/>
                </a:spcBef>
                <a:spcAft>
                  <a:spcPct val="0"/>
                </a:spcAft>
              </a:pPr>
              <a:t>31</a:t>
            </a:fld>
            <a:endParaRPr lang="en-US" altLang="zh-TW" smtClean="0">
              <a:solidFill>
                <a:srgbClr val="000000"/>
              </a:solidFill>
              <a:latin typeface="Calibri" pitchFamily="34" charset="0"/>
            </a:endParaRPr>
          </a:p>
        </p:txBody>
      </p:sp>
      <p:sp>
        <p:nvSpPr>
          <p:cNvPr id="152579" name="Rectangle 2"/>
          <p:cNvSpPr>
            <a:spLocks noGrp="1" noRot="1" noChangeAspect="1" noChangeArrowheads="1" noTextEdit="1"/>
          </p:cNvSpPr>
          <p:nvPr>
            <p:ph type="sldImg"/>
          </p:nvPr>
        </p:nvSpPr>
        <p:spPr bwMode="auto">
          <a:xfrm>
            <a:off x="1149350"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ea typeface="Arial Unicode MS" pitchFamily="34" charset="-128"/>
              <a:cs typeface="Arial Unicode MS"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393D2132-88E9-4543-9561-C329687BBE72}" type="slidenum">
              <a:rPr lang="zh-TW" altLang="en-US" smtClean="0">
                <a:solidFill>
                  <a:srgbClr val="000000"/>
                </a:solidFill>
                <a:latin typeface="Tahoma" pitchFamily="34" charset="0"/>
                <a:cs typeface="Tahoma" pitchFamily="34" charset="0"/>
              </a:rPr>
              <a:pPr eaLnBrk="1" fontAlgn="base" hangingPunct="1">
                <a:spcBef>
                  <a:spcPct val="0"/>
                </a:spcBef>
                <a:spcAft>
                  <a:spcPct val="0"/>
                </a:spcAft>
              </a:pPr>
              <a:t>32</a:t>
            </a:fld>
            <a:endParaRPr lang="en-US" altLang="zh-TW" smtClean="0">
              <a:solidFill>
                <a:srgbClr val="000000"/>
              </a:solidFill>
              <a:latin typeface="Tahoma" pitchFamily="34" charset="0"/>
              <a:cs typeface="Tahoma" pitchFamily="34" charset="0"/>
            </a:endParaRPr>
          </a:p>
        </p:txBody>
      </p:sp>
      <p:sp>
        <p:nvSpPr>
          <p:cNvPr id="153603" name="Rectangle 2"/>
          <p:cNvSpPr>
            <a:spLocks noGrp="1" noRot="1" noChangeAspect="1" noChangeArrowheads="1" noTextEdit="1"/>
          </p:cNvSpPr>
          <p:nvPr>
            <p:ph type="sldImg"/>
          </p:nvPr>
        </p:nvSpPr>
        <p:spPr bwMode="auto">
          <a:xfrm>
            <a:off x="1147763"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TW" smtClean="0">
                <a:ea typeface="Arial Unicode MS" pitchFamily="34" charset="-128"/>
                <a:cs typeface="Arial Unicode MS" pitchFamily="34" charset="-128"/>
              </a:rPr>
              <a:t>We also want to ask questions with three objectives in mind in asking questions:</a:t>
            </a:r>
          </a:p>
          <a:p>
            <a:pPr eaLnBrk="1" hangingPunct="1">
              <a:spcBef>
                <a:spcPct val="0"/>
              </a:spcBef>
            </a:pPr>
            <a:endParaRPr lang="en-US" altLang="zh-TW" smtClean="0">
              <a:ea typeface="Arial Unicode MS" pitchFamily="34" charset="-128"/>
              <a:cs typeface="Arial Unicode MS" pitchFamily="34" charset="-128"/>
            </a:endParaRPr>
          </a:p>
          <a:p>
            <a:pPr eaLnBrk="1" hangingPunct="1">
              <a:spcBef>
                <a:spcPct val="0"/>
              </a:spcBef>
            </a:pPr>
            <a:r>
              <a:rPr lang="en-US" altLang="zh-TW" smtClean="0">
                <a:ea typeface="Arial Unicode MS" pitchFamily="34" charset="-128"/>
                <a:cs typeface="Arial Unicode MS" pitchFamily="34" charset="-128"/>
              </a:rPr>
              <a:t>We want to ask questions that surface</a:t>
            </a:r>
            <a:r>
              <a:rPr lang="en-US" altLang="zh-TW" smtClean="0">
                <a:latin typeface="Arial Unicode MS" pitchFamily="34" charset="-128"/>
                <a:ea typeface="Arial Unicode MS" pitchFamily="34" charset="-128"/>
                <a:cs typeface="Arial Unicode MS" pitchFamily="34" charset="-128"/>
              </a:rPr>
              <a:t>…</a:t>
            </a:r>
            <a:r>
              <a:rPr lang="en-US" altLang="zh-TW" smtClean="0">
                <a:ea typeface="Arial Unicode MS" pitchFamily="34" charset="-128"/>
                <a:cs typeface="Arial Unicode MS" pitchFamily="34" charset="-128"/>
              </a:rPr>
              <a:t>.</a:t>
            </a:r>
          </a:p>
          <a:p>
            <a:pPr eaLnBrk="1" hangingPunct="1">
              <a:spcBef>
                <a:spcPct val="0"/>
              </a:spcBef>
            </a:pPr>
            <a:endParaRPr lang="en-US" altLang="zh-TW" smtClean="0">
              <a:ea typeface="Arial Unicode MS" pitchFamily="34" charset="-128"/>
              <a:cs typeface="Arial Unicode MS" pitchFamily="34" charset="-128"/>
            </a:endParaRPr>
          </a:p>
          <a:p>
            <a:pPr eaLnBrk="1" hangingPunct="1">
              <a:spcBef>
                <a:spcPct val="0"/>
              </a:spcBef>
            </a:pPr>
            <a:r>
              <a:rPr lang="en-US" altLang="zh-TW" i="1" smtClean="0">
                <a:ea typeface="Arial Unicode MS" pitchFamily="34" charset="-128"/>
                <a:cs typeface="Arial Unicode MS" pitchFamily="34" charset="-128"/>
              </a:rPr>
              <a:t>We call this the Three D</a:t>
            </a:r>
            <a:r>
              <a:rPr lang="en-US" altLang="zh-TW" i="1" smtClean="0">
                <a:latin typeface="Arial Unicode MS" pitchFamily="34" charset="-128"/>
                <a:ea typeface="Arial Unicode MS" pitchFamily="34" charset="-128"/>
                <a:cs typeface="Arial Unicode MS" pitchFamily="34" charset="-128"/>
              </a:rPr>
              <a:t>’</a:t>
            </a:r>
            <a:r>
              <a:rPr lang="en-US" altLang="zh-TW" i="1" smtClean="0">
                <a:ea typeface="Arial Unicode MS" pitchFamily="34" charset="-128"/>
                <a:cs typeface="Arial Unicode MS" pitchFamily="34" charset="-128"/>
              </a:rPr>
              <a:t>s of Asking Questions:</a:t>
            </a:r>
          </a:p>
          <a:p>
            <a:pPr eaLnBrk="1" hangingPunct="1">
              <a:spcBef>
                <a:spcPct val="0"/>
              </a:spcBef>
            </a:pPr>
            <a:r>
              <a:rPr lang="en-US" altLang="zh-TW" i="1" smtClean="0">
                <a:ea typeface="Arial Unicode MS" pitchFamily="34" charset="-128"/>
                <a:cs typeface="Arial Unicode MS" pitchFamily="34" charset="-128"/>
              </a:rPr>
              <a:t>Doubt, Defensiveness, and Desire</a:t>
            </a:r>
          </a:p>
          <a:p>
            <a:pPr eaLnBrk="1" hangingPunct="1">
              <a:spcBef>
                <a:spcPct val="0"/>
              </a:spcBef>
            </a:pPr>
            <a:endParaRPr lang="zh-TW" altLang="en-US" i="1" smtClean="0">
              <a:ea typeface="Arial Unicode MS" pitchFamily="34" charset="-128"/>
              <a:cs typeface="Arial Unicode MS"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Rectangle 3"/>
          <p:cNvSpPr>
            <a:spLocks noGrp="1"/>
          </p:cNvSpPr>
          <p:nvPr>
            <p:ph type="body" idx="1"/>
          </p:nvPr>
        </p:nvSpPr>
        <p:spPr bwMode="auto">
          <a:xfrm>
            <a:off x="914400" y="4343400"/>
            <a:ext cx="50292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Rectangle 3"/>
          <p:cNvSpPr>
            <a:spLocks noGrp="1"/>
          </p:cNvSpPr>
          <p:nvPr>
            <p:ph type="body" idx="1"/>
          </p:nvPr>
        </p:nvSpPr>
        <p:spPr bwMode="auto">
          <a:xfrm>
            <a:off x="914400" y="4343400"/>
            <a:ext cx="50292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1066B4E1-9003-4324-B1A5-565883728C93}" type="slidenum">
              <a:rPr lang="zh-TW" altLang="en-US" sz="1200">
                <a:latin typeface="+mn-lt"/>
              </a:rPr>
              <a:pPr algn="r">
                <a:defRPr/>
              </a:pPr>
              <a:t>35</a:t>
            </a:fld>
            <a:endParaRPr lang="en-US" altLang="zh-TW" sz="1200">
              <a:latin typeface="+mn-lt"/>
            </a:endParaRPr>
          </a:p>
        </p:txBody>
      </p:sp>
      <p:sp>
        <p:nvSpPr>
          <p:cNvPr id="156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TW" smtClean="0"/>
          </a:p>
          <a:p>
            <a:pPr algn="just" eaLnBrk="1" hangingPunct="1">
              <a:spcBef>
                <a:spcPct val="0"/>
              </a:spcBef>
            </a:pPr>
            <a:r>
              <a:rPr lang="en-US" altLang="zh-TW" b="1" smtClean="0"/>
              <a:t>The Conversation Evangelism model consists of four different kinds of conversations we want to have with our pre-believing friends.</a:t>
            </a:r>
          </a:p>
          <a:p>
            <a:pPr algn="just" eaLnBrk="1" hangingPunct="1">
              <a:spcBef>
                <a:spcPct val="0"/>
              </a:spcBef>
            </a:pPr>
            <a:endParaRPr lang="en-US" altLang="zh-TW" b="1" smtClean="0"/>
          </a:p>
          <a:p>
            <a:pPr algn="just" eaLnBrk="1" hangingPunct="1">
              <a:spcBef>
                <a:spcPct val="0"/>
              </a:spcBef>
            </a:pPr>
            <a:r>
              <a:rPr lang="en-US" altLang="zh-TW" b="1" smtClean="0"/>
              <a:t>They are: a Hearing Conversation, an illuminating conversation, an uncovering conversation, and a building conversation.</a:t>
            </a:r>
          </a:p>
          <a:p>
            <a:pPr algn="just" eaLnBrk="1" hangingPunct="1">
              <a:spcBef>
                <a:spcPct val="0"/>
              </a:spcBef>
            </a:pPr>
            <a:endParaRPr lang="en-US" altLang="zh-TW" b="1" smtClean="0"/>
          </a:p>
          <a:p>
            <a:pPr algn="just" eaLnBrk="1" hangingPunct="1">
              <a:spcBef>
                <a:spcPct val="0"/>
              </a:spcBef>
            </a:pPr>
            <a:r>
              <a:rPr lang="en-US" altLang="zh-TW" b="1" smtClean="0"/>
              <a:t>Understanding how to have each of these four kinds of conversations with our pre-believing friends is important if we are going to help them take steps towards Christ, especially in the kind of world we live in today.</a:t>
            </a:r>
          </a:p>
          <a:p>
            <a:pPr eaLnBrk="1" hangingPunct="1">
              <a:spcBef>
                <a:spcPct val="0"/>
              </a:spcBef>
            </a:pPr>
            <a:endParaRPr lang="en-US" altLang="zh-TW" b="1" smtClean="0"/>
          </a:p>
          <a:p>
            <a:pPr eaLnBrk="1" hangingPunct="1">
              <a:spcBef>
                <a:spcPct val="0"/>
              </a:spcBef>
            </a:pPr>
            <a:endParaRPr lang="en-US" altLang="zh-TW"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C57F315D-B8C6-4151-9873-B4DCFA80ED4F}" type="slidenum">
              <a:rPr lang="id-ID" altLang="en-US" smtClean="0">
                <a:solidFill>
                  <a:srgbClr val="000000"/>
                </a:solidFill>
                <a:latin typeface="Calibri" pitchFamily="34" charset="0"/>
              </a:rPr>
              <a:pPr eaLnBrk="1" fontAlgn="base" hangingPunct="1">
                <a:spcBef>
                  <a:spcPct val="0"/>
                </a:spcBef>
                <a:spcAft>
                  <a:spcPct val="0"/>
                </a:spcAft>
              </a:pPr>
              <a:t>36</a:t>
            </a:fld>
            <a:endParaRPr lang="id-ID" altLang="en-US" smtClean="0">
              <a:solidFill>
                <a:srgbClr val="000000"/>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p>
            <a:pPr algn="r">
              <a:defRPr/>
            </a:pPr>
            <a:fld id="{BC85AF92-46E7-4DBD-B67A-CEDB761D2F32}" type="slidenum">
              <a:rPr lang="zh-TW" altLang="en-US" sz="1200">
                <a:latin typeface="+mn-lt"/>
              </a:rPr>
              <a:pPr algn="r">
                <a:defRPr/>
              </a:pPr>
              <a:t>4</a:t>
            </a:fld>
            <a:endParaRPr lang="en-US" altLang="zh-TW" sz="1200">
              <a:latin typeface="+mn-lt"/>
            </a:endParaRPr>
          </a:p>
        </p:txBody>
      </p:sp>
      <p:sp>
        <p:nvSpPr>
          <p:cNvPr id="124931"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eaLnBrk="1" hangingPunct="1">
              <a:spcBef>
                <a:spcPct val="0"/>
              </a:spcBef>
            </a:pPr>
            <a:r>
              <a:rPr lang="en-US" altLang="zh-TW" sz="1300" b="1" smtClean="0">
                <a:latin typeface="Arial" charset="0"/>
                <a:cs typeface="Arial" charset="0"/>
              </a:rPr>
              <a:t>These four kinds of conversations correspond to four roles you and I need to play in our pre-believing friends’ lives,</a:t>
            </a:r>
          </a:p>
          <a:p>
            <a:pPr eaLnBrk="1" hangingPunct="1">
              <a:spcBef>
                <a:spcPct val="0"/>
              </a:spcBef>
            </a:pPr>
            <a:endParaRPr lang="en-US" altLang="zh-TW" sz="1300" b="1" smtClean="0">
              <a:latin typeface="Arial" charset="0"/>
              <a:cs typeface="Arial" charset="0"/>
            </a:endParaRPr>
          </a:p>
          <a:p>
            <a:pPr eaLnBrk="1" hangingPunct="1">
              <a:spcBef>
                <a:spcPct val="0"/>
              </a:spcBef>
              <a:buFontTx/>
              <a:buChar char="-"/>
            </a:pPr>
            <a:r>
              <a:rPr lang="en-US" altLang="zh-TW" sz="1300" b="1" smtClean="0">
                <a:latin typeface="Arial" charset="0"/>
                <a:cs typeface="Arial" charset="0"/>
              </a:rPr>
              <a:t>  A musician </a:t>
            </a:r>
          </a:p>
          <a:p>
            <a:pPr eaLnBrk="1" hangingPunct="1">
              <a:spcBef>
                <a:spcPct val="0"/>
              </a:spcBef>
              <a:buFontTx/>
              <a:buChar char="-"/>
            </a:pPr>
            <a:r>
              <a:rPr lang="en-US" altLang="zh-TW" sz="1300" b="1" smtClean="0">
                <a:latin typeface="Arial" charset="0"/>
                <a:cs typeface="Arial" charset="0"/>
              </a:rPr>
              <a:t>  An artist </a:t>
            </a:r>
          </a:p>
          <a:p>
            <a:pPr eaLnBrk="1" hangingPunct="1">
              <a:spcBef>
                <a:spcPct val="0"/>
              </a:spcBef>
              <a:buFontTx/>
              <a:buChar char="-"/>
            </a:pPr>
            <a:r>
              <a:rPr lang="en-US" altLang="zh-TW" sz="1300" b="1" smtClean="0">
                <a:latin typeface="Arial" charset="0"/>
                <a:cs typeface="Arial" charset="0"/>
              </a:rPr>
              <a:t>  An archeologist </a:t>
            </a:r>
          </a:p>
          <a:p>
            <a:pPr eaLnBrk="1" hangingPunct="1">
              <a:spcBef>
                <a:spcPct val="0"/>
              </a:spcBef>
              <a:buFontTx/>
              <a:buChar char="-"/>
            </a:pPr>
            <a:r>
              <a:rPr lang="en-US" altLang="zh-TW" sz="1300" b="1" smtClean="0">
                <a:latin typeface="Arial" charset="0"/>
                <a:cs typeface="Arial" charset="0"/>
              </a:rPr>
              <a:t>  A builder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EB901248-9781-4DF0-84BD-9D3CB924372A}" type="slidenum">
              <a:rPr lang="zh-TW" altLang="en-US" sz="1200">
                <a:latin typeface="+mn-lt"/>
              </a:rPr>
              <a:pPr algn="r">
                <a:defRPr/>
              </a:pPr>
              <a:t>5</a:t>
            </a:fld>
            <a:endParaRPr lang="en-US" altLang="zh-TW" sz="1200">
              <a:latin typeface="+mn-lt"/>
            </a:endParaRPr>
          </a:p>
        </p:txBody>
      </p:sp>
      <p:sp>
        <p:nvSpPr>
          <p:cNvPr id="125955" name="Rectangle 2"/>
          <p:cNvSpPr>
            <a:spLocks noGrp="1" noRot="1" noChangeAspect="1" noChangeArrowheads="1" noTextEdit="1"/>
          </p:cNvSpPr>
          <p:nvPr>
            <p:ph type="sldImg"/>
          </p:nvPr>
        </p:nvSpPr>
        <p:spPr bwMode="auto">
          <a:xfrm>
            <a:off x="1147763"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n-US" altLang="zh-TW" sz="1300" b="1" smtClean="0"/>
              <a:t>First, we want to focus on hearing. </a:t>
            </a:r>
          </a:p>
          <a:p>
            <a:pPr algn="just" eaLnBrk="1" hangingPunct="1">
              <a:spcBef>
                <a:spcPct val="0"/>
              </a:spcBef>
            </a:pPr>
            <a:endParaRPr lang="en-US" altLang="zh-TW" sz="1300" b="1" smtClean="0"/>
          </a:p>
          <a:p>
            <a:pPr algn="just" eaLnBrk="1" hangingPunct="1">
              <a:spcBef>
                <a:spcPct val="0"/>
              </a:spcBef>
            </a:pPr>
            <a:r>
              <a:rPr lang="en-US" altLang="zh-TW" sz="1300" b="1" smtClean="0"/>
              <a:t>Once we hear what our pre-believing friends believe and have a better idea of where they are coming from, it will help us to know the kind of questions to ask them in order to help them think more clearly about their beliefs. </a:t>
            </a:r>
          </a:p>
          <a:p>
            <a:pPr algn="just" eaLnBrk="1" hangingPunct="1">
              <a:spcBef>
                <a:spcPct val="0"/>
              </a:spcBef>
            </a:pPr>
            <a:endParaRPr lang="en-US" altLang="zh-TW" sz="1300" b="1" smtClean="0"/>
          </a:p>
          <a:p>
            <a:pPr algn="just" eaLnBrk="1" hangingPunct="1">
              <a:spcBef>
                <a:spcPct val="0"/>
              </a:spcBef>
            </a:pPr>
            <a:r>
              <a:rPr lang="en-US" altLang="zh-TW" sz="1300" b="1" smtClean="0"/>
              <a:t>But it all starts with the idea of listening to them and really hearing what they are saying to us first.</a:t>
            </a:r>
          </a:p>
          <a:p>
            <a:pPr eaLnBrk="1" hangingPunct="1">
              <a:spcBef>
                <a:spcPct val="0"/>
              </a:spcBef>
            </a:pPr>
            <a:endParaRPr lang="en-US" altLang="zh-TW" sz="1300" b="1" smtClean="0"/>
          </a:p>
          <a:p>
            <a:pPr eaLnBrk="1" hangingPunct="1">
              <a:spcBef>
                <a:spcPct val="0"/>
              </a:spcBef>
            </a:pPr>
            <a:endParaRPr lang="en-US" altLang="zh-TW" sz="1300" b="1" smtClean="0"/>
          </a:p>
          <a:p>
            <a:pPr eaLnBrk="1" hangingPunct="1">
              <a:spcBef>
                <a:spcPct val="0"/>
              </a:spcBef>
            </a:pPr>
            <a:endParaRPr lang="zh-TW"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739F98-C4E3-41CA-A508-40DC743986DB}" type="slidenum">
              <a:rPr lang="zh-TW" altLang="en-US" smtClean="0"/>
              <a:pPr fontAlgn="base">
                <a:spcBef>
                  <a:spcPct val="0"/>
                </a:spcBef>
                <a:spcAft>
                  <a:spcPct val="0"/>
                </a:spcAft>
                <a:defRPr/>
              </a:pPr>
              <a:t>6</a:t>
            </a:fld>
            <a:endParaRPr lang="en-US" altLang="zh-TW" smtClean="0"/>
          </a:p>
        </p:txBody>
      </p:sp>
      <p:sp>
        <p:nvSpPr>
          <p:cNvPr id="126979" name="Rectangle 2"/>
          <p:cNvSpPr>
            <a:spLocks noGrp="1" noRot="1" noChangeAspect="1" noChangeArrowheads="1" noTextEdit="1"/>
          </p:cNvSpPr>
          <p:nvPr>
            <p:ph type="sldImg"/>
          </p:nvPr>
        </p:nvSpPr>
        <p:spPr bwMode="auto">
          <a:xfrm>
            <a:off x="1147763"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FFF2BC4-1A68-4597-B65A-1156744D7C50}" type="slidenum">
              <a:rPr lang="zh-TW" altLang="en-US">
                <a:solidFill>
                  <a:prstClr val="black"/>
                </a:solidFill>
              </a:rPr>
              <a:pPr>
                <a:defRPr/>
              </a:pPr>
              <a:t>7</a:t>
            </a:fld>
            <a:endParaRPr lang="en-US" altLang="zh-TW">
              <a:solidFill>
                <a:prstClr val="black"/>
              </a:solidFill>
            </a:endParaRPr>
          </a:p>
        </p:txBody>
      </p:sp>
      <p:sp>
        <p:nvSpPr>
          <p:cNvPr id="128003" name="Rectangle 2"/>
          <p:cNvSpPr>
            <a:spLocks noGrp="1" noRot="1" noChangeAspect="1" noChangeArrowheads="1" noTextEdit="1"/>
          </p:cNvSpPr>
          <p:nvPr>
            <p:ph type="sldImg"/>
          </p:nvPr>
        </p:nvSpPr>
        <p:spPr bwMode="auto">
          <a:xfrm>
            <a:off x="1146175"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3"/>
          <p:cNvSpPr>
            <a:spLocks noGrp="1" noChangeArrowheads="1"/>
          </p:cNvSpPr>
          <p:nvPr>
            <p:ph type="body" idx="1"/>
          </p:nvPr>
        </p:nvSpPr>
        <p:spPr bwMode="auto">
          <a:xfrm>
            <a:off x="914400" y="4343400"/>
            <a:ext cx="50292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F13FA8FC-A005-49FF-8F89-7A78B8057535}" type="slidenum">
              <a:rPr lang="zh-TW" altLang="en-US" sz="1200">
                <a:latin typeface="+mn-lt"/>
              </a:rPr>
              <a:pPr algn="r">
                <a:defRPr/>
              </a:pPr>
              <a:t>8</a:t>
            </a:fld>
            <a:endParaRPr lang="en-US" altLang="zh-TW" sz="1200">
              <a:latin typeface="+mn-lt"/>
            </a:endParaRPr>
          </a:p>
        </p:txBody>
      </p:sp>
      <p:sp>
        <p:nvSpPr>
          <p:cNvPr id="129027" name="Rectangle 2"/>
          <p:cNvSpPr>
            <a:spLocks noGrp="1" noRot="1" noChangeAspect="1" noChangeArrowheads="1" noTextEdit="1"/>
          </p:cNvSpPr>
          <p:nvPr>
            <p:ph type="sldImg"/>
          </p:nvPr>
        </p:nvSpPr>
        <p:spPr bwMode="auto">
          <a:xfrm>
            <a:off x="1147763"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nvPr>
        </p:nvSpPr>
        <p:spPr bwMode="auto">
          <a:xfrm>
            <a:off x="911225" y="4343400"/>
            <a:ext cx="503555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n-US" altLang="zh-TW" sz="1300" b="1" smtClean="0">
                <a:ea typeface="Arial Unicode MS" pitchFamily="34" charset="-128"/>
                <a:cs typeface="Arial Unicode MS" pitchFamily="34" charset="-128"/>
              </a:rPr>
              <a:t>Summarize:</a:t>
            </a:r>
          </a:p>
          <a:p>
            <a:pPr algn="just" eaLnBrk="1" hangingPunct="1">
              <a:spcBef>
                <a:spcPct val="0"/>
              </a:spcBef>
            </a:pPr>
            <a:endParaRPr lang="en-US" altLang="zh-TW" sz="1300" b="1" smtClean="0">
              <a:ea typeface="Arial Unicode MS" pitchFamily="34" charset="-128"/>
              <a:cs typeface="Arial Unicode MS" pitchFamily="34" charset="-128"/>
            </a:endParaRPr>
          </a:p>
          <a:p>
            <a:pPr algn="just" eaLnBrk="1" hangingPunct="1">
              <a:spcBef>
                <a:spcPct val="0"/>
              </a:spcBef>
            </a:pPr>
            <a:r>
              <a:rPr lang="en-US" altLang="zh-TW" sz="1300" b="1" smtClean="0">
                <a:ea typeface="Arial Unicode MS" pitchFamily="34" charset="-128"/>
                <a:cs typeface="Arial Unicode MS" pitchFamily="34" charset="-128"/>
              </a:rPr>
              <a:t>Now the second kind of conversation we want to have with our pre-believing friends is Illuminating conversations.</a:t>
            </a:r>
          </a:p>
          <a:p>
            <a:pPr algn="just" eaLnBrk="1" hangingPunct="1">
              <a:spcBef>
                <a:spcPct val="0"/>
              </a:spcBef>
            </a:pPr>
            <a:endParaRPr lang="en-US" altLang="zh-TW" sz="1300" b="1" smtClean="0">
              <a:ea typeface="Arial Unicode MS" pitchFamily="34" charset="-128"/>
              <a:cs typeface="Arial Unicode MS" pitchFamily="34" charset="-128"/>
            </a:endParaRPr>
          </a:p>
          <a:p>
            <a:pPr algn="just" eaLnBrk="1" hangingPunct="1">
              <a:spcBef>
                <a:spcPct val="0"/>
              </a:spcBef>
            </a:pPr>
            <a:r>
              <a:rPr lang="en-US" altLang="zh-TW" sz="1300" b="1" smtClean="0">
                <a:ea typeface="Arial Unicode MS" pitchFamily="34" charset="-128"/>
                <a:cs typeface="Arial Unicode MS" pitchFamily="34" charset="-128"/>
              </a:rPr>
              <a:t>This is where we want to turn the light on and illuminate and help our friends to see what we see. Yet we want to do it in a way that allows them to surface the truth for themselves rather than us telling them what to believe.</a:t>
            </a:r>
          </a:p>
          <a:p>
            <a:pPr algn="just" eaLnBrk="1" hangingPunct="1">
              <a:spcBef>
                <a:spcPct val="0"/>
              </a:spcBef>
            </a:pPr>
            <a:endParaRPr lang="en-US" altLang="zh-TW" sz="1300" b="1" smtClean="0"/>
          </a:p>
          <a:p>
            <a:pPr eaLnBrk="1" hangingPunct="1">
              <a:spcBef>
                <a:spcPct val="0"/>
              </a:spcBef>
            </a:pPr>
            <a:endParaRPr lang="zh-TW" altLang="en-US" sz="1300" b="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1FE4E626-69AF-4A83-9EA1-1DD7212723BE}" type="slidenum">
              <a:rPr lang="zh-TW" altLang="en-US" sz="1200">
                <a:latin typeface="+mn-lt"/>
              </a:rPr>
              <a:pPr algn="r">
                <a:defRPr/>
              </a:pPr>
              <a:t>9</a:t>
            </a:fld>
            <a:endParaRPr lang="en-US" altLang="zh-TW" sz="1200">
              <a:latin typeface="+mn-lt"/>
            </a:endParaRPr>
          </a:p>
        </p:txBody>
      </p:sp>
      <p:sp>
        <p:nvSpPr>
          <p:cNvPr id="130051" name="Rectangle 2"/>
          <p:cNvSpPr>
            <a:spLocks noGrp="1" noRot="1" noChangeAspect="1" noChangeArrowheads="1" noTextEdit="1"/>
          </p:cNvSpPr>
          <p:nvPr>
            <p:ph type="sldImg"/>
          </p:nvPr>
        </p:nvSpPr>
        <p:spPr bwMode="auto">
          <a:xfrm>
            <a:off x="1147763"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2" name="Rectangle 3"/>
          <p:cNvSpPr>
            <a:spLocks noGrp="1" noChangeArrowheads="1"/>
          </p:cNvSpPr>
          <p:nvPr>
            <p:ph type="body" idx="1"/>
          </p:nvPr>
        </p:nvSpPr>
        <p:spPr bwMode="auto">
          <a:xfrm>
            <a:off x="911225" y="4343400"/>
            <a:ext cx="503555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n-US" altLang="zh-TW" sz="1300" b="1" smtClean="0">
                <a:ea typeface="Arial Unicode MS" pitchFamily="34" charset="-128"/>
                <a:cs typeface="Arial Unicode MS" pitchFamily="34" charset="-128"/>
              </a:rPr>
              <a:t>ASK the trainees</a:t>
            </a:r>
            <a:r>
              <a:rPr lang="en-US" altLang="zh-TW" sz="1300" b="1" smtClean="0">
                <a:latin typeface="Arial Unicode MS" pitchFamily="34" charset="-128"/>
                <a:ea typeface="Arial Unicode MS" pitchFamily="34" charset="-128"/>
                <a:cs typeface="Arial Unicode MS" pitchFamily="34" charset="-128"/>
              </a:rPr>
              <a:t>…</a:t>
            </a:r>
            <a:r>
              <a:rPr lang="en-US" altLang="zh-TW" sz="1300" b="1" smtClean="0">
                <a:ea typeface="Arial Unicode MS" pitchFamily="34" charset="-128"/>
                <a:cs typeface="Arial Unicode MS" pitchFamily="34" charset="-128"/>
              </a:rPr>
              <a:t>  </a:t>
            </a:r>
          </a:p>
          <a:p>
            <a:pPr algn="just" eaLnBrk="1" hangingPunct="1">
              <a:spcBef>
                <a:spcPct val="0"/>
              </a:spcBef>
            </a:pPr>
            <a:r>
              <a:rPr lang="en-US" altLang="zh-TW" sz="1300" b="1" smtClean="0">
                <a:ea typeface="Arial Unicode MS" pitchFamily="34" charset="-128"/>
                <a:cs typeface="Arial Unicode MS" pitchFamily="34" charset="-128"/>
              </a:rPr>
              <a:t>What question should this person ask the car salesman?</a:t>
            </a:r>
          </a:p>
          <a:p>
            <a:pPr algn="just" eaLnBrk="1" hangingPunct="1">
              <a:spcBef>
                <a:spcPct val="0"/>
              </a:spcBef>
            </a:pPr>
            <a:endParaRPr lang="en-US" altLang="zh-TW" sz="1300" b="1" smtClean="0">
              <a:ea typeface="Arial Unicode MS" pitchFamily="34" charset="-128"/>
              <a:cs typeface="Arial Unicode MS" pitchFamily="34" charset="-128"/>
            </a:endParaRPr>
          </a:p>
          <a:p>
            <a:pPr algn="just" eaLnBrk="1" hangingPunct="1">
              <a:spcBef>
                <a:spcPct val="0"/>
              </a:spcBef>
            </a:pPr>
            <a:r>
              <a:rPr lang="en-US" altLang="zh-TW" sz="1300" b="1" smtClean="0">
                <a:ea typeface="Arial Unicode MS" pitchFamily="34" charset="-128"/>
                <a:cs typeface="Arial Unicode MS" pitchFamily="34" charset="-128"/>
              </a:rPr>
              <a:t>Notice that the car salesman is trying to direct his attention at the plush interior</a:t>
            </a:r>
          </a:p>
          <a:p>
            <a:pPr algn="just" eaLnBrk="1" hangingPunct="1">
              <a:spcBef>
                <a:spcPct val="0"/>
              </a:spcBef>
            </a:pPr>
            <a:endParaRPr lang="en-US" altLang="zh-TW" sz="1300" b="1" smtClean="0">
              <a:ea typeface="Arial Unicode MS" pitchFamily="34" charset="-128"/>
              <a:cs typeface="Arial Unicode MS" pitchFamily="34" charset="-128"/>
            </a:endParaRPr>
          </a:p>
          <a:p>
            <a:pPr algn="just" eaLnBrk="1" hangingPunct="1">
              <a:spcBef>
                <a:spcPct val="0"/>
              </a:spcBef>
            </a:pPr>
            <a:r>
              <a:rPr lang="en-US" altLang="zh-TW" sz="1300" b="1" smtClean="0">
                <a:ea typeface="Arial Unicode MS" pitchFamily="34" charset="-128"/>
                <a:cs typeface="Arial Unicode MS" pitchFamily="34" charset="-128"/>
              </a:rPr>
              <a:t>What is the sour note to be identified in this situation?</a:t>
            </a:r>
          </a:p>
          <a:p>
            <a:pPr algn="just" eaLnBrk="1" hangingPunct="1">
              <a:spcBef>
                <a:spcPct val="0"/>
              </a:spcBef>
            </a:pPr>
            <a:endParaRPr lang="en-US" altLang="zh-TW" sz="1300" b="1" smtClean="0">
              <a:ea typeface="Arial Unicode MS" pitchFamily="34" charset="-128"/>
              <a:cs typeface="Arial Unicode MS" pitchFamily="34" charset="-128"/>
            </a:endParaRPr>
          </a:p>
          <a:p>
            <a:pPr algn="just" eaLnBrk="1" hangingPunct="1">
              <a:spcBef>
                <a:spcPct val="0"/>
              </a:spcBef>
            </a:pPr>
            <a:r>
              <a:rPr lang="en-US" altLang="zh-TW" sz="1300" b="1" smtClean="0">
                <a:ea typeface="Arial Unicode MS" pitchFamily="34" charset="-128"/>
                <a:cs typeface="Arial Unicode MS" pitchFamily="34" charset="-128"/>
              </a:rPr>
              <a:t>Answer:  Where is the engine?</a:t>
            </a:r>
          </a:p>
          <a:p>
            <a:pPr algn="just" eaLnBrk="1" hangingPunct="1">
              <a:spcBef>
                <a:spcPct val="0"/>
              </a:spcBef>
            </a:pPr>
            <a:endParaRPr lang="en-US" altLang="zh-TW" sz="1300" b="1" smtClean="0">
              <a:ea typeface="Arial Unicode MS" pitchFamily="34" charset="-128"/>
              <a:cs typeface="Arial Unicode MS" pitchFamily="34" charset="-128"/>
            </a:endParaRPr>
          </a:p>
          <a:p>
            <a:pPr algn="just" eaLnBrk="1" hangingPunct="1">
              <a:spcBef>
                <a:spcPct val="0"/>
              </a:spcBef>
            </a:pPr>
            <a:r>
              <a:rPr lang="en-US" altLang="zh-TW" sz="1300" b="1" smtClean="0">
                <a:ea typeface="Arial Unicode MS" pitchFamily="34" charset="-128"/>
                <a:cs typeface="Arial Unicode MS" pitchFamily="34" charset="-128"/>
              </a:rPr>
              <a:t>In a similar way, we want to ask our pre-believing friends questions in a   way that helps them to identify the sour notes in their perspective.</a:t>
            </a:r>
          </a:p>
          <a:p>
            <a:pPr algn="just" eaLnBrk="1" hangingPunct="1">
              <a:spcBef>
                <a:spcPct val="0"/>
              </a:spcBef>
            </a:pPr>
            <a:endParaRPr lang="en-US" altLang="zh-TW" sz="1300" b="1" smtClean="0">
              <a:ea typeface="Arial Unicode MS" pitchFamily="34" charset="-128"/>
              <a:cs typeface="Arial Unicode MS" pitchFamily="34" charset="-128"/>
            </a:endParaRPr>
          </a:p>
          <a:p>
            <a:pPr eaLnBrk="1" hangingPunct="1">
              <a:spcBef>
                <a:spcPct val="0"/>
              </a:spcBef>
            </a:pPr>
            <a:endParaRPr lang="en-US" altLang="en-US" sz="1300" b="1"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3.xml"/><Relationship Id="rId5" Type="http://schemas.openxmlformats.org/officeDocument/2006/relationships/image" Target="../media/image16.jpeg"/><Relationship Id="rId4" Type="http://schemas.openxmlformats.org/officeDocument/2006/relationships/image" Target="../media/image3.jpeg"/></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3.xml"/><Relationship Id="rId4" Type="http://schemas.openxmlformats.org/officeDocument/2006/relationships/image" Target="../media/image3.jpeg"/></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Master" Target="../slideMasters/slideMaster3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9.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0.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2.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3.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4.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46.xml"/><Relationship Id="rId4" Type="http://schemas.openxmlformats.org/officeDocument/2006/relationships/image" Target="../media/image19.png"/></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282" y="71414"/>
            <a:ext cx="8929718" cy="1143000"/>
          </a:xfrm>
        </p:spPr>
        <p:txBody>
          <a:bodyPr/>
          <a:lstStyle>
            <a:lvl1pPr>
              <a:lnSpc>
                <a:spcPct val="70000"/>
              </a:lnSpc>
              <a:defRPr>
                <a:solidFill>
                  <a:srgbClr val="663300"/>
                </a:solidFill>
                <a:effectLst>
                  <a:glow rad="101600">
                    <a:schemeClr val="bg1">
                      <a:alpha val="60000"/>
                    </a:schemeClr>
                  </a:glow>
                </a:effectLst>
              </a:defRPr>
            </a:lvl1pPr>
          </a:lstStyle>
          <a:p>
            <a:r>
              <a:rPr lang="en-US" dirty="0" smtClean="0"/>
              <a:t>Click to edit Master title style</a:t>
            </a:r>
            <a:endParaRPr lang="id-ID"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2881E6F9-5818-49D5-A79C-ACD5B31E6675}" type="datetimeFigureOut">
              <a:rPr lang="id-ID"/>
              <a:pPr>
                <a:defRPr/>
              </a:pPr>
              <a:t>16/10/2014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AB6BE3FE-1A94-47C7-9895-B84B2DFD2942}" type="slidenum">
              <a:rPr lang="id-ID"/>
              <a:pPr>
                <a:defRPr/>
              </a:pPr>
              <a:t>‹#›</a:t>
            </a:fld>
            <a:endParaRPr lang="id-ID"/>
          </a:p>
        </p:txBody>
      </p:sp>
    </p:spTree>
    <p:extLst>
      <p:ext uri="{BB962C8B-B14F-4D97-AF65-F5344CB8AC3E}">
        <p14:creationId xmlns:p14="http://schemas.microsoft.com/office/powerpoint/2010/main" val="2572772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4B1CFE41-7240-47BF-82BC-AEEC239D6140}" type="datetimeFigureOut">
              <a:rPr lang="id-ID"/>
              <a:pPr>
                <a:defRPr/>
              </a:pPr>
              <a:t>16/10/2014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420E7291-55D5-47E4-8C9D-D3531BF560CC}" type="slidenum">
              <a:rPr lang="id-ID"/>
              <a:pPr>
                <a:defRPr/>
              </a:pPr>
              <a:t>‹#›</a:t>
            </a:fld>
            <a:endParaRPr lang="id-ID"/>
          </a:p>
        </p:txBody>
      </p:sp>
    </p:spTree>
    <p:extLst>
      <p:ext uri="{BB962C8B-B14F-4D97-AF65-F5344CB8AC3E}">
        <p14:creationId xmlns:p14="http://schemas.microsoft.com/office/powerpoint/2010/main" val="186767477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756188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41640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4590419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126482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383295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3763132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0985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7536737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251028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3424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shield"/>
          <p:cNvPicPr>
            <a:picLocks noChangeAspect="1" noChangeArrowheads="1"/>
          </p:cNvPicPr>
          <p:nvPr userDrawn="1"/>
        </p:nvPicPr>
        <p:blipFill>
          <a:blip r:embed="rId3">
            <a:lum bright="20000" contrast="26000"/>
            <a:grayscl/>
            <a:extLst>
              <a:ext uri="{28A0092B-C50C-407E-A947-70E740481C1C}">
                <a14:useLocalDpi xmlns:a14="http://schemas.microsoft.com/office/drawing/2010/main" val="0"/>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15106" name="Rectangle 2"/>
          <p:cNvSpPr>
            <a:spLocks noGrp="1" noChangeArrowheads="1"/>
          </p:cNvSpPr>
          <p:nvPr>
            <p:ph type="ctrTitle"/>
          </p:nvPr>
        </p:nvSpPr>
        <p:spPr>
          <a:xfrm>
            <a:off x="838200" y="762000"/>
            <a:ext cx="5486400" cy="838200"/>
          </a:xfrm>
        </p:spPr>
        <p:txBody>
          <a:bodyPr/>
          <a:lstStyle>
            <a:lvl1pPr>
              <a:defRPr/>
            </a:lvl1pPr>
          </a:lstStyle>
          <a:p>
            <a:r>
              <a:rPr lang="en-US" altLang="zh-TW"/>
              <a:t>Click to edit Master title style</a:t>
            </a:r>
          </a:p>
        </p:txBody>
      </p:sp>
      <p:sp>
        <p:nvSpPr>
          <p:cNvPr id="10415107" name="Rectangle 3"/>
          <p:cNvSpPr>
            <a:spLocks noGrp="1" noChangeArrowheads="1"/>
          </p:cNvSpPr>
          <p:nvPr>
            <p:ph type="subTitle" idx="1"/>
          </p:nvPr>
        </p:nvSpPr>
        <p:spPr>
          <a:xfrm>
            <a:off x="838200" y="1828800"/>
            <a:ext cx="7467600" cy="4343400"/>
          </a:xfrm>
        </p:spPr>
        <p:txBody>
          <a:bodyPr/>
          <a:lstStyle>
            <a:lvl1pPr marL="0" indent="0">
              <a:buFontTx/>
              <a:buNone/>
              <a:defRPr sz="2000"/>
            </a:lvl1pPr>
          </a:lstStyle>
          <a:p>
            <a:r>
              <a:rPr lang="en-US" altLang="zh-TW"/>
              <a:t>Click to edit Master subtitle style</a:t>
            </a:r>
          </a:p>
        </p:txBody>
      </p:sp>
    </p:spTree>
    <p:extLst>
      <p:ext uri="{BB962C8B-B14F-4D97-AF65-F5344CB8AC3E}">
        <p14:creationId xmlns:p14="http://schemas.microsoft.com/office/powerpoint/2010/main" val="89100438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43786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0071984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60602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5364926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82024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746384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7278266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49220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670234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80911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234316671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38644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378892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28451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555349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1324556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81142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60463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2524270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408856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23543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875789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9009650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857461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88218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5302728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921941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0243261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625023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706778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4699447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396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9144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863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323918377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5014664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1430759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033270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348857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D07B6AD6-766B-46E8-A962-5DEEE2695C44}" type="slidenum">
              <a:rPr lang="en-US"/>
              <a:pPr>
                <a:defRPr/>
              </a:pPr>
              <a:t>‹#›</a:t>
            </a:fld>
            <a:endParaRPr lang="en-US"/>
          </a:p>
        </p:txBody>
      </p:sp>
    </p:spTree>
    <p:extLst>
      <p:ext uri="{BB962C8B-B14F-4D97-AF65-F5344CB8AC3E}">
        <p14:creationId xmlns:p14="http://schemas.microsoft.com/office/powerpoint/2010/main" val="335414274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96D6EDA1-0B8E-4D0A-A54B-65A369876DD3}" type="slidenum">
              <a:rPr lang="en-US"/>
              <a:pPr>
                <a:defRPr/>
              </a:pPr>
              <a:t>‹#›</a:t>
            </a:fld>
            <a:endParaRPr lang="en-US"/>
          </a:p>
        </p:txBody>
      </p:sp>
    </p:spTree>
    <p:extLst>
      <p:ext uri="{BB962C8B-B14F-4D97-AF65-F5344CB8AC3E}">
        <p14:creationId xmlns:p14="http://schemas.microsoft.com/office/powerpoint/2010/main" val="71994150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E55A0829-CF9E-40BF-9D06-7049F2511CFF}" type="slidenum">
              <a:rPr lang="en-US"/>
              <a:pPr>
                <a:defRPr/>
              </a:pPr>
              <a:t>‹#›</a:t>
            </a:fld>
            <a:endParaRPr lang="en-US"/>
          </a:p>
        </p:txBody>
      </p:sp>
    </p:spTree>
    <p:extLst>
      <p:ext uri="{BB962C8B-B14F-4D97-AF65-F5344CB8AC3E}">
        <p14:creationId xmlns:p14="http://schemas.microsoft.com/office/powerpoint/2010/main" val="62174058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7A631BEC-CC7F-4554-8859-DFA6C20E8A6D}" type="slidenum">
              <a:rPr lang="en-US"/>
              <a:pPr>
                <a:defRPr/>
              </a:pPr>
              <a:t>‹#›</a:t>
            </a:fld>
            <a:endParaRPr lang="en-US"/>
          </a:p>
        </p:txBody>
      </p:sp>
    </p:spTree>
    <p:extLst>
      <p:ext uri="{BB962C8B-B14F-4D97-AF65-F5344CB8AC3E}">
        <p14:creationId xmlns:p14="http://schemas.microsoft.com/office/powerpoint/2010/main" val="226514864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EA18DB2B-8750-4EE8-A5A1-7C935524873F}" type="slidenum">
              <a:rPr lang="en-US"/>
              <a:pPr>
                <a:defRPr/>
              </a:pPr>
              <a:t>‹#›</a:t>
            </a:fld>
            <a:endParaRPr lang="en-US"/>
          </a:p>
        </p:txBody>
      </p:sp>
    </p:spTree>
    <p:extLst>
      <p:ext uri="{BB962C8B-B14F-4D97-AF65-F5344CB8AC3E}">
        <p14:creationId xmlns:p14="http://schemas.microsoft.com/office/powerpoint/2010/main" val="194149431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9E34CEE4-EA81-44E8-B56D-F06F701BE861}" type="slidenum">
              <a:rPr lang="en-US"/>
              <a:pPr>
                <a:defRPr/>
              </a:pPr>
              <a:t>‹#›</a:t>
            </a:fld>
            <a:endParaRPr lang="en-US"/>
          </a:p>
        </p:txBody>
      </p:sp>
    </p:spTree>
    <p:extLst>
      <p:ext uri="{BB962C8B-B14F-4D97-AF65-F5344CB8AC3E}">
        <p14:creationId xmlns:p14="http://schemas.microsoft.com/office/powerpoint/2010/main" val="508771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201243828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a:p>
        </p:txBody>
      </p:sp>
      <p:sp>
        <p:nvSpPr>
          <p:cNvPr id="3" name="Rectangle 7"/>
          <p:cNvSpPr>
            <a:spLocks noGrp="1" noChangeArrowheads="1"/>
          </p:cNvSpPr>
          <p:nvPr>
            <p:ph type="sldNum" sz="quarter" idx="11"/>
          </p:nvPr>
        </p:nvSpPr>
        <p:spPr>
          <a:ln/>
        </p:spPr>
        <p:txBody>
          <a:bodyPr/>
          <a:lstStyle>
            <a:lvl1pPr>
              <a:defRPr/>
            </a:lvl1pPr>
          </a:lstStyle>
          <a:p>
            <a:pPr>
              <a:defRPr/>
            </a:pPr>
            <a:fld id="{54FFA922-D0B1-4C48-95D3-7BD92F07F9E7}" type="slidenum">
              <a:rPr lang="en-US"/>
              <a:pPr>
                <a:defRPr/>
              </a:pPr>
              <a:t>‹#›</a:t>
            </a:fld>
            <a:endParaRPr lang="en-US"/>
          </a:p>
        </p:txBody>
      </p:sp>
    </p:spTree>
    <p:extLst>
      <p:ext uri="{BB962C8B-B14F-4D97-AF65-F5344CB8AC3E}">
        <p14:creationId xmlns:p14="http://schemas.microsoft.com/office/powerpoint/2010/main" val="9765496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363BDFC2-7D2D-4FB1-BD4A-E52B45759FB4}" type="slidenum">
              <a:rPr lang="en-US"/>
              <a:pPr>
                <a:defRPr/>
              </a:pPr>
              <a:t>‹#›</a:t>
            </a:fld>
            <a:endParaRPr lang="en-US"/>
          </a:p>
        </p:txBody>
      </p:sp>
    </p:spTree>
    <p:extLst>
      <p:ext uri="{BB962C8B-B14F-4D97-AF65-F5344CB8AC3E}">
        <p14:creationId xmlns:p14="http://schemas.microsoft.com/office/powerpoint/2010/main" val="277487332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3A26930A-3C34-427C-A16D-4475CA4F1256}" type="slidenum">
              <a:rPr lang="en-US"/>
              <a:pPr>
                <a:defRPr/>
              </a:pPr>
              <a:t>‹#›</a:t>
            </a:fld>
            <a:endParaRPr lang="en-US"/>
          </a:p>
        </p:txBody>
      </p:sp>
    </p:spTree>
    <p:extLst>
      <p:ext uri="{BB962C8B-B14F-4D97-AF65-F5344CB8AC3E}">
        <p14:creationId xmlns:p14="http://schemas.microsoft.com/office/powerpoint/2010/main" val="399045046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232D0BDB-2191-466D-B120-1624570096B5}" type="slidenum">
              <a:rPr lang="en-US"/>
              <a:pPr>
                <a:defRPr/>
              </a:pPr>
              <a:t>‹#›</a:t>
            </a:fld>
            <a:endParaRPr lang="en-US"/>
          </a:p>
        </p:txBody>
      </p:sp>
    </p:spTree>
    <p:extLst>
      <p:ext uri="{BB962C8B-B14F-4D97-AF65-F5344CB8AC3E}">
        <p14:creationId xmlns:p14="http://schemas.microsoft.com/office/powerpoint/2010/main" val="266669368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87195E71-7B9E-4F4E-927E-C173EE5D68D9}" type="slidenum">
              <a:rPr lang="en-US"/>
              <a:pPr>
                <a:defRPr/>
              </a:pPr>
              <a:t>‹#›</a:t>
            </a:fld>
            <a:endParaRPr lang="en-US"/>
          </a:p>
        </p:txBody>
      </p:sp>
    </p:spTree>
    <p:extLst>
      <p:ext uri="{BB962C8B-B14F-4D97-AF65-F5344CB8AC3E}">
        <p14:creationId xmlns:p14="http://schemas.microsoft.com/office/powerpoint/2010/main" val="100566951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BABEDA44-E24B-48A5-98DA-A0E0C7221A54}" type="slidenum">
              <a:rPr lang="en-US"/>
              <a:pPr>
                <a:defRPr/>
              </a:pPr>
              <a:t>‹#›</a:t>
            </a:fld>
            <a:endParaRPr lang="en-US"/>
          </a:p>
        </p:txBody>
      </p:sp>
    </p:spTree>
    <p:extLst>
      <p:ext uri="{BB962C8B-B14F-4D97-AF65-F5344CB8AC3E}">
        <p14:creationId xmlns:p14="http://schemas.microsoft.com/office/powerpoint/2010/main" val="125185663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FD4EE9C9-E6FA-496E-9928-E06267CB364C}" type="slidenum">
              <a:rPr lang="en-US"/>
              <a:pPr>
                <a:defRPr/>
              </a:pPr>
              <a:t>‹#›</a:t>
            </a:fld>
            <a:endParaRPr lang="en-US"/>
          </a:p>
        </p:txBody>
      </p:sp>
    </p:spTree>
    <p:extLst>
      <p:ext uri="{BB962C8B-B14F-4D97-AF65-F5344CB8AC3E}">
        <p14:creationId xmlns:p14="http://schemas.microsoft.com/office/powerpoint/2010/main" val="1734591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D8ACB476-8923-4FD1-96C8-D8767B6309F5}" type="slidenum">
              <a:rPr lang="en-US"/>
              <a:pPr>
                <a:defRPr/>
              </a:pPr>
              <a:t>‹#›</a:t>
            </a:fld>
            <a:endParaRPr lang="en-US"/>
          </a:p>
        </p:txBody>
      </p:sp>
    </p:spTree>
    <p:extLst>
      <p:ext uri="{BB962C8B-B14F-4D97-AF65-F5344CB8AC3E}">
        <p14:creationId xmlns:p14="http://schemas.microsoft.com/office/powerpoint/2010/main" val="427374617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FC2DEDF3-A300-4CF8-B45C-E1D6D87E33F9}" type="slidenum">
              <a:rPr lang="en-US"/>
              <a:pPr>
                <a:defRPr/>
              </a:pPr>
              <a:t>‹#›</a:t>
            </a:fld>
            <a:endParaRPr lang="en-US"/>
          </a:p>
        </p:txBody>
      </p:sp>
    </p:spTree>
    <p:extLst>
      <p:ext uri="{BB962C8B-B14F-4D97-AF65-F5344CB8AC3E}">
        <p14:creationId xmlns:p14="http://schemas.microsoft.com/office/powerpoint/2010/main" val="228783331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D701B22F-C0DC-4102-8830-9887BDEADE8C}" type="slidenum">
              <a:rPr lang="en-US"/>
              <a:pPr>
                <a:defRPr/>
              </a:pPr>
              <a:t>‹#›</a:t>
            </a:fld>
            <a:endParaRPr lang="en-US"/>
          </a:p>
        </p:txBody>
      </p:sp>
    </p:spTree>
    <p:extLst>
      <p:ext uri="{BB962C8B-B14F-4D97-AF65-F5344CB8AC3E}">
        <p14:creationId xmlns:p14="http://schemas.microsoft.com/office/powerpoint/2010/main" val="1018700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Tree>
    <p:extLst>
      <p:ext uri="{BB962C8B-B14F-4D97-AF65-F5344CB8AC3E}">
        <p14:creationId xmlns:p14="http://schemas.microsoft.com/office/powerpoint/2010/main" val="246571007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DC32A643-3BF5-447E-9018-479CD837A711}" type="slidenum">
              <a:rPr lang="en-US"/>
              <a:pPr>
                <a:defRPr/>
              </a:pPr>
              <a:t>‹#›</a:t>
            </a:fld>
            <a:endParaRPr lang="en-US"/>
          </a:p>
        </p:txBody>
      </p:sp>
    </p:spTree>
    <p:extLst>
      <p:ext uri="{BB962C8B-B14F-4D97-AF65-F5344CB8AC3E}">
        <p14:creationId xmlns:p14="http://schemas.microsoft.com/office/powerpoint/2010/main" val="375408215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a:p>
        </p:txBody>
      </p:sp>
      <p:sp>
        <p:nvSpPr>
          <p:cNvPr id="3" name="Rectangle 7"/>
          <p:cNvSpPr>
            <a:spLocks noGrp="1" noChangeArrowheads="1"/>
          </p:cNvSpPr>
          <p:nvPr>
            <p:ph type="sldNum" sz="quarter" idx="11"/>
          </p:nvPr>
        </p:nvSpPr>
        <p:spPr>
          <a:ln/>
        </p:spPr>
        <p:txBody>
          <a:bodyPr/>
          <a:lstStyle>
            <a:lvl1pPr>
              <a:defRPr/>
            </a:lvl1pPr>
          </a:lstStyle>
          <a:p>
            <a:pPr>
              <a:defRPr/>
            </a:pPr>
            <a:fld id="{739A339F-4894-413C-9EE6-E4DE731E96D4}" type="slidenum">
              <a:rPr lang="en-US"/>
              <a:pPr>
                <a:defRPr/>
              </a:pPr>
              <a:t>‹#›</a:t>
            </a:fld>
            <a:endParaRPr lang="en-US"/>
          </a:p>
        </p:txBody>
      </p:sp>
    </p:spTree>
    <p:extLst>
      <p:ext uri="{BB962C8B-B14F-4D97-AF65-F5344CB8AC3E}">
        <p14:creationId xmlns:p14="http://schemas.microsoft.com/office/powerpoint/2010/main" val="152139736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39A987D2-B3CA-4ADF-8044-6AFC194565E8}" type="slidenum">
              <a:rPr lang="en-US"/>
              <a:pPr>
                <a:defRPr/>
              </a:pPr>
              <a:t>‹#›</a:t>
            </a:fld>
            <a:endParaRPr lang="en-US"/>
          </a:p>
        </p:txBody>
      </p:sp>
    </p:spTree>
    <p:extLst>
      <p:ext uri="{BB962C8B-B14F-4D97-AF65-F5344CB8AC3E}">
        <p14:creationId xmlns:p14="http://schemas.microsoft.com/office/powerpoint/2010/main" val="58872578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41E91684-D54F-4737-BF7B-191449975C0A}" type="slidenum">
              <a:rPr lang="en-US"/>
              <a:pPr>
                <a:defRPr/>
              </a:pPr>
              <a:t>‹#›</a:t>
            </a:fld>
            <a:endParaRPr lang="en-US"/>
          </a:p>
        </p:txBody>
      </p:sp>
    </p:spTree>
    <p:extLst>
      <p:ext uri="{BB962C8B-B14F-4D97-AF65-F5344CB8AC3E}">
        <p14:creationId xmlns:p14="http://schemas.microsoft.com/office/powerpoint/2010/main" val="177676736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4BE2D059-0B55-4248-8502-CBDDB9FACE9D}" type="slidenum">
              <a:rPr lang="en-US"/>
              <a:pPr>
                <a:defRPr/>
              </a:pPr>
              <a:t>‹#›</a:t>
            </a:fld>
            <a:endParaRPr lang="en-US"/>
          </a:p>
        </p:txBody>
      </p:sp>
    </p:spTree>
    <p:extLst>
      <p:ext uri="{BB962C8B-B14F-4D97-AF65-F5344CB8AC3E}">
        <p14:creationId xmlns:p14="http://schemas.microsoft.com/office/powerpoint/2010/main" val="289344465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9F06FC4D-6DE9-4721-8E67-E70E9C335470}" type="slidenum">
              <a:rPr lang="en-US"/>
              <a:pPr>
                <a:defRPr/>
              </a:pPr>
              <a:t>‹#›</a:t>
            </a:fld>
            <a:endParaRPr lang="en-US"/>
          </a:p>
        </p:txBody>
      </p:sp>
    </p:spTree>
    <p:extLst>
      <p:ext uri="{BB962C8B-B14F-4D97-AF65-F5344CB8AC3E}">
        <p14:creationId xmlns:p14="http://schemas.microsoft.com/office/powerpoint/2010/main" val="14659033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9218777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65570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9907565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7419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177092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150951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7628044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15509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7046259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473872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511073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424094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1050713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587288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22954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0583260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196005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766387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620380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06091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3225657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7661067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432924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545279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7765967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7912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0327885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6096630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442440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973847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1824698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981731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8945452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7793476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575954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349634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6C9A153B-2FB8-4789-AFF6-C79DD5DC2812}" type="slidenum">
              <a:rPr lang="en-US"/>
              <a:pPr>
                <a:defRPr/>
              </a:pPr>
              <a:t>‹#›</a:t>
            </a:fld>
            <a:endParaRPr lang="en-US"/>
          </a:p>
        </p:txBody>
      </p:sp>
    </p:spTree>
    <p:extLst>
      <p:ext uri="{BB962C8B-B14F-4D97-AF65-F5344CB8AC3E}">
        <p14:creationId xmlns:p14="http://schemas.microsoft.com/office/powerpoint/2010/main" val="3864547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5B93F15-AD21-4601-AEAE-8A5D6464D5A3}" type="datetimeFigureOut">
              <a:rPr lang="id-ID"/>
              <a:pPr>
                <a:defRPr/>
              </a:pPr>
              <a:t>16/10/2014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C5487E00-6E3A-4A31-8038-43C3DD30D1DA}" type="slidenum">
              <a:rPr lang="id-ID"/>
              <a:pPr>
                <a:defRPr/>
              </a:pPr>
              <a:t>‹#›</a:t>
            </a:fld>
            <a:endParaRPr lang="id-ID"/>
          </a:p>
        </p:txBody>
      </p:sp>
    </p:spTree>
    <p:extLst>
      <p:ext uri="{BB962C8B-B14F-4D97-AF65-F5344CB8AC3E}">
        <p14:creationId xmlns:p14="http://schemas.microsoft.com/office/powerpoint/2010/main" val="2663366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369590712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6AB06971-F089-4AAF-B42F-7D7B7FB20C8C}" type="slidenum">
              <a:rPr lang="en-US"/>
              <a:pPr>
                <a:defRPr/>
              </a:pPr>
              <a:t>‹#›</a:t>
            </a:fld>
            <a:endParaRPr lang="en-US"/>
          </a:p>
        </p:txBody>
      </p:sp>
    </p:spTree>
    <p:extLst>
      <p:ext uri="{BB962C8B-B14F-4D97-AF65-F5344CB8AC3E}">
        <p14:creationId xmlns:p14="http://schemas.microsoft.com/office/powerpoint/2010/main" val="367514332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BB7DE493-7035-4B65-BD7C-9C1B4F7DF4DF}" type="slidenum">
              <a:rPr lang="en-US"/>
              <a:pPr>
                <a:defRPr/>
              </a:pPr>
              <a:t>‹#›</a:t>
            </a:fld>
            <a:endParaRPr lang="en-US"/>
          </a:p>
        </p:txBody>
      </p:sp>
    </p:spTree>
    <p:extLst>
      <p:ext uri="{BB962C8B-B14F-4D97-AF65-F5344CB8AC3E}">
        <p14:creationId xmlns:p14="http://schemas.microsoft.com/office/powerpoint/2010/main" val="57207248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C90A85F0-B9C0-45F6-817F-7D9BF4211015}" type="slidenum">
              <a:rPr lang="en-US"/>
              <a:pPr>
                <a:defRPr/>
              </a:pPr>
              <a:t>‹#›</a:t>
            </a:fld>
            <a:endParaRPr lang="en-US"/>
          </a:p>
        </p:txBody>
      </p:sp>
    </p:spTree>
    <p:extLst>
      <p:ext uri="{BB962C8B-B14F-4D97-AF65-F5344CB8AC3E}">
        <p14:creationId xmlns:p14="http://schemas.microsoft.com/office/powerpoint/2010/main" val="335775120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C4621D1B-9CC3-4B39-B986-068305824E0F}" type="slidenum">
              <a:rPr lang="en-US"/>
              <a:pPr>
                <a:defRPr/>
              </a:pPr>
              <a:t>‹#›</a:t>
            </a:fld>
            <a:endParaRPr lang="en-US"/>
          </a:p>
        </p:txBody>
      </p:sp>
    </p:spTree>
    <p:extLst>
      <p:ext uri="{BB962C8B-B14F-4D97-AF65-F5344CB8AC3E}">
        <p14:creationId xmlns:p14="http://schemas.microsoft.com/office/powerpoint/2010/main" val="143020966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4CEF61ED-924A-48F2-A59A-08E9509BC09F}" type="slidenum">
              <a:rPr lang="en-US"/>
              <a:pPr>
                <a:defRPr/>
              </a:pPr>
              <a:t>‹#›</a:t>
            </a:fld>
            <a:endParaRPr lang="en-US"/>
          </a:p>
        </p:txBody>
      </p:sp>
    </p:spTree>
    <p:extLst>
      <p:ext uri="{BB962C8B-B14F-4D97-AF65-F5344CB8AC3E}">
        <p14:creationId xmlns:p14="http://schemas.microsoft.com/office/powerpoint/2010/main" val="224573204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a:p>
        </p:txBody>
      </p:sp>
      <p:sp>
        <p:nvSpPr>
          <p:cNvPr id="3" name="Rectangle 7"/>
          <p:cNvSpPr>
            <a:spLocks noGrp="1" noChangeArrowheads="1"/>
          </p:cNvSpPr>
          <p:nvPr>
            <p:ph type="sldNum" sz="quarter" idx="11"/>
          </p:nvPr>
        </p:nvSpPr>
        <p:spPr>
          <a:ln/>
        </p:spPr>
        <p:txBody>
          <a:bodyPr/>
          <a:lstStyle>
            <a:lvl1pPr>
              <a:defRPr/>
            </a:lvl1pPr>
          </a:lstStyle>
          <a:p>
            <a:pPr>
              <a:defRPr/>
            </a:pPr>
            <a:fld id="{82553BA4-DAAB-4506-9B03-BBEEEEB3585D}" type="slidenum">
              <a:rPr lang="en-US"/>
              <a:pPr>
                <a:defRPr/>
              </a:pPr>
              <a:t>‹#›</a:t>
            </a:fld>
            <a:endParaRPr lang="en-US"/>
          </a:p>
        </p:txBody>
      </p:sp>
    </p:spTree>
    <p:extLst>
      <p:ext uri="{BB962C8B-B14F-4D97-AF65-F5344CB8AC3E}">
        <p14:creationId xmlns:p14="http://schemas.microsoft.com/office/powerpoint/2010/main" val="184359450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86874084-68F7-40CF-A385-AEF82492D497}" type="slidenum">
              <a:rPr lang="en-US"/>
              <a:pPr>
                <a:defRPr/>
              </a:pPr>
              <a:t>‹#›</a:t>
            </a:fld>
            <a:endParaRPr lang="en-US"/>
          </a:p>
        </p:txBody>
      </p:sp>
    </p:spTree>
    <p:extLst>
      <p:ext uri="{BB962C8B-B14F-4D97-AF65-F5344CB8AC3E}">
        <p14:creationId xmlns:p14="http://schemas.microsoft.com/office/powerpoint/2010/main" val="418369275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05EF2E45-DE9F-4E23-9FA9-675483584753}" type="slidenum">
              <a:rPr lang="en-US"/>
              <a:pPr>
                <a:defRPr/>
              </a:pPr>
              <a:t>‹#›</a:t>
            </a:fld>
            <a:endParaRPr lang="en-US"/>
          </a:p>
        </p:txBody>
      </p:sp>
    </p:spTree>
    <p:extLst>
      <p:ext uri="{BB962C8B-B14F-4D97-AF65-F5344CB8AC3E}">
        <p14:creationId xmlns:p14="http://schemas.microsoft.com/office/powerpoint/2010/main" val="108089479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53E88CAB-A77B-4412-8A94-91CB162EC6A1}" type="slidenum">
              <a:rPr lang="en-US"/>
              <a:pPr>
                <a:defRPr/>
              </a:pPr>
              <a:t>‹#›</a:t>
            </a:fld>
            <a:endParaRPr lang="en-US"/>
          </a:p>
        </p:txBody>
      </p:sp>
    </p:spTree>
    <p:extLst>
      <p:ext uri="{BB962C8B-B14F-4D97-AF65-F5344CB8AC3E}">
        <p14:creationId xmlns:p14="http://schemas.microsoft.com/office/powerpoint/2010/main" val="109479363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DD7808A1-B527-4C91-9416-AC8AB2E104E7}" type="slidenum">
              <a:rPr lang="en-US"/>
              <a:pPr>
                <a:defRPr/>
              </a:pPr>
              <a:t>‹#›</a:t>
            </a:fld>
            <a:endParaRPr lang="en-US"/>
          </a:p>
        </p:txBody>
      </p:sp>
    </p:spTree>
    <p:extLst>
      <p:ext uri="{BB962C8B-B14F-4D97-AF65-F5344CB8AC3E}">
        <p14:creationId xmlns:p14="http://schemas.microsoft.com/office/powerpoint/2010/main" val="4248636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334000"/>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762000"/>
            <a:ext cx="54483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390664926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7882849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924535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3631330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106508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261925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2535463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84594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1502867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9420716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9202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shield"/>
          <p:cNvPicPr>
            <a:picLocks noChangeAspect="1" noChangeArrowheads="1"/>
          </p:cNvPicPr>
          <p:nvPr userDrawn="1"/>
        </p:nvPicPr>
        <p:blipFill>
          <a:blip r:embed="rId3">
            <a:lum bright="20000" contrast="26000"/>
            <a:grayscl/>
            <a:extLst>
              <a:ext uri="{28A0092B-C50C-407E-A947-70E740481C1C}">
                <a14:useLocalDpi xmlns:a14="http://schemas.microsoft.com/office/drawing/2010/main" val="0"/>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74050" name="Rectangle 2"/>
          <p:cNvSpPr>
            <a:spLocks noGrp="1" noChangeArrowheads="1"/>
          </p:cNvSpPr>
          <p:nvPr>
            <p:ph type="ctrTitle"/>
          </p:nvPr>
        </p:nvSpPr>
        <p:spPr>
          <a:xfrm>
            <a:off x="838200" y="762000"/>
            <a:ext cx="5486400" cy="838200"/>
          </a:xfrm>
        </p:spPr>
        <p:txBody>
          <a:bodyPr/>
          <a:lstStyle>
            <a:lvl1pPr>
              <a:defRPr/>
            </a:lvl1pPr>
          </a:lstStyle>
          <a:p>
            <a:r>
              <a:rPr lang="en-US" altLang="zh-TW"/>
              <a:t>Click to edit Master title style</a:t>
            </a:r>
          </a:p>
        </p:txBody>
      </p:sp>
      <p:sp>
        <p:nvSpPr>
          <p:cNvPr id="6274051" name="Rectangle 3"/>
          <p:cNvSpPr>
            <a:spLocks noGrp="1" noChangeArrowheads="1"/>
          </p:cNvSpPr>
          <p:nvPr>
            <p:ph type="subTitle" idx="1"/>
          </p:nvPr>
        </p:nvSpPr>
        <p:spPr>
          <a:xfrm>
            <a:off x="838200" y="1828800"/>
            <a:ext cx="7467600" cy="4343400"/>
          </a:xfrm>
        </p:spPr>
        <p:txBody>
          <a:bodyPr/>
          <a:lstStyle>
            <a:lvl1pPr marL="0" indent="0">
              <a:buFontTx/>
              <a:buNone/>
              <a:defRPr sz="2000"/>
            </a:lvl1pPr>
          </a:lstStyle>
          <a:p>
            <a:r>
              <a:rPr lang="en-US" altLang="zh-TW"/>
              <a:t>Click to edit Master subtitle style</a:t>
            </a:r>
          </a:p>
        </p:txBody>
      </p:sp>
    </p:spTree>
    <p:extLst>
      <p:ext uri="{BB962C8B-B14F-4D97-AF65-F5344CB8AC3E}">
        <p14:creationId xmlns:p14="http://schemas.microsoft.com/office/powerpoint/2010/main" val="113567864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648945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8143618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633933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5876805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308056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403036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9173271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319965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43652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974171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394082510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618735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565730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7641036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615320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8719240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795075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312279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0073463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968928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171567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2127279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11049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860056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2544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F:\5 PEMBINAAN Penginjilan &amp; Tindak Lanjut Dasar\1 MODEL\Meekness &amp; Truth, Conversational Evangelism\ce-book.jpg"/>
          <p:cNvPicPr>
            <a:picLocks noChangeAspect="1" noChangeArrowheads="1"/>
          </p:cNvPicPr>
          <p:nvPr userDrawn="1"/>
        </p:nvPicPr>
        <p:blipFill>
          <a:blip r:embed="rId2">
            <a:lum contrast="10000"/>
          </a:blip>
          <a:srcRect/>
          <a:stretch>
            <a:fillRect/>
          </a:stretch>
        </p:blipFill>
        <p:spPr bwMode="auto">
          <a:xfrm>
            <a:off x="0" y="6515100"/>
            <a:ext cx="9144000" cy="342900"/>
          </a:xfrm>
          <a:prstGeom prst="rect">
            <a:avLst/>
          </a:prstGeom>
          <a:ln>
            <a:noFill/>
          </a:ln>
          <a:effectLst>
            <a:outerShdw blurRad="190500" algn="tl" rotWithShape="0">
              <a:srgbClr val="000000">
                <a:alpha val="70000"/>
              </a:srgbClr>
            </a:outerShdw>
          </a:effectLst>
        </p:spPr>
      </p:pic>
      <p:sp>
        <p:nvSpPr>
          <p:cNvPr id="5" name="TextBox 4"/>
          <p:cNvSpPr txBox="1"/>
          <p:nvPr userDrawn="1"/>
        </p:nvSpPr>
        <p:spPr>
          <a:xfrm>
            <a:off x="714348" y="6477000"/>
            <a:ext cx="8429652" cy="400110"/>
          </a:xfrm>
          <a:prstGeom prst="rect">
            <a:avLst/>
          </a:prstGeom>
          <a:noFill/>
        </p:spPr>
        <p:txBody>
          <a:bodyPr>
            <a:spAutoFit/>
          </a:bodyPr>
          <a:lstStyle/>
          <a:p>
            <a:pPr fontAlgn="auto">
              <a:spcBef>
                <a:spcPts val="0"/>
              </a:spcBef>
              <a:spcAft>
                <a:spcPts val="0"/>
              </a:spcAft>
              <a:defRPr/>
            </a:pPr>
            <a:r>
              <a:rPr lang="id-ID" sz="2000" b="1" i="1" dirty="0">
                <a:ln w="12700">
                  <a:solidFill>
                    <a:sysClr val="windowText" lastClr="000000"/>
                  </a:solidFill>
                  <a:prstDash val="solid"/>
                </a:ln>
                <a:solidFill>
                  <a:srgbClr val="EEECE1">
                    <a:tint val="85000"/>
                    <a:satMod val="155000"/>
                  </a:srgbClr>
                </a:solidFill>
                <a:latin typeface="Candara" pitchFamily="34" charset="0"/>
              </a:rPr>
              <a:t>Conversational </a:t>
            </a:r>
            <a:r>
              <a:rPr lang="id-ID" sz="2000" b="1" dirty="0">
                <a:solidFill>
                  <a:prstClr val="black"/>
                </a:solidFill>
                <a:latin typeface="Candara" pitchFamily="34" charset="0"/>
              </a:rPr>
              <a:t>EVANGELISM</a:t>
            </a:r>
          </a:p>
        </p:txBody>
      </p:sp>
      <p:pic>
        <p:nvPicPr>
          <p:cNvPr id="6" name="Picture 8" descr="mt_mini_032209"/>
          <p:cNvPicPr>
            <a:picLocks noChangeAspect="1" noChangeArrowheads="1"/>
          </p:cNvPicPr>
          <p:nvPr userDrawn="1"/>
        </p:nvPicPr>
        <p:blipFill>
          <a:blip r:embed="rId3">
            <a:clrChange>
              <a:clrFrom>
                <a:srgbClr val="FFFFFF"/>
              </a:clrFrom>
              <a:clrTo>
                <a:srgbClr val="FFFFFF">
                  <a:alpha val="0"/>
                </a:srgbClr>
              </a:clrTo>
            </a:clrChange>
          </a:blip>
          <a:srcRect/>
          <a:stretch>
            <a:fillRect/>
          </a:stretch>
        </p:blipFill>
        <p:spPr bwMode="auto">
          <a:xfrm>
            <a:off x="196850" y="6261100"/>
            <a:ext cx="517525" cy="525463"/>
          </a:xfrm>
          <a:prstGeom prst="rect">
            <a:avLst/>
          </a:prstGeom>
          <a:ln>
            <a:noFill/>
          </a:ln>
          <a:effectLst>
            <a:outerShdw blurRad="190500" algn="tl" rotWithShape="0">
              <a:srgbClr val="000000">
                <a:alpha val="70000"/>
              </a:srgbClr>
            </a:outerShdw>
          </a:effectLst>
        </p:spPr>
      </p:pic>
      <p:pic>
        <p:nvPicPr>
          <p:cNvPr id="7" name="Picture 12" descr="C:\Users\Gloria\Desktop\ce-book.jpg"/>
          <p:cNvPicPr>
            <a:picLocks noChangeAspect="1" noChangeArrowheads="1"/>
          </p:cNvPicPr>
          <p:nvPr userDrawn="1"/>
        </p:nvPicPr>
        <p:blipFill>
          <a:blip r:embed="rId4"/>
          <a:srcRect/>
          <a:stretch>
            <a:fillRect/>
          </a:stretch>
        </p:blipFill>
        <p:spPr bwMode="auto">
          <a:xfrm>
            <a:off x="0" y="0"/>
            <a:ext cx="9144000" cy="1143000"/>
          </a:xfrm>
          <a:prstGeom prst="rect">
            <a:avLst/>
          </a:prstGeom>
          <a:noFill/>
          <a:effectLst>
            <a:outerShdw blurRad="50800" dist="38100" dir="5400000" algn="t" rotWithShape="0">
              <a:prstClr val="black">
                <a:alpha val="40000"/>
              </a:prstClr>
            </a:outerShdw>
          </a:effectLst>
        </p:spPr>
      </p:pic>
      <p:pic>
        <p:nvPicPr>
          <p:cNvPr id="8" name="Picture 2" descr="F:\5 PEMBINAAN Penginjilan &amp; Tindak Lanjut Dasar\1 MODEL\Meekness &amp; Truth, Conversational Evangelism\ce-book.jpg"/>
          <p:cNvPicPr>
            <a:picLocks noChangeAspect="1" noChangeArrowheads="1"/>
          </p:cNvPicPr>
          <p:nvPr userDrawn="1"/>
        </p:nvPicPr>
        <p:blipFill>
          <a:blip r:embed="rId5" cstate="email">
            <a:lum bright="-10000" contrast="10000"/>
          </a:blip>
          <a:srcRect/>
          <a:stretch>
            <a:fillRect/>
          </a:stretch>
        </p:blipFill>
        <p:spPr bwMode="auto">
          <a:xfrm>
            <a:off x="1"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ctrTitle"/>
          </p:nvPr>
        </p:nvSpPr>
        <p:spPr>
          <a:xfrm>
            <a:off x="685800" y="1063633"/>
            <a:ext cx="7772400" cy="1470025"/>
          </a:xfrm>
        </p:spPr>
        <p:txBody>
          <a:bodyPr/>
          <a:lstStyle>
            <a:lvl1pPr>
              <a:defRPr b="1">
                <a:latin typeface="Candara" pitchFamily="34" charset="0"/>
              </a:defRPr>
            </a:lvl1pPr>
          </a:lstStyle>
          <a:p>
            <a:r>
              <a:rPr lang="en-US" smtClean="0"/>
              <a:t>Click to edit Master title style</a:t>
            </a:r>
            <a:endParaRPr lang="id-ID"/>
          </a:p>
        </p:txBody>
      </p:sp>
      <p:sp>
        <p:nvSpPr>
          <p:cNvPr id="3" name="Subtitle 2"/>
          <p:cNvSpPr>
            <a:spLocks noGrp="1"/>
          </p:cNvSpPr>
          <p:nvPr>
            <p:ph type="subTitle" idx="1"/>
          </p:nvPr>
        </p:nvSpPr>
        <p:spPr>
          <a:xfrm>
            <a:off x="1371600" y="2819408"/>
            <a:ext cx="6400800" cy="1752600"/>
          </a:xfrm>
        </p:spPr>
        <p:txBody>
          <a:bodyPr/>
          <a:lstStyle>
            <a:lvl1pPr marL="0" indent="0" algn="ctr">
              <a:buNone/>
              <a:defRPr b="1">
                <a:solidFill>
                  <a:schemeClr val="tx1">
                    <a:tint val="75000"/>
                  </a:schemeClr>
                </a:solidFill>
                <a:latin typeface="Candar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9" name="Date Placeholder 3"/>
          <p:cNvSpPr>
            <a:spLocks noGrp="1"/>
          </p:cNvSpPr>
          <p:nvPr>
            <p:ph type="dt" sz="half" idx="10"/>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prstClr val="black">
                    <a:tint val="75000"/>
                  </a:prstClr>
                </a:solidFill>
                <a:latin typeface="+mn-lt"/>
              </a:defRPr>
            </a:lvl1pPr>
          </a:lstStyle>
          <a:p>
            <a:pPr>
              <a:defRPr/>
            </a:pPr>
            <a:fld id="{7D22EB63-CEF5-4B3E-857E-30B6C6E356C7}" type="datetimeFigureOut">
              <a:rPr lang="id-ID"/>
              <a:pPr>
                <a:defRPr/>
              </a:pPr>
              <a:t>16/10/2014</a:t>
            </a:fld>
            <a:endParaRPr lang="id-ID"/>
          </a:p>
        </p:txBody>
      </p:sp>
      <p:sp>
        <p:nvSpPr>
          <p:cNvPr id="10"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id-ID"/>
          </a:p>
        </p:txBody>
      </p:sp>
      <p:sp>
        <p:nvSpPr>
          <p:cNvPr id="11" name="Slide Number Placeholder 5"/>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E999F620-A14B-4C51-92C6-B718A6627A64}" type="slidenum">
              <a:rPr lang="id-ID"/>
              <a:pPr>
                <a:defRPr/>
              </a:pPr>
              <a:t>‹#›</a:t>
            </a:fld>
            <a:endParaRPr lang="id-ID"/>
          </a:p>
        </p:txBody>
      </p:sp>
    </p:spTree>
    <p:extLst>
      <p:ext uri="{BB962C8B-B14F-4D97-AF65-F5344CB8AC3E}">
        <p14:creationId xmlns:p14="http://schemas.microsoft.com/office/powerpoint/2010/main" val="1763560514"/>
      </p:ext>
    </p:extLst>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pic>
        <p:nvPicPr>
          <p:cNvPr id="3" name="Picture 2" descr="F:\5 PEMBINAAN Penginjilan &amp; Tindak Lanjut Dasar\1 MODEL\Meekness &amp; Truth, Conversational Evangelism\ce-book.jpg"/>
          <p:cNvPicPr>
            <a:picLocks noChangeAspect="1" noChangeArrowheads="1"/>
          </p:cNvPicPr>
          <p:nvPr userDrawn="1"/>
        </p:nvPicPr>
        <p:blipFill>
          <a:blip r:embed="rId2">
            <a:lum contrast="10000"/>
          </a:blip>
          <a:srcRect/>
          <a:stretch>
            <a:fillRect/>
          </a:stretch>
        </p:blipFill>
        <p:spPr bwMode="auto">
          <a:xfrm>
            <a:off x="0" y="6515100"/>
            <a:ext cx="9144000" cy="342900"/>
          </a:xfrm>
          <a:prstGeom prst="rect">
            <a:avLst/>
          </a:prstGeom>
          <a:ln>
            <a:noFill/>
          </a:ln>
          <a:effectLst>
            <a:outerShdw blurRad="190500" algn="tl" rotWithShape="0">
              <a:srgbClr val="000000">
                <a:alpha val="70000"/>
              </a:srgbClr>
            </a:outerShdw>
          </a:effectLst>
        </p:spPr>
      </p:pic>
      <p:sp>
        <p:nvSpPr>
          <p:cNvPr id="4" name="TextBox 3"/>
          <p:cNvSpPr txBox="1"/>
          <p:nvPr userDrawn="1"/>
        </p:nvSpPr>
        <p:spPr>
          <a:xfrm>
            <a:off x="714348" y="6477000"/>
            <a:ext cx="8429652" cy="400110"/>
          </a:xfrm>
          <a:prstGeom prst="rect">
            <a:avLst/>
          </a:prstGeom>
          <a:noFill/>
        </p:spPr>
        <p:txBody>
          <a:bodyPr>
            <a:spAutoFit/>
          </a:bodyPr>
          <a:lstStyle/>
          <a:p>
            <a:pPr fontAlgn="auto">
              <a:spcBef>
                <a:spcPts val="0"/>
              </a:spcBef>
              <a:spcAft>
                <a:spcPts val="0"/>
              </a:spcAft>
              <a:defRPr/>
            </a:pPr>
            <a:r>
              <a:rPr lang="id-ID" sz="2000" b="1" i="1" dirty="0">
                <a:ln w="12700">
                  <a:solidFill>
                    <a:sysClr val="windowText" lastClr="000000"/>
                  </a:solidFill>
                  <a:prstDash val="solid"/>
                </a:ln>
                <a:solidFill>
                  <a:srgbClr val="EEECE1">
                    <a:tint val="85000"/>
                    <a:satMod val="155000"/>
                  </a:srgbClr>
                </a:solidFill>
                <a:latin typeface="Candara" pitchFamily="34" charset="0"/>
              </a:rPr>
              <a:t>Conversational </a:t>
            </a:r>
            <a:r>
              <a:rPr lang="id-ID" sz="2000" b="1" dirty="0">
                <a:solidFill>
                  <a:prstClr val="black"/>
                </a:solidFill>
                <a:latin typeface="Candara" pitchFamily="34" charset="0"/>
              </a:rPr>
              <a:t>EVANGELISM</a:t>
            </a:r>
          </a:p>
        </p:txBody>
      </p:sp>
      <p:pic>
        <p:nvPicPr>
          <p:cNvPr id="5" name="Picture 8" descr="mt_mini_032209"/>
          <p:cNvPicPr>
            <a:picLocks noChangeAspect="1" noChangeArrowheads="1"/>
          </p:cNvPicPr>
          <p:nvPr userDrawn="1"/>
        </p:nvPicPr>
        <p:blipFill>
          <a:blip r:embed="rId3">
            <a:clrChange>
              <a:clrFrom>
                <a:srgbClr val="FFFFFF"/>
              </a:clrFrom>
              <a:clrTo>
                <a:srgbClr val="FFFFFF">
                  <a:alpha val="0"/>
                </a:srgbClr>
              </a:clrTo>
            </a:clrChange>
          </a:blip>
          <a:srcRect/>
          <a:stretch>
            <a:fillRect/>
          </a:stretch>
        </p:blipFill>
        <p:spPr bwMode="auto">
          <a:xfrm>
            <a:off x="196850" y="6261100"/>
            <a:ext cx="517525" cy="525463"/>
          </a:xfrm>
          <a:prstGeom prst="rect">
            <a:avLst/>
          </a:prstGeom>
          <a:ln>
            <a:noFill/>
          </a:ln>
          <a:effectLst>
            <a:outerShdw blurRad="190500" algn="tl" rotWithShape="0">
              <a:srgbClr val="000000">
                <a:alpha val="70000"/>
              </a:srgbClr>
            </a:outerShdw>
          </a:effectLst>
        </p:spPr>
      </p:pic>
      <p:pic>
        <p:nvPicPr>
          <p:cNvPr id="6" name="Picture 12" descr="C:\Users\Gloria\Desktop\ce-book.jpg"/>
          <p:cNvPicPr>
            <a:picLocks noChangeAspect="1" noChangeArrowheads="1"/>
          </p:cNvPicPr>
          <p:nvPr userDrawn="1"/>
        </p:nvPicPr>
        <p:blipFill>
          <a:blip r:embed="rId4"/>
          <a:srcRect/>
          <a:stretch>
            <a:fillRect/>
          </a:stretch>
        </p:blipFill>
        <p:spPr bwMode="auto">
          <a:xfrm>
            <a:off x="0" y="0"/>
            <a:ext cx="9144000" cy="1143000"/>
          </a:xfrm>
          <a:prstGeom prst="rect">
            <a:avLst/>
          </a:prstGeom>
          <a:noFill/>
          <a:effectLst>
            <a:outerShdw blurRad="50800" dist="38100" dir="5400000" algn="t" rotWithShape="0">
              <a:prstClr val="black">
                <a:alpha val="40000"/>
              </a:prstClr>
            </a:outerShdw>
          </a:effectLst>
        </p:spPr>
      </p:pic>
      <p:sp>
        <p:nvSpPr>
          <p:cNvPr id="2" name="Content Placeholder 1"/>
          <p:cNvSpPr>
            <a:spLocks noGrp="1"/>
          </p:cNvSpPr>
          <p:nvPr>
            <p:ph/>
          </p:nvPr>
        </p:nvSpPr>
        <p:spPr>
          <a:xfrm>
            <a:off x="838200" y="762000"/>
            <a:ext cx="7467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2866210096"/>
      </p:ext>
    </p:extLst>
  </p:cSld>
  <p:clrMapOvr>
    <a:masterClrMapping/>
  </p:clrMapOvr>
  <p:transition spd="med">
    <p:blinds/>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2F9D91F-EF5E-4B7E-9139-1EB7F30928AE}" type="datetimeFigureOut">
              <a:rPr lang="id-ID"/>
              <a:pPr>
                <a:defRPr/>
              </a:pPr>
              <a:t>16/10/2014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0D805457-1BF9-4F5C-9CFE-DA9A7A499C0E}" type="slidenum">
              <a:rPr lang="id-ID"/>
              <a:pPr>
                <a:defRPr/>
              </a:pPr>
              <a:t>‹#›</a:t>
            </a:fld>
            <a:endParaRPr lang="id-ID"/>
          </a:p>
        </p:txBody>
      </p:sp>
    </p:spTree>
    <p:extLst>
      <p:ext uri="{BB962C8B-B14F-4D97-AF65-F5344CB8AC3E}">
        <p14:creationId xmlns:p14="http://schemas.microsoft.com/office/powerpoint/2010/main" val="20960569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DE7FF4-73A4-4171-B418-8103FB6ED4F5}" type="datetimeFigureOut">
              <a:rPr lang="id-ID"/>
              <a:pPr>
                <a:defRPr/>
              </a:pPr>
              <a:t>16/10/2014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8DCBEF66-F149-442A-8BED-F9EBE71BA7A0}" type="slidenum">
              <a:rPr lang="id-ID"/>
              <a:pPr>
                <a:defRPr/>
              </a:pPr>
              <a:t>‹#›</a:t>
            </a:fld>
            <a:endParaRPr lang="id-ID"/>
          </a:p>
        </p:txBody>
      </p:sp>
    </p:spTree>
    <p:extLst>
      <p:ext uri="{BB962C8B-B14F-4D97-AF65-F5344CB8AC3E}">
        <p14:creationId xmlns:p14="http://schemas.microsoft.com/office/powerpoint/2010/main" val="176225788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41770D3-7B8C-49F2-AA5C-2F1FC7D289D7}" type="datetimeFigureOut">
              <a:rPr lang="id-ID"/>
              <a:pPr>
                <a:defRPr/>
              </a:pPr>
              <a:t>16/10/2014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7BD98627-E027-4D38-AA1F-E44D80FB78A3}" type="slidenum">
              <a:rPr lang="id-ID"/>
              <a:pPr>
                <a:defRPr/>
              </a:pPr>
              <a:t>‹#›</a:t>
            </a:fld>
            <a:endParaRPr lang="id-ID"/>
          </a:p>
        </p:txBody>
      </p:sp>
    </p:spTree>
    <p:extLst>
      <p:ext uri="{BB962C8B-B14F-4D97-AF65-F5344CB8AC3E}">
        <p14:creationId xmlns:p14="http://schemas.microsoft.com/office/powerpoint/2010/main" val="157618633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7188" y="1357313"/>
            <a:ext cx="4138612" cy="514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57313"/>
            <a:ext cx="4138613" cy="514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BF9FF26-AF8D-492C-9B1C-6F1A9F88A428}" type="datetimeFigureOut">
              <a:rPr lang="id-ID"/>
              <a:pPr>
                <a:defRPr/>
              </a:pPr>
              <a:t>16/10/2014</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74AFBCA6-6997-45E0-AFF9-1299AFE93253}" type="slidenum">
              <a:rPr lang="id-ID"/>
              <a:pPr>
                <a:defRPr/>
              </a:pPr>
              <a:t>‹#›</a:t>
            </a:fld>
            <a:endParaRPr lang="id-ID"/>
          </a:p>
        </p:txBody>
      </p:sp>
    </p:spTree>
    <p:extLst>
      <p:ext uri="{BB962C8B-B14F-4D97-AF65-F5344CB8AC3E}">
        <p14:creationId xmlns:p14="http://schemas.microsoft.com/office/powerpoint/2010/main" val="420456136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87EE0DF-CD24-4A60-B40A-53C8000277FD}" type="datetimeFigureOut">
              <a:rPr lang="id-ID"/>
              <a:pPr>
                <a:defRPr/>
              </a:pPr>
              <a:t>16/10/2014</a:t>
            </a:fld>
            <a:endParaRPr lang="id-ID"/>
          </a:p>
        </p:txBody>
      </p:sp>
      <p:sp>
        <p:nvSpPr>
          <p:cNvPr id="8" name="Footer Placeholder 4"/>
          <p:cNvSpPr>
            <a:spLocks noGrp="1"/>
          </p:cNvSpPr>
          <p:nvPr>
            <p:ph type="ftr" sz="quarter" idx="11"/>
          </p:nvPr>
        </p:nvSpPr>
        <p:spPr/>
        <p:txBody>
          <a:bodyPr/>
          <a:lstStyle>
            <a:lvl1pPr>
              <a:defRPr/>
            </a:lvl1pPr>
          </a:lstStyle>
          <a:p>
            <a:pPr>
              <a:defRPr/>
            </a:pPr>
            <a:endParaRPr lang="id-ID"/>
          </a:p>
        </p:txBody>
      </p:sp>
      <p:sp>
        <p:nvSpPr>
          <p:cNvPr id="9" name="Slide Number Placeholder 5"/>
          <p:cNvSpPr>
            <a:spLocks noGrp="1"/>
          </p:cNvSpPr>
          <p:nvPr>
            <p:ph type="sldNum" sz="quarter" idx="12"/>
          </p:nvPr>
        </p:nvSpPr>
        <p:spPr/>
        <p:txBody>
          <a:bodyPr/>
          <a:lstStyle>
            <a:lvl1pPr>
              <a:defRPr/>
            </a:lvl1pPr>
          </a:lstStyle>
          <a:p>
            <a:pPr>
              <a:defRPr/>
            </a:pPr>
            <a:fld id="{BF1E9786-F839-4D3C-B778-88871DCEA3B4}" type="slidenum">
              <a:rPr lang="id-ID"/>
              <a:pPr>
                <a:defRPr/>
              </a:pPr>
              <a:t>‹#›</a:t>
            </a:fld>
            <a:endParaRPr lang="id-ID"/>
          </a:p>
        </p:txBody>
      </p:sp>
    </p:spTree>
    <p:extLst>
      <p:ext uri="{BB962C8B-B14F-4D97-AF65-F5344CB8AC3E}">
        <p14:creationId xmlns:p14="http://schemas.microsoft.com/office/powerpoint/2010/main" val="21162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9144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863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126755341"/>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3573C12-6FA6-4D4E-97E9-5FD06F968ECC}" type="datetimeFigureOut">
              <a:rPr lang="id-ID"/>
              <a:pPr>
                <a:defRPr/>
              </a:pPr>
              <a:t>16/10/2014</a:t>
            </a:fld>
            <a:endParaRPr lang="id-ID"/>
          </a:p>
        </p:txBody>
      </p:sp>
      <p:sp>
        <p:nvSpPr>
          <p:cNvPr id="4" name="Footer Placeholder 4"/>
          <p:cNvSpPr>
            <a:spLocks noGrp="1"/>
          </p:cNvSpPr>
          <p:nvPr>
            <p:ph type="ftr" sz="quarter" idx="11"/>
          </p:nvPr>
        </p:nvSpPr>
        <p:spPr/>
        <p:txBody>
          <a:bodyPr/>
          <a:lstStyle>
            <a:lvl1pPr>
              <a:defRPr/>
            </a:lvl1pPr>
          </a:lstStyle>
          <a:p>
            <a:pPr>
              <a:defRPr/>
            </a:pPr>
            <a:endParaRPr lang="id-ID"/>
          </a:p>
        </p:txBody>
      </p:sp>
      <p:sp>
        <p:nvSpPr>
          <p:cNvPr id="5" name="Slide Number Placeholder 5"/>
          <p:cNvSpPr>
            <a:spLocks noGrp="1"/>
          </p:cNvSpPr>
          <p:nvPr>
            <p:ph type="sldNum" sz="quarter" idx="12"/>
          </p:nvPr>
        </p:nvSpPr>
        <p:spPr/>
        <p:txBody>
          <a:bodyPr/>
          <a:lstStyle>
            <a:lvl1pPr>
              <a:defRPr/>
            </a:lvl1pPr>
          </a:lstStyle>
          <a:p>
            <a:pPr>
              <a:defRPr/>
            </a:pPr>
            <a:fld id="{D5C5B900-9BD5-4AF3-97B5-094A83BF7625}" type="slidenum">
              <a:rPr lang="id-ID"/>
              <a:pPr>
                <a:defRPr/>
              </a:pPr>
              <a:t>‹#›</a:t>
            </a:fld>
            <a:endParaRPr lang="id-ID"/>
          </a:p>
        </p:txBody>
      </p:sp>
    </p:spTree>
    <p:extLst>
      <p:ext uri="{BB962C8B-B14F-4D97-AF65-F5344CB8AC3E}">
        <p14:creationId xmlns:p14="http://schemas.microsoft.com/office/powerpoint/2010/main" val="11456484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DB17548-AD75-4A2F-839F-6A98C301702B}" type="datetimeFigureOut">
              <a:rPr lang="id-ID"/>
              <a:pPr>
                <a:defRPr/>
              </a:pPr>
              <a:t>16/10/2014</a:t>
            </a:fld>
            <a:endParaRPr lang="id-ID"/>
          </a:p>
        </p:txBody>
      </p:sp>
      <p:sp>
        <p:nvSpPr>
          <p:cNvPr id="3" name="Footer Placeholder 4"/>
          <p:cNvSpPr>
            <a:spLocks noGrp="1"/>
          </p:cNvSpPr>
          <p:nvPr>
            <p:ph type="ftr" sz="quarter" idx="11"/>
          </p:nvPr>
        </p:nvSpPr>
        <p:spPr/>
        <p:txBody>
          <a:bodyPr/>
          <a:lstStyle>
            <a:lvl1pPr>
              <a:defRPr/>
            </a:lvl1pPr>
          </a:lstStyle>
          <a:p>
            <a:pPr>
              <a:defRPr/>
            </a:pPr>
            <a:endParaRPr lang="id-ID"/>
          </a:p>
        </p:txBody>
      </p:sp>
      <p:sp>
        <p:nvSpPr>
          <p:cNvPr id="4" name="Slide Number Placeholder 5"/>
          <p:cNvSpPr>
            <a:spLocks noGrp="1"/>
          </p:cNvSpPr>
          <p:nvPr>
            <p:ph type="sldNum" sz="quarter" idx="12"/>
          </p:nvPr>
        </p:nvSpPr>
        <p:spPr/>
        <p:txBody>
          <a:bodyPr/>
          <a:lstStyle>
            <a:lvl1pPr>
              <a:defRPr/>
            </a:lvl1pPr>
          </a:lstStyle>
          <a:p>
            <a:pPr>
              <a:defRPr/>
            </a:pPr>
            <a:fld id="{B461B320-962B-4461-B9D6-8486D513631E}" type="slidenum">
              <a:rPr lang="id-ID"/>
              <a:pPr>
                <a:defRPr/>
              </a:pPr>
              <a:t>‹#›</a:t>
            </a:fld>
            <a:endParaRPr lang="id-ID"/>
          </a:p>
        </p:txBody>
      </p:sp>
    </p:spTree>
    <p:extLst>
      <p:ext uri="{BB962C8B-B14F-4D97-AF65-F5344CB8AC3E}">
        <p14:creationId xmlns:p14="http://schemas.microsoft.com/office/powerpoint/2010/main" val="165886527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2CB4B64-F8C3-4064-BE63-E975B33E479A}" type="datetimeFigureOut">
              <a:rPr lang="id-ID"/>
              <a:pPr>
                <a:defRPr/>
              </a:pPr>
              <a:t>16/10/2014</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2E980A5D-4089-4D05-8E49-704993FF4882}" type="slidenum">
              <a:rPr lang="id-ID"/>
              <a:pPr>
                <a:defRPr/>
              </a:pPr>
              <a:t>‹#›</a:t>
            </a:fld>
            <a:endParaRPr lang="id-ID"/>
          </a:p>
        </p:txBody>
      </p:sp>
    </p:spTree>
    <p:extLst>
      <p:ext uri="{BB962C8B-B14F-4D97-AF65-F5344CB8AC3E}">
        <p14:creationId xmlns:p14="http://schemas.microsoft.com/office/powerpoint/2010/main" val="285398855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DF3BF7F-E770-40E0-A713-DAED855D00E3}" type="datetimeFigureOut">
              <a:rPr lang="id-ID"/>
              <a:pPr>
                <a:defRPr/>
              </a:pPr>
              <a:t>16/10/2014</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8023F6A4-91F5-4D6A-830C-36079122BEB0}" type="slidenum">
              <a:rPr lang="id-ID"/>
              <a:pPr>
                <a:defRPr/>
              </a:pPr>
              <a:t>‹#›</a:t>
            </a:fld>
            <a:endParaRPr lang="id-ID"/>
          </a:p>
        </p:txBody>
      </p:sp>
    </p:spTree>
    <p:extLst>
      <p:ext uri="{BB962C8B-B14F-4D97-AF65-F5344CB8AC3E}">
        <p14:creationId xmlns:p14="http://schemas.microsoft.com/office/powerpoint/2010/main" val="215044103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EA0D53-4A24-4607-B5BE-2BF389D5C4D1}" type="datetimeFigureOut">
              <a:rPr lang="id-ID"/>
              <a:pPr>
                <a:defRPr/>
              </a:pPr>
              <a:t>16/10/2014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8E52623C-6BD3-4CF8-87B1-BE9827EA6DBB}" type="slidenum">
              <a:rPr lang="id-ID"/>
              <a:pPr>
                <a:defRPr/>
              </a:pPr>
              <a:t>‹#›</a:t>
            </a:fld>
            <a:endParaRPr lang="id-ID"/>
          </a:p>
        </p:txBody>
      </p:sp>
    </p:spTree>
    <p:extLst>
      <p:ext uri="{BB962C8B-B14F-4D97-AF65-F5344CB8AC3E}">
        <p14:creationId xmlns:p14="http://schemas.microsoft.com/office/powerpoint/2010/main" val="406239557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688" y="0"/>
            <a:ext cx="2143125" cy="6500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4313" y="0"/>
            <a:ext cx="6276975" cy="6500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5F5F82-96E1-4EAF-B460-F40747D522D1}" type="datetimeFigureOut">
              <a:rPr lang="id-ID"/>
              <a:pPr>
                <a:defRPr/>
              </a:pPr>
              <a:t>16/10/2014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644B0B05-0A78-486C-8F12-11E0C821869D}" type="slidenum">
              <a:rPr lang="id-ID"/>
              <a:pPr>
                <a:defRPr/>
              </a:pPr>
              <a:t>‹#›</a:t>
            </a:fld>
            <a:endParaRPr lang="id-ID"/>
          </a:p>
        </p:txBody>
      </p:sp>
    </p:spTree>
    <p:extLst>
      <p:ext uri="{BB962C8B-B14F-4D97-AF65-F5344CB8AC3E}">
        <p14:creationId xmlns:p14="http://schemas.microsoft.com/office/powerpoint/2010/main" val="200109631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7808294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336295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1844036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82849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167438778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88214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5159250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95483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1805092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3779347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120890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688" y="0"/>
            <a:ext cx="2060575"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34088"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531567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F09BFF18-8691-426C-9E83-2D006C620A20}" type="slidenum">
              <a:rPr lang="en-US"/>
              <a:pPr>
                <a:defRPr/>
              </a:pPr>
              <a:t>‹#›</a:t>
            </a:fld>
            <a:endParaRPr lang="en-US"/>
          </a:p>
        </p:txBody>
      </p:sp>
    </p:spTree>
    <p:extLst>
      <p:ext uri="{BB962C8B-B14F-4D97-AF65-F5344CB8AC3E}">
        <p14:creationId xmlns:p14="http://schemas.microsoft.com/office/powerpoint/2010/main" val="287986587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855D29C8-3CE1-4333-A0C4-A65D9649408D}" type="slidenum">
              <a:rPr lang="en-US"/>
              <a:pPr>
                <a:defRPr/>
              </a:pPr>
              <a:t>‹#›</a:t>
            </a:fld>
            <a:endParaRPr lang="en-US"/>
          </a:p>
        </p:txBody>
      </p:sp>
    </p:spTree>
    <p:extLst>
      <p:ext uri="{BB962C8B-B14F-4D97-AF65-F5344CB8AC3E}">
        <p14:creationId xmlns:p14="http://schemas.microsoft.com/office/powerpoint/2010/main" val="46487888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ADEEA35F-FFD8-4A6F-84C0-A7FEA1545F89}" type="slidenum">
              <a:rPr lang="en-US"/>
              <a:pPr>
                <a:defRPr/>
              </a:pPr>
              <a:t>‹#›</a:t>
            </a:fld>
            <a:endParaRPr lang="en-US"/>
          </a:p>
        </p:txBody>
      </p:sp>
    </p:spTree>
    <p:extLst>
      <p:ext uri="{BB962C8B-B14F-4D97-AF65-F5344CB8AC3E}">
        <p14:creationId xmlns:p14="http://schemas.microsoft.com/office/powerpoint/2010/main" val="4106071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Tree>
    <p:extLst>
      <p:ext uri="{BB962C8B-B14F-4D97-AF65-F5344CB8AC3E}">
        <p14:creationId xmlns:p14="http://schemas.microsoft.com/office/powerpoint/2010/main" val="391451818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BF36D9A5-F05F-47C6-92DA-DDF391C37CB8}" type="slidenum">
              <a:rPr lang="en-US"/>
              <a:pPr>
                <a:defRPr/>
              </a:pPr>
              <a:t>‹#›</a:t>
            </a:fld>
            <a:endParaRPr lang="en-US"/>
          </a:p>
        </p:txBody>
      </p:sp>
    </p:spTree>
    <p:extLst>
      <p:ext uri="{BB962C8B-B14F-4D97-AF65-F5344CB8AC3E}">
        <p14:creationId xmlns:p14="http://schemas.microsoft.com/office/powerpoint/2010/main" val="107398460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E601BEA9-690E-44A2-A3D7-48E03F182E07}" type="slidenum">
              <a:rPr lang="en-US"/>
              <a:pPr>
                <a:defRPr/>
              </a:pPr>
              <a:t>‹#›</a:t>
            </a:fld>
            <a:endParaRPr lang="en-US"/>
          </a:p>
        </p:txBody>
      </p:sp>
    </p:spTree>
    <p:extLst>
      <p:ext uri="{BB962C8B-B14F-4D97-AF65-F5344CB8AC3E}">
        <p14:creationId xmlns:p14="http://schemas.microsoft.com/office/powerpoint/2010/main" val="158237529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77B6B31D-026C-4FA8-A922-AECCB2EB2F86}" type="slidenum">
              <a:rPr lang="en-US"/>
              <a:pPr>
                <a:defRPr/>
              </a:pPr>
              <a:t>‹#›</a:t>
            </a:fld>
            <a:endParaRPr lang="en-US"/>
          </a:p>
        </p:txBody>
      </p:sp>
    </p:spTree>
    <p:extLst>
      <p:ext uri="{BB962C8B-B14F-4D97-AF65-F5344CB8AC3E}">
        <p14:creationId xmlns:p14="http://schemas.microsoft.com/office/powerpoint/2010/main" val="320760280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a:p>
        </p:txBody>
      </p:sp>
      <p:sp>
        <p:nvSpPr>
          <p:cNvPr id="3" name="Rectangle 7"/>
          <p:cNvSpPr>
            <a:spLocks noGrp="1" noChangeArrowheads="1"/>
          </p:cNvSpPr>
          <p:nvPr>
            <p:ph type="sldNum" sz="quarter" idx="11"/>
          </p:nvPr>
        </p:nvSpPr>
        <p:spPr>
          <a:ln/>
        </p:spPr>
        <p:txBody>
          <a:bodyPr/>
          <a:lstStyle>
            <a:lvl1pPr>
              <a:defRPr/>
            </a:lvl1pPr>
          </a:lstStyle>
          <a:p>
            <a:pPr>
              <a:defRPr/>
            </a:pPr>
            <a:fld id="{6A81E6C0-66C3-49EA-B0FC-B3648F7CD27F}" type="slidenum">
              <a:rPr lang="en-US"/>
              <a:pPr>
                <a:defRPr/>
              </a:pPr>
              <a:t>‹#›</a:t>
            </a:fld>
            <a:endParaRPr lang="en-US"/>
          </a:p>
        </p:txBody>
      </p:sp>
    </p:spTree>
    <p:extLst>
      <p:ext uri="{BB962C8B-B14F-4D97-AF65-F5344CB8AC3E}">
        <p14:creationId xmlns:p14="http://schemas.microsoft.com/office/powerpoint/2010/main" val="252510710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2A94B531-0190-4FF8-A9E0-9EB9BA834B3B}" type="slidenum">
              <a:rPr lang="en-US"/>
              <a:pPr>
                <a:defRPr/>
              </a:pPr>
              <a:t>‹#›</a:t>
            </a:fld>
            <a:endParaRPr lang="en-US"/>
          </a:p>
        </p:txBody>
      </p:sp>
    </p:spTree>
    <p:extLst>
      <p:ext uri="{BB962C8B-B14F-4D97-AF65-F5344CB8AC3E}">
        <p14:creationId xmlns:p14="http://schemas.microsoft.com/office/powerpoint/2010/main" val="77005261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90765BA0-2954-4668-AFFC-BFEF3D30D4C0}" type="slidenum">
              <a:rPr lang="en-US"/>
              <a:pPr>
                <a:defRPr/>
              </a:pPr>
              <a:t>‹#›</a:t>
            </a:fld>
            <a:endParaRPr lang="en-US"/>
          </a:p>
        </p:txBody>
      </p:sp>
    </p:spTree>
    <p:extLst>
      <p:ext uri="{BB962C8B-B14F-4D97-AF65-F5344CB8AC3E}">
        <p14:creationId xmlns:p14="http://schemas.microsoft.com/office/powerpoint/2010/main" val="167149161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E481264B-6987-45AD-A07D-8B3EBEB2784D}" type="slidenum">
              <a:rPr lang="en-US"/>
              <a:pPr>
                <a:defRPr/>
              </a:pPr>
              <a:t>‹#›</a:t>
            </a:fld>
            <a:endParaRPr lang="en-US"/>
          </a:p>
        </p:txBody>
      </p:sp>
    </p:spTree>
    <p:extLst>
      <p:ext uri="{BB962C8B-B14F-4D97-AF65-F5344CB8AC3E}">
        <p14:creationId xmlns:p14="http://schemas.microsoft.com/office/powerpoint/2010/main" val="97102239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688" y="0"/>
            <a:ext cx="2060575"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34088"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2B2F18B4-45F0-4B6E-B1CB-61130A85D302}" type="slidenum">
              <a:rPr lang="en-US"/>
              <a:pPr>
                <a:defRPr/>
              </a:pPr>
              <a:t>‹#›</a:t>
            </a:fld>
            <a:endParaRPr lang="en-US"/>
          </a:p>
        </p:txBody>
      </p:sp>
    </p:spTree>
    <p:extLst>
      <p:ext uri="{BB962C8B-B14F-4D97-AF65-F5344CB8AC3E}">
        <p14:creationId xmlns:p14="http://schemas.microsoft.com/office/powerpoint/2010/main" val="91167968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6833831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05040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43443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7239167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8075" y="3690938"/>
            <a:ext cx="3865563" cy="3024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6038" y="3690938"/>
            <a:ext cx="3865562" cy="3024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448997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249350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3437987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504593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7029116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828884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817290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715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715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220452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2ABCB52E-7EB8-48D6-A5FA-DBD257B66038}" type="slidenum">
              <a:rPr lang="en-US"/>
              <a:pPr>
                <a:defRPr/>
              </a:pPr>
              <a:t>‹#›</a:t>
            </a:fld>
            <a:endParaRPr lang="en-US"/>
          </a:p>
        </p:txBody>
      </p:sp>
    </p:spTree>
    <p:extLst>
      <p:ext uri="{BB962C8B-B14F-4D97-AF65-F5344CB8AC3E}">
        <p14:creationId xmlns:p14="http://schemas.microsoft.com/office/powerpoint/2010/main" val="12824251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34562634"/>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4C5C6F32-BB85-4F99-81E5-E83313118D63}" type="slidenum">
              <a:rPr lang="en-US"/>
              <a:pPr>
                <a:defRPr/>
              </a:pPr>
              <a:t>‹#›</a:t>
            </a:fld>
            <a:endParaRPr lang="en-US"/>
          </a:p>
        </p:txBody>
      </p:sp>
    </p:spTree>
    <p:extLst>
      <p:ext uri="{BB962C8B-B14F-4D97-AF65-F5344CB8AC3E}">
        <p14:creationId xmlns:p14="http://schemas.microsoft.com/office/powerpoint/2010/main" val="84685358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D73DFF08-7C11-416C-9142-898609154E11}" type="slidenum">
              <a:rPr lang="en-US"/>
              <a:pPr>
                <a:defRPr/>
              </a:pPr>
              <a:t>‹#›</a:t>
            </a:fld>
            <a:endParaRPr lang="en-US"/>
          </a:p>
        </p:txBody>
      </p:sp>
    </p:spTree>
    <p:extLst>
      <p:ext uri="{BB962C8B-B14F-4D97-AF65-F5344CB8AC3E}">
        <p14:creationId xmlns:p14="http://schemas.microsoft.com/office/powerpoint/2010/main" val="4076292883"/>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E2743016-25EA-4DC3-99CD-11F0A7BD6F92}" type="slidenum">
              <a:rPr lang="en-US"/>
              <a:pPr>
                <a:defRPr/>
              </a:pPr>
              <a:t>‹#›</a:t>
            </a:fld>
            <a:endParaRPr lang="en-US"/>
          </a:p>
        </p:txBody>
      </p:sp>
    </p:spTree>
    <p:extLst>
      <p:ext uri="{BB962C8B-B14F-4D97-AF65-F5344CB8AC3E}">
        <p14:creationId xmlns:p14="http://schemas.microsoft.com/office/powerpoint/2010/main" val="225545913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75E55C4C-C51A-4926-B007-B7B5996AD300}" type="slidenum">
              <a:rPr lang="en-US"/>
              <a:pPr>
                <a:defRPr/>
              </a:pPr>
              <a:t>‹#›</a:t>
            </a:fld>
            <a:endParaRPr lang="en-US"/>
          </a:p>
        </p:txBody>
      </p:sp>
    </p:spTree>
    <p:extLst>
      <p:ext uri="{BB962C8B-B14F-4D97-AF65-F5344CB8AC3E}">
        <p14:creationId xmlns:p14="http://schemas.microsoft.com/office/powerpoint/2010/main" val="206315379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9C26390B-11C9-4085-BE2B-04B758F6F97B}" type="slidenum">
              <a:rPr lang="en-US"/>
              <a:pPr>
                <a:defRPr/>
              </a:pPr>
              <a:t>‹#›</a:t>
            </a:fld>
            <a:endParaRPr lang="en-US"/>
          </a:p>
        </p:txBody>
      </p:sp>
    </p:spTree>
    <p:extLst>
      <p:ext uri="{BB962C8B-B14F-4D97-AF65-F5344CB8AC3E}">
        <p14:creationId xmlns:p14="http://schemas.microsoft.com/office/powerpoint/2010/main" val="48342284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a:p>
        </p:txBody>
      </p:sp>
      <p:sp>
        <p:nvSpPr>
          <p:cNvPr id="3" name="Rectangle 7"/>
          <p:cNvSpPr>
            <a:spLocks noGrp="1" noChangeArrowheads="1"/>
          </p:cNvSpPr>
          <p:nvPr>
            <p:ph type="sldNum" sz="quarter" idx="11"/>
          </p:nvPr>
        </p:nvSpPr>
        <p:spPr>
          <a:ln/>
        </p:spPr>
        <p:txBody>
          <a:bodyPr/>
          <a:lstStyle>
            <a:lvl1pPr>
              <a:defRPr/>
            </a:lvl1pPr>
          </a:lstStyle>
          <a:p>
            <a:pPr>
              <a:defRPr/>
            </a:pPr>
            <a:fld id="{E64EDD41-9CD8-4D61-BD1C-4EEFBDB70A48}" type="slidenum">
              <a:rPr lang="en-US"/>
              <a:pPr>
                <a:defRPr/>
              </a:pPr>
              <a:t>‹#›</a:t>
            </a:fld>
            <a:endParaRPr lang="en-US"/>
          </a:p>
        </p:txBody>
      </p:sp>
    </p:spTree>
    <p:extLst>
      <p:ext uri="{BB962C8B-B14F-4D97-AF65-F5344CB8AC3E}">
        <p14:creationId xmlns:p14="http://schemas.microsoft.com/office/powerpoint/2010/main" val="133557021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362C5D49-8688-4F4B-96C8-BD8E760778CF}" type="slidenum">
              <a:rPr lang="en-US"/>
              <a:pPr>
                <a:defRPr/>
              </a:pPr>
              <a:t>‹#›</a:t>
            </a:fld>
            <a:endParaRPr lang="en-US"/>
          </a:p>
        </p:txBody>
      </p:sp>
    </p:spTree>
    <p:extLst>
      <p:ext uri="{BB962C8B-B14F-4D97-AF65-F5344CB8AC3E}">
        <p14:creationId xmlns:p14="http://schemas.microsoft.com/office/powerpoint/2010/main" val="241098006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0401E868-3AFD-44A5-9270-2E3821D458F5}" type="slidenum">
              <a:rPr lang="en-US"/>
              <a:pPr>
                <a:defRPr/>
              </a:pPr>
              <a:t>‹#›</a:t>
            </a:fld>
            <a:endParaRPr lang="en-US"/>
          </a:p>
        </p:txBody>
      </p:sp>
    </p:spTree>
    <p:extLst>
      <p:ext uri="{BB962C8B-B14F-4D97-AF65-F5344CB8AC3E}">
        <p14:creationId xmlns:p14="http://schemas.microsoft.com/office/powerpoint/2010/main" val="2378865273"/>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5BFC2105-13AE-42BC-9D5B-DD9DF36BC55C}" type="slidenum">
              <a:rPr lang="en-US"/>
              <a:pPr>
                <a:defRPr/>
              </a:pPr>
              <a:t>‹#›</a:t>
            </a:fld>
            <a:endParaRPr lang="en-US"/>
          </a:p>
        </p:txBody>
      </p:sp>
    </p:spTree>
    <p:extLst>
      <p:ext uri="{BB962C8B-B14F-4D97-AF65-F5344CB8AC3E}">
        <p14:creationId xmlns:p14="http://schemas.microsoft.com/office/powerpoint/2010/main" val="341484604"/>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688" y="0"/>
            <a:ext cx="2060575"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34088"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EDA20E5F-14D4-4E6B-9297-F4DFB00A7942}" type="slidenum">
              <a:rPr lang="en-US"/>
              <a:pPr>
                <a:defRPr/>
              </a:pPr>
              <a:t>‹#›</a:t>
            </a:fld>
            <a:endParaRPr lang="en-US"/>
          </a:p>
        </p:txBody>
      </p:sp>
    </p:spTree>
    <p:extLst>
      <p:ext uri="{BB962C8B-B14F-4D97-AF65-F5344CB8AC3E}">
        <p14:creationId xmlns:p14="http://schemas.microsoft.com/office/powerpoint/2010/main" val="1636369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3"/>
          <p:cNvSpPr>
            <a:spLocks noGrp="1"/>
          </p:cNvSpPr>
          <p:nvPr>
            <p:ph type="dt" sz="half" idx="10"/>
          </p:nvPr>
        </p:nvSpPr>
        <p:spPr/>
        <p:txBody>
          <a:bodyPr/>
          <a:lstStyle>
            <a:lvl1pPr>
              <a:defRPr/>
            </a:lvl1pPr>
          </a:lstStyle>
          <a:p>
            <a:pPr>
              <a:defRPr/>
            </a:pPr>
            <a:fld id="{5DCED42B-84B6-4C55-A3F1-E40B22132926}" type="datetimeFigureOut">
              <a:rPr lang="id-ID"/>
              <a:pPr>
                <a:defRPr/>
              </a:pPr>
              <a:t>16/10/2014</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AA2E6977-970A-4F5E-8DFC-8B4D96ED8D9B}" type="slidenum">
              <a:rPr lang="id-ID"/>
              <a:pPr>
                <a:defRPr/>
              </a:pPr>
              <a:t>‹#›</a:t>
            </a:fld>
            <a:endParaRPr lang="id-ID"/>
          </a:p>
        </p:txBody>
      </p:sp>
    </p:spTree>
    <p:extLst>
      <p:ext uri="{BB962C8B-B14F-4D97-AF65-F5344CB8AC3E}">
        <p14:creationId xmlns:p14="http://schemas.microsoft.com/office/powerpoint/2010/main" val="12618772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8353765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91667145"/>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846569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1802567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8075" y="3690938"/>
            <a:ext cx="3865563" cy="3024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6038" y="3690938"/>
            <a:ext cx="3865562" cy="3024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880304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285007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7784408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691942"/>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2394255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9992372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86974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3950255144"/>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715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715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904005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24741619"/>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998073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95116365"/>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744082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088171"/>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0073462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299751"/>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6355928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040010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334000"/>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762000"/>
            <a:ext cx="54483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153412416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3579071"/>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220763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AF4FFBBF-1779-415D-94FC-F77B10DF5E8F}" type="slidenum">
              <a:rPr lang="en-US"/>
              <a:pPr>
                <a:defRPr/>
              </a:pPr>
              <a:t>‹#›</a:t>
            </a:fld>
            <a:endParaRPr lang="en-US"/>
          </a:p>
        </p:txBody>
      </p:sp>
    </p:spTree>
    <p:extLst>
      <p:ext uri="{BB962C8B-B14F-4D97-AF65-F5344CB8AC3E}">
        <p14:creationId xmlns:p14="http://schemas.microsoft.com/office/powerpoint/2010/main" val="73135573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D4DF0A07-5F72-40B5-8247-481F0BC060FF}" type="slidenum">
              <a:rPr lang="en-US"/>
              <a:pPr>
                <a:defRPr/>
              </a:pPr>
              <a:t>‹#›</a:t>
            </a:fld>
            <a:endParaRPr lang="en-US"/>
          </a:p>
        </p:txBody>
      </p:sp>
    </p:spTree>
    <p:extLst>
      <p:ext uri="{BB962C8B-B14F-4D97-AF65-F5344CB8AC3E}">
        <p14:creationId xmlns:p14="http://schemas.microsoft.com/office/powerpoint/2010/main" val="3355147112"/>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222F29B1-B8F6-4921-8248-46A3DBF8522D}" type="slidenum">
              <a:rPr lang="en-US"/>
              <a:pPr>
                <a:defRPr/>
              </a:pPr>
              <a:t>‹#›</a:t>
            </a:fld>
            <a:endParaRPr lang="en-US"/>
          </a:p>
        </p:txBody>
      </p:sp>
    </p:spTree>
    <p:extLst>
      <p:ext uri="{BB962C8B-B14F-4D97-AF65-F5344CB8AC3E}">
        <p14:creationId xmlns:p14="http://schemas.microsoft.com/office/powerpoint/2010/main" val="3039582906"/>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F860EB72-05D3-4311-8941-71C9B2E32083}" type="slidenum">
              <a:rPr lang="en-US"/>
              <a:pPr>
                <a:defRPr/>
              </a:pPr>
              <a:t>‹#›</a:t>
            </a:fld>
            <a:endParaRPr lang="en-US"/>
          </a:p>
        </p:txBody>
      </p:sp>
    </p:spTree>
    <p:extLst>
      <p:ext uri="{BB962C8B-B14F-4D97-AF65-F5344CB8AC3E}">
        <p14:creationId xmlns:p14="http://schemas.microsoft.com/office/powerpoint/2010/main" val="55553632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D251DE6A-9C0C-4A37-87F3-CD8FD160843A}" type="slidenum">
              <a:rPr lang="en-US"/>
              <a:pPr>
                <a:defRPr/>
              </a:pPr>
              <a:t>‹#›</a:t>
            </a:fld>
            <a:endParaRPr lang="en-US"/>
          </a:p>
        </p:txBody>
      </p:sp>
    </p:spTree>
    <p:extLst>
      <p:ext uri="{BB962C8B-B14F-4D97-AF65-F5344CB8AC3E}">
        <p14:creationId xmlns:p14="http://schemas.microsoft.com/office/powerpoint/2010/main" val="1372450837"/>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9D13FB23-9EEE-4470-BD70-903A4380430A}" type="slidenum">
              <a:rPr lang="en-US"/>
              <a:pPr>
                <a:defRPr/>
              </a:pPr>
              <a:t>‹#›</a:t>
            </a:fld>
            <a:endParaRPr lang="en-US"/>
          </a:p>
        </p:txBody>
      </p:sp>
    </p:spTree>
    <p:extLst>
      <p:ext uri="{BB962C8B-B14F-4D97-AF65-F5344CB8AC3E}">
        <p14:creationId xmlns:p14="http://schemas.microsoft.com/office/powerpoint/2010/main" val="3592642105"/>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a:p>
        </p:txBody>
      </p:sp>
      <p:sp>
        <p:nvSpPr>
          <p:cNvPr id="3" name="Rectangle 7"/>
          <p:cNvSpPr>
            <a:spLocks noGrp="1" noChangeArrowheads="1"/>
          </p:cNvSpPr>
          <p:nvPr>
            <p:ph type="sldNum" sz="quarter" idx="11"/>
          </p:nvPr>
        </p:nvSpPr>
        <p:spPr>
          <a:ln/>
        </p:spPr>
        <p:txBody>
          <a:bodyPr/>
          <a:lstStyle>
            <a:lvl1pPr>
              <a:defRPr/>
            </a:lvl1pPr>
          </a:lstStyle>
          <a:p>
            <a:pPr>
              <a:defRPr/>
            </a:pPr>
            <a:fld id="{0BD52759-15F4-49F5-AB59-2EA43C97808D}" type="slidenum">
              <a:rPr lang="en-US"/>
              <a:pPr>
                <a:defRPr/>
              </a:pPr>
              <a:t>‹#›</a:t>
            </a:fld>
            <a:endParaRPr lang="en-US"/>
          </a:p>
        </p:txBody>
      </p:sp>
    </p:spTree>
    <p:extLst>
      <p:ext uri="{BB962C8B-B14F-4D97-AF65-F5344CB8AC3E}">
        <p14:creationId xmlns:p14="http://schemas.microsoft.com/office/powerpoint/2010/main" val="247154973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E1B8A346-A8F6-451C-AEB3-09279DF73D12}" type="slidenum">
              <a:rPr lang="en-US"/>
              <a:pPr>
                <a:defRPr/>
              </a:pPr>
              <a:t>‹#›</a:t>
            </a:fld>
            <a:endParaRPr lang="en-US"/>
          </a:p>
        </p:txBody>
      </p:sp>
    </p:spTree>
    <p:extLst>
      <p:ext uri="{BB962C8B-B14F-4D97-AF65-F5344CB8AC3E}">
        <p14:creationId xmlns:p14="http://schemas.microsoft.com/office/powerpoint/2010/main" val="20171431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50594" name="Rectangle 2"/>
          <p:cNvSpPr>
            <a:spLocks noGrp="1" noChangeArrowheads="1"/>
          </p:cNvSpPr>
          <p:nvPr>
            <p:ph type="ctrTitle"/>
          </p:nvPr>
        </p:nvSpPr>
        <p:spPr>
          <a:xfrm>
            <a:off x="838200" y="762000"/>
            <a:ext cx="5486400" cy="838200"/>
          </a:xfrm>
        </p:spPr>
        <p:txBody>
          <a:bodyPr/>
          <a:lstStyle>
            <a:lvl1pPr>
              <a:defRPr/>
            </a:lvl1pPr>
          </a:lstStyle>
          <a:p>
            <a:r>
              <a:rPr lang="en-US" altLang="zh-TW"/>
              <a:t>Click to edit Master title style</a:t>
            </a:r>
          </a:p>
        </p:txBody>
      </p:sp>
      <p:sp>
        <p:nvSpPr>
          <p:cNvPr id="3950595" name="Rectangle 3"/>
          <p:cNvSpPr>
            <a:spLocks noGrp="1" noChangeArrowheads="1"/>
          </p:cNvSpPr>
          <p:nvPr>
            <p:ph type="subTitle" idx="1"/>
          </p:nvPr>
        </p:nvSpPr>
        <p:spPr>
          <a:xfrm>
            <a:off x="838200" y="1828800"/>
            <a:ext cx="7467600" cy="4343400"/>
          </a:xfrm>
        </p:spPr>
        <p:txBody>
          <a:bodyPr/>
          <a:lstStyle>
            <a:lvl1pPr marL="0" indent="0">
              <a:buFontTx/>
              <a:buNone/>
              <a:defRPr sz="2000"/>
            </a:lvl1pPr>
          </a:lstStyle>
          <a:p>
            <a:r>
              <a:rPr lang="en-US" altLang="zh-TW"/>
              <a:t>Click to edit Master subtitle style</a:t>
            </a:r>
          </a:p>
        </p:txBody>
      </p:sp>
    </p:spTree>
    <p:extLst>
      <p:ext uri="{BB962C8B-B14F-4D97-AF65-F5344CB8AC3E}">
        <p14:creationId xmlns:p14="http://schemas.microsoft.com/office/powerpoint/2010/main" val="424722277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F7FC6C60-E7A8-4197-B2BB-9683A12C8914}" type="slidenum">
              <a:rPr lang="en-US"/>
              <a:pPr>
                <a:defRPr/>
              </a:pPr>
              <a:t>‹#›</a:t>
            </a:fld>
            <a:endParaRPr lang="en-US"/>
          </a:p>
        </p:txBody>
      </p:sp>
    </p:spTree>
    <p:extLst>
      <p:ext uri="{BB962C8B-B14F-4D97-AF65-F5344CB8AC3E}">
        <p14:creationId xmlns:p14="http://schemas.microsoft.com/office/powerpoint/2010/main" val="2658222232"/>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27E721AC-C9A9-41DA-8864-376BC6D85429}" type="slidenum">
              <a:rPr lang="en-US"/>
              <a:pPr>
                <a:defRPr/>
              </a:pPr>
              <a:t>‹#›</a:t>
            </a:fld>
            <a:endParaRPr lang="en-US"/>
          </a:p>
        </p:txBody>
      </p:sp>
    </p:spTree>
    <p:extLst>
      <p:ext uri="{BB962C8B-B14F-4D97-AF65-F5344CB8AC3E}">
        <p14:creationId xmlns:p14="http://schemas.microsoft.com/office/powerpoint/2010/main" val="373938193"/>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A5B6D84-F06A-472C-BC93-4E2311C0F551}" type="slidenum">
              <a:rPr lang="en-US"/>
              <a:pPr>
                <a:defRPr/>
              </a:pPr>
              <a:t>‹#›</a:t>
            </a:fld>
            <a:endParaRPr lang="en-US"/>
          </a:p>
        </p:txBody>
      </p:sp>
    </p:spTree>
    <p:extLst>
      <p:ext uri="{BB962C8B-B14F-4D97-AF65-F5344CB8AC3E}">
        <p14:creationId xmlns:p14="http://schemas.microsoft.com/office/powerpoint/2010/main" val="2226209463"/>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6965321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0739699"/>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48926256"/>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4025551"/>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692201"/>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1715387"/>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3531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324958429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76055671"/>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54481879"/>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8991747"/>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7674581"/>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936491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4018194"/>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7676816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3284952"/>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4509505"/>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01887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3617799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406101"/>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32511441"/>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53613822"/>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5211435"/>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0538812"/>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57929861"/>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4671137"/>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0800073"/>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673389"/>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15030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9144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863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1888766288"/>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30348285"/>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702942"/>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16040850"/>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61381681"/>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392781"/>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2591280"/>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97736467"/>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4697099"/>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40707072"/>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50338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2815593878"/>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6793337"/>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07533515"/>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01936"/>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20029044"/>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90489129"/>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8745240"/>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6685102"/>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EC3A8BEF-FA60-4D4D-A6FD-934041F049BE}" type="slidenum">
              <a:rPr lang="en-US"/>
              <a:pPr>
                <a:defRPr/>
              </a:pPr>
              <a:t>‹#›</a:t>
            </a:fld>
            <a:endParaRPr lang="en-US"/>
          </a:p>
        </p:txBody>
      </p:sp>
    </p:spTree>
    <p:extLst>
      <p:ext uri="{BB962C8B-B14F-4D97-AF65-F5344CB8AC3E}">
        <p14:creationId xmlns:p14="http://schemas.microsoft.com/office/powerpoint/2010/main" val="3067160764"/>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B24DA082-336D-4AD5-B056-9A1B67135367}" type="slidenum">
              <a:rPr lang="en-US"/>
              <a:pPr>
                <a:defRPr/>
              </a:pPr>
              <a:t>‹#›</a:t>
            </a:fld>
            <a:endParaRPr lang="en-US"/>
          </a:p>
        </p:txBody>
      </p:sp>
    </p:spTree>
    <p:extLst>
      <p:ext uri="{BB962C8B-B14F-4D97-AF65-F5344CB8AC3E}">
        <p14:creationId xmlns:p14="http://schemas.microsoft.com/office/powerpoint/2010/main" val="121798429"/>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2830D79E-DB9C-4758-93DC-1828AFF13EA7}" type="slidenum">
              <a:rPr lang="en-US"/>
              <a:pPr>
                <a:defRPr/>
              </a:pPr>
              <a:t>‹#›</a:t>
            </a:fld>
            <a:endParaRPr lang="en-US"/>
          </a:p>
        </p:txBody>
      </p:sp>
    </p:spTree>
    <p:extLst>
      <p:ext uri="{BB962C8B-B14F-4D97-AF65-F5344CB8AC3E}">
        <p14:creationId xmlns:p14="http://schemas.microsoft.com/office/powerpoint/2010/main" val="26482923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Tree>
    <p:extLst>
      <p:ext uri="{BB962C8B-B14F-4D97-AF65-F5344CB8AC3E}">
        <p14:creationId xmlns:p14="http://schemas.microsoft.com/office/powerpoint/2010/main" val="3508360627"/>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92D6658A-8E2F-4589-8B97-032EDFDFF3F3}" type="slidenum">
              <a:rPr lang="en-US"/>
              <a:pPr>
                <a:defRPr/>
              </a:pPr>
              <a:t>‹#›</a:t>
            </a:fld>
            <a:endParaRPr lang="en-US"/>
          </a:p>
        </p:txBody>
      </p:sp>
    </p:spTree>
    <p:extLst>
      <p:ext uri="{BB962C8B-B14F-4D97-AF65-F5344CB8AC3E}">
        <p14:creationId xmlns:p14="http://schemas.microsoft.com/office/powerpoint/2010/main" val="3239689651"/>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04A09313-006A-4C14-AE3A-D6CCBB157528}" type="slidenum">
              <a:rPr lang="en-US"/>
              <a:pPr>
                <a:defRPr/>
              </a:pPr>
              <a:t>‹#›</a:t>
            </a:fld>
            <a:endParaRPr lang="en-US"/>
          </a:p>
        </p:txBody>
      </p:sp>
    </p:spTree>
    <p:extLst>
      <p:ext uri="{BB962C8B-B14F-4D97-AF65-F5344CB8AC3E}">
        <p14:creationId xmlns:p14="http://schemas.microsoft.com/office/powerpoint/2010/main" val="1504637417"/>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F8097E8E-DF06-405C-B7FB-90F30F1F7871}" type="slidenum">
              <a:rPr lang="en-US"/>
              <a:pPr>
                <a:defRPr/>
              </a:pPr>
              <a:t>‹#›</a:t>
            </a:fld>
            <a:endParaRPr lang="en-US"/>
          </a:p>
        </p:txBody>
      </p:sp>
    </p:spTree>
    <p:extLst>
      <p:ext uri="{BB962C8B-B14F-4D97-AF65-F5344CB8AC3E}">
        <p14:creationId xmlns:p14="http://schemas.microsoft.com/office/powerpoint/2010/main" val="3922177614"/>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a:p>
        </p:txBody>
      </p:sp>
      <p:sp>
        <p:nvSpPr>
          <p:cNvPr id="3" name="Rectangle 7"/>
          <p:cNvSpPr>
            <a:spLocks noGrp="1" noChangeArrowheads="1"/>
          </p:cNvSpPr>
          <p:nvPr>
            <p:ph type="sldNum" sz="quarter" idx="11"/>
          </p:nvPr>
        </p:nvSpPr>
        <p:spPr>
          <a:ln/>
        </p:spPr>
        <p:txBody>
          <a:bodyPr/>
          <a:lstStyle>
            <a:lvl1pPr>
              <a:defRPr/>
            </a:lvl1pPr>
          </a:lstStyle>
          <a:p>
            <a:pPr>
              <a:defRPr/>
            </a:pPr>
            <a:fld id="{F5679630-BB50-40E0-9237-6BC8AE627FD8}" type="slidenum">
              <a:rPr lang="en-US"/>
              <a:pPr>
                <a:defRPr/>
              </a:pPr>
              <a:t>‹#›</a:t>
            </a:fld>
            <a:endParaRPr lang="en-US"/>
          </a:p>
        </p:txBody>
      </p:sp>
    </p:spTree>
    <p:extLst>
      <p:ext uri="{BB962C8B-B14F-4D97-AF65-F5344CB8AC3E}">
        <p14:creationId xmlns:p14="http://schemas.microsoft.com/office/powerpoint/2010/main" val="700580184"/>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BC0A5ED5-2082-4031-8E0F-96CF41CEE745}" type="slidenum">
              <a:rPr lang="en-US"/>
              <a:pPr>
                <a:defRPr/>
              </a:pPr>
              <a:t>‹#›</a:t>
            </a:fld>
            <a:endParaRPr lang="en-US"/>
          </a:p>
        </p:txBody>
      </p:sp>
    </p:spTree>
    <p:extLst>
      <p:ext uri="{BB962C8B-B14F-4D97-AF65-F5344CB8AC3E}">
        <p14:creationId xmlns:p14="http://schemas.microsoft.com/office/powerpoint/2010/main" val="101680237"/>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FEBDB2F8-69BC-4F5A-8E41-7556CBBA2129}" type="slidenum">
              <a:rPr lang="en-US"/>
              <a:pPr>
                <a:defRPr/>
              </a:pPr>
              <a:t>‹#›</a:t>
            </a:fld>
            <a:endParaRPr lang="en-US"/>
          </a:p>
        </p:txBody>
      </p:sp>
    </p:spTree>
    <p:extLst>
      <p:ext uri="{BB962C8B-B14F-4D97-AF65-F5344CB8AC3E}">
        <p14:creationId xmlns:p14="http://schemas.microsoft.com/office/powerpoint/2010/main" val="3396277407"/>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BB640B1C-D170-4D8B-AEBD-065911EC0A6E}" type="slidenum">
              <a:rPr lang="en-US"/>
              <a:pPr>
                <a:defRPr/>
              </a:pPr>
              <a:t>‹#›</a:t>
            </a:fld>
            <a:endParaRPr lang="en-US"/>
          </a:p>
        </p:txBody>
      </p:sp>
    </p:spTree>
    <p:extLst>
      <p:ext uri="{BB962C8B-B14F-4D97-AF65-F5344CB8AC3E}">
        <p14:creationId xmlns:p14="http://schemas.microsoft.com/office/powerpoint/2010/main" val="3661409858"/>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B3F9653B-C419-498C-8F5E-86B55E229D87}" type="slidenum">
              <a:rPr lang="en-US"/>
              <a:pPr>
                <a:defRPr/>
              </a:pPr>
              <a:t>‹#›</a:t>
            </a:fld>
            <a:endParaRPr lang="en-US"/>
          </a:p>
        </p:txBody>
      </p:sp>
    </p:spTree>
    <p:extLst>
      <p:ext uri="{BB962C8B-B14F-4D97-AF65-F5344CB8AC3E}">
        <p14:creationId xmlns:p14="http://schemas.microsoft.com/office/powerpoint/2010/main" val="1095402015"/>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957890" name="Rectangle 2"/>
          <p:cNvSpPr>
            <a:spLocks noGrp="1" noChangeArrowheads="1"/>
          </p:cNvSpPr>
          <p:nvPr>
            <p:ph type="ctrTitle" sz="quarter"/>
          </p:nvPr>
        </p:nvSpPr>
        <p:spPr>
          <a:xfrm>
            <a:off x="685800" y="515938"/>
            <a:ext cx="7772400" cy="1470025"/>
          </a:xfrm>
          <a:noFill/>
        </p:spPr>
        <p:txBody>
          <a:bodyPr/>
          <a:lstStyle>
            <a:lvl1pPr>
              <a:defRPr sz="2800"/>
            </a:lvl1pPr>
          </a:lstStyle>
          <a:p>
            <a:r>
              <a:rPr lang="en-US"/>
              <a:t>Click to edit Master title style</a:t>
            </a:r>
          </a:p>
        </p:txBody>
      </p:sp>
      <p:sp>
        <p:nvSpPr>
          <p:cNvPr id="1957891" name="Rectangle 3"/>
          <p:cNvSpPr>
            <a:spLocks noGrp="1" noChangeArrowheads="1"/>
          </p:cNvSpPr>
          <p:nvPr>
            <p:ph type="subTitle" sz="quarter" idx="1"/>
          </p:nvPr>
        </p:nvSpPr>
        <p:spPr>
          <a:xfrm>
            <a:off x="1371600" y="3886200"/>
            <a:ext cx="6400800" cy="1752600"/>
          </a:xfrm>
        </p:spPr>
        <p:txBody>
          <a:bodyPr/>
          <a:lstStyle>
            <a:lvl1pPr marL="0" indent="0" algn="ctr">
              <a:defRPr sz="2800"/>
            </a:lvl1pPr>
          </a:lstStyle>
          <a:p>
            <a:r>
              <a:rPr lang="en-US"/>
              <a:t>Click to edit Master subtitle style</a:t>
            </a:r>
          </a:p>
        </p:txBody>
      </p:sp>
    </p:spTree>
    <p:extLst>
      <p:ext uri="{BB962C8B-B14F-4D97-AF65-F5344CB8AC3E}">
        <p14:creationId xmlns:p14="http://schemas.microsoft.com/office/powerpoint/2010/main" val="2660340517"/>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79820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0304681"/>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32186375"/>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8075" y="3690938"/>
            <a:ext cx="3865563" cy="3024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6038" y="3690938"/>
            <a:ext cx="3865562" cy="3024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1288012"/>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780555"/>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02941076"/>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508409"/>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51909156"/>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84677799"/>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0146604"/>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715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715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3342516"/>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shield"/>
          <p:cNvPicPr>
            <a:picLocks noChangeAspect="1" noChangeArrowheads="1"/>
          </p:cNvPicPr>
          <p:nvPr userDrawn="1"/>
        </p:nvPicPr>
        <p:blipFill>
          <a:blip r:embed="rId3" cstate="print">
            <a:lum bright="20000" contrast="26000"/>
            <a:grayscl/>
            <a:extLst>
              <a:ext uri="{28A0092B-C50C-407E-A947-70E740481C1C}">
                <a14:useLocalDpi xmlns:a14="http://schemas.microsoft.com/office/drawing/2010/main" val="0"/>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74050" name="Rectangle 2"/>
          <p:cNvSpPr>
            <a:spLocks noGrp="1" noChangeArrowheads="1"/>
          </p:cNvSpPr>
          <p:nvPr>
            <p:ph type="ctrTitle"/>
          </p:nvPr>
        </p:nvSpPr>
        <p:spPr>
          <a:xfrm>
            <a:off x="838200" y="762000"/>
            <a:ext cx="5486400" cy="838200"/>
          </a:xfrm>
        </p:spPr>
        <p:txBody>
          <a:bodyPr/>
          <a:lstStyle>
            <a:lvl1pPr>
              <a:defRPr/>
            </a:lvl1pPr>
          </a:lstStyle>
          <a:p>
            <a:pPr lvl="0"/>
            <a:r>
              <a:rPr lang="en-US" altLang="zh-TW" noProof="0" smtClean="0"/>
              <a:t>Click to edit Master title style</a:t>
            </a:r>
          </a:p>
        </p:txBody>
      </p:sp>
      <p:sp>
        <p:nvSpPr>
          <p:cNvPr id="6274051" name="Rectangle 3"/>
          <p:cNvSpPr>
            <a:spLocks noGrp="1" noChangeArrowheads="1"/>
          </p:cNvSpPr>
          <p:nvPr>
            <p:ph type="subTitle" idx="1"/>
          </p:nvPr>
        </p:nvSpPr>
        <p:spPr>
          <a:xfrm>
            <a:off x="838200" y="1828800"/>
            <a:ext cx="7467600" cy="4343400"/>
          </a:xfrm>
        </p:spPr>
        <p:txBody>
          <a:bodyPr/>
          <a:lstStyle>
            <a:lvl1pPr marL="0" indent="0">
              <a:buFontTx/>
              <a:buNone/>
              <a:defRPr sz="2000"/>
            </a:lvl1pPr>
          </a:lstStyle>
          <a:p>
            <a:pPr lvl="0"/>
            <a:r>
              <a:rPr lang="en-US" altLang="zh-TW" noProof="0" smtClean="0"/>
              <a:t>Click to edit Master subtitle style</a:t>
            </a:r>
          </a:p>
        </p:txBody>
      </p:sp>
    </p:spTree>
    <p:extLst>
      <p:ext uri="{BB962C8B-B14F-4D97-AF65-F5344CB8AC3E}">
        <p14:creationId xmlns:p14="http://schemas.microsoft.com/office/powerpoint/2010/main" val="2932035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3"/>
          <p:cNvSpPr>
            <a:spLocks noGrp="1"/>
          </p:cNvSpPr>
          <p:nvPr>
            <p:ph type="dt" sz="half" idx="10"/>
          </p:nvPr>
        </p:nvSpPr>
        <p:spPr/>
        <p:txBody>
          <a:bodyPr/>
          <a:lstStyle>
            <a:lvl1pPr>
              <a:defRPr/>
            </a:lvl1pPr>
          </a:lstStyle>
          <a:p>
            <a:pPr>
              <a:defRPr/>
            </a:pPr>
            <a:fld id="{F130E032-4912-4C87-9BCC-6FA5C74A8D33}" type="datetimeFigureOut">
              <a:rPr lang="id-ID"/>
              <a:pPr>
                <a:defRPr/>
              </a:pPr>
              <a:t>16/10/2014</a:t>
            </a:fld>
            <a:endParaRPr lang="id-ID"/>
          </a:p>
        </p:txBody>
      </p:sp>
      <p:sp>
        <p:nvSpPr>
          <p:cNvPr id="8" name="Footer Placeholder 4"/>
          <p:cNvSpPr>
            <a:spLocks noGrp="1"/>
          </p:cNvSpPr>
          <p:nvPr>
            <p:ph type="ftr" sz="quarter" idx="11"/>
          </p:nvPr>
        </p:nvSpPr>
        <p:spPr/>
        <p:txBody>
          <a:bodyPr/>
          <a:lstStyle>
            <a:lvl1pPr>
              <a:defRPr/>
            </a:lvl1pPr>
          </a:lstStyle>
          <a:p>
            <a:pPr>
              <a:defRPr/>
            </a:pPr>
            <a:endParaRPr lang="id-ID"/>
          </a:p>
        </p:txBody>
      </p:sp>
      <p:sp>
        <p:nvSpPr>
          <p:cNvPr id="9" name="Slide Number Placeholder 5"/>
          <p:cNvSpPr>
            <a:spLocks noGrp="1"/>
          </p:cNvSpPr>
          <p:nvPr>
            <p:ph type="sldNum" sz="quarter" idx="12"/>
          </p:nvPr>
        </p:nvSpPr>
        <p:spPr/>
        <p:txBody>
          <a:bodyPr/>
          <a:lstStyle>
            <a:lvl1pPr>
              <a:defRPr/>
            </a:lvl1pPr>
          </a:lstStyle>
          <a:p>
            <a:pPr>
              <a:defRPr/>
            </a:pPr>
            <a:fld id="{E8CC825C-0C4C-494E-AC3C-D8D6FCDFA247}" type="slidenum">
              <a:rPr lang="id-ID"/>
              <a:pPr>
                <a:defRPr/>
              </a:pPr>
              <a:t>‹#›</a:t>
            </a:fld>
            <a:endParaRPr lang="id-ID"/>
          </a:p>
        </p:txBody>
      </p:sp>
    </p:spTree>
    <p:extLst>
      <p:ext uri="{BB962C8B-B14F-4D97-AF65-F5344CB8AC3E}">
        <p14:creationId xmlns:p14="http://schemas.microsoft.com/office/powerpoint/2010/main" val="15993016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56324442"/>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1849049"/>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43697548"/>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7929733"/>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8779203"/>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35310657"/>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530060"/>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7663528"/>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78685854"/>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685177"/>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607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71331635"/>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F:\5 PEMBINAAN Penginjilan &amp; Tindak Lanjut Dasar\1 MODEL\Meekness &amp; Truth, Conversational Evangelism\ce-book.jpg"/>
          <p:cNvPicPr>
            <a:picLocks noChangeAspect="1" noChangeArrowheads="1"/>
          </p:cNvPicPr>
          <p:nvPr userDrawn="1"/>
        </p:nvPicPr>
        <p:blipFill>
          <a:blip r:embed="rId2" cstate="print">
            <a:lum bright="-10000" contrast="10000"/>
          </a:blip>
          <a:srcRect l="1287" t="870" r="1888" b="51814"/>
          <a:stretch>
            <a:fillRect/>
          </a:stretch>
        </p:blipFill>
        <p:spPr bwMode="auto">
          <a:xfrm>
            <a:off x="1"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ctrTitle"/>
          </p:nvPr>
        </p:nvSpPr>
        <p:spPr>
          <a:xfrm>
            <a:off x="685800" y="1063633"/>
            <a:ext cx="7772400" cy="1470025"/>
          </a:xfrm>
        </p:spPr>
        <p:txBody>
          <a:bodyPr/>
          <a:lstStyle>
            <a:lvl1pPr>
              <a:defRPr b="1">
                <a:latin typeface="Candara" pitchFamily="34" charset="0"/>
              </a:defRPr>
            </a:lvl1pPr>
          </a:lstStyle>
          <a:p>
            <a:r>
              <a:rPr lang="en-US" smtClean="0"/>
              <a:t>Click to edit Master title style</a:t>
            </a:r>
            <a:endParaRPr lang="id-ID"/>
          </a:p>
        </p:txBody>
      </p:sp>
      <p:sp>
        <p:nvSpPr>
          <p:cNvPr id="3" name="Subtitle 2"/>
          <p:cNvSpPr>
            <a:spLocks noGrp="1"/>
          </p:cNvSpPr>
          <p:nvPr>
            <p:ph type="subTitle" idx="1"/>
          </p:nvPr>
        </p:nvSpPr>
        <p:spPr>
          <a:xfrm>
            <a:off x="1371600" y="2819408"/>
            <a:ext cx="6400800" cy="1752600"/>
          </a:xfrm>
        </p:spPr>
        <p:txBody>
          <a:bodyPr/>
          <a:lstStyle>
            <a:lvl1pPr marL="0" indent="0" algn="ctr">
              <a:buNone/>
              <a:defRPr b="1">
                <a:solidFill>
                  <a:schemeClr val="tx1">
                    <a:tint val="75000"/>
                  </a:schemeClr>
                </a:solidFill>
                <a:latin typeface="Candar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5" name="Date Placeholder 3"/>
          <p:cNvSpPr>
            <a:spLocks noGrp="1"/>
          </p:cNvSpPr>
          <p:nvPr>
            <p:ph type="dt" sz="half" idx="10"/>
          </p:nvPr>
        </p:nvSpPr>
        <p:spPr/>
        <p:txBody>
          <a:bodyPr/>
          <a:lstStyle>
            <a:lvl1pPr>
              <a:defRPr/>
            </a:lvl1pPr>
          </a:lstStyle>
          <a:p>
            <a:pPr>
              <a:defRPr/>
            </a:pPr>
            <a:fld id="{0F6C1FEC-94D3-4697-A40D-A8FB27C623E2}" type="datetimeFigureOut">
              <a:rPr lang="id-ID"/>
              <a:pPr>
                <a:defRPr/>
              </a:pPr>
              <a:t>16/10/2014</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8AD2117E-D9A5-4EA1-818C-F64997C34AF8}" type="slidenum">
              <a:rPr lang="id-ID"/>
              <a:pPr>
                <a:defRPr/>
              </a:pPr>
              <a:t>‹#›</a:t>
            </a:fld>
            <a:endParaRPr lang="id-ID"/>
          </a:p>
        </p:txBody>
      </p:sp>
    </p:spTree>
    <p:extLst>
      <p:ext uri="{BB962C8B-B14F-4D97-AF65-F5344CB8AC3E}">
        <p14:creationId xmlns:p14="http://schemas.microsoft.com/office/powerpoint/2010/main" val="2048912229"/>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282" y="71414"/>
            <a:ext cx="8929718" cy="1143000"/>
          </a:xfrm>
        </p:spPr>
        <p:txBody>
          <a:bodyPr/>
          <a:lstStyle>
            <a:lvl1pPr>
              <a:lnSpc>
                <a:spcPct val="70000"/>
              </a:lnSpc>
              <a:defRPr>
                <a:solidFill>
                  <a:srgbClr val="663300"/>
                </a:solidFill>
                <a:effectLst>
                  <a:glow rad="101600">
                    <a:schemeClr val="bg1">
                      <a:alpha val="60000"/>
                    </a:schemeClr>
                  </a:glow>
                </a:effectLst>
              </a:defRPr>
            </a:lvl1pPr>
          </a:lstStyle>
          <a:p>
            <a:r>
              <a:rPr lang="en-US" dirty="0" smtClean="0"/>
              <a:t>Click to edit Master title style</a:t>
            </a:r>
            <a:endParaRPr lang="id-ID"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EF35CC5B-E56A-4C1E-A8B8-3BD33E9E4E33}" type="datetimeFigureOut">
              <a:rPr lang="id-ID"/>
              <a:pPr>
                <a:defRPr/>
              </a:pPr>
              <a:t>16/10/2014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6033B510-F85C-4D92-8628-D3E755B3B17D}" type="slidenum">
              <a:rPr lang="id-ID"/>
              <a:pPr>
                <a:defRPr/>
              </a:pPr>
              <a:t>‹#›</a:t>
            </a:fld>
            <a:endParaRPr lang="id-ID"/>
          </a:p>
        </p:txBody>
      </p:sp>
    </p:spTree>
    <p:extLst>
      <p:ext uri="{BB962C8B-B14F-4D97-AF65-F5344CB8AC3E}">
        <p14:creationId xmlns:p14="http://schemas.microsoft.com/office/powerpoint/2010/main" val="1384098132"/>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8CEC858-F118-4639-A900-CEECA3C2ECA2}" type="datetimeFigureOut">
              <a:rPr lang="id-ID"/>
              <a:pPr>
                <a:defRPr/>
              </a:pPr>
              <a:t>16/10/2014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FF41107A-A013-474E-BDE9-42BAA7775A7E}" type="slidenum">
              <a:rPr lang="id-ID"/>
              <a:pPr>
                <a:defRPr/>
              </a:pPr>
              <a:t>‹#›</a:t>
            </a:fld>
            <a:endParaRPr lang="id-ID"/>
          </a:p>
        </p:txBody>
      </p:sp>
    </p:spTree>
    <p:extLst>
      <p:ext uri="{BB962C8B-B14F-4D97-AF65-F5344CB8AC3E}">
        <p14:creationId xmlns:p14="http://schemas.microsoft.com/office/powerpoint/2010/main" val="1601652266"/>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3"/>
          <p:cNvSpPr>
            <a:spLocks noGrp="1"/>
          </p:cNvSpPr>
          <p:nvPr>
            <p:ph type="dt" sz="half" idx="10"/>
          </p:nvPr>
        </p:nvSpPr>
        <p:spPr/>
        <p:txBody>
          <a:bodyPr/>
          <a:lstStyle>
            <a:lvl1pPr>
              <a:defRPr/>
            </a:lvl1pPr>
          </a:lstStyle>
          <a:p>
            <a:pPr>
              <a:defRPr/>
            </a:pPr>
            <a:fld id="{F93EFC18-6CA6-4754-8CE8-48A0A75DF008}" type="datetimeFigureOut">
              <a:rPr lang="id-ID"/>
              <a:pPr>
                <a:defRPr/>
              </a:pPr>
              <a:t>16/10/2014</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473E42A0-A8F4-4C8C-9C14-89258DD0F1D4}" type="slidenum">
              <a:rPr lang="id-ID"/>
              <a:pPr>
                <a:defRPr/>
              </a:pPr>
              <a:t>‹#›</a:t>
            </a:fld>
            <a:endParaRPr lang="id-ID"/>
          </a:p>
        </p:txBody>
      </p:sp>
    </p:spTree>
    <p:extLst>
      <p:ext uri="{BB962C8B-B14F-4D97-AF65-F5344CB8AC3E}">
        <p14:creationId xmlns:p14="http://schemas.microsoft.com/office/powerpoint/2010/main" val="3013636629"/>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3"/>
          <p:cNvSpPr>
            <a:spLocks noGrp="1"/>
          </p:cNvSpPr>
          <p:nvPr>
            <p:ph type="dt" sz="half" idx="10"/>
          </p:nvPr>
        </p:nvSpPr>
        <p:spPr/>
        <p:txBody>
          <a:bodyPr/>
          <a:lstStyle>
            <a:lvl1pPr>
              <a:defRPr/>
            </a:lvl1pPr>
          </a:lstStyle>
          <a:p>
            <a:pPr>
              <a:defRPr/>
            </a:pPr>
            <a:fld id="{98294D3F-0303-45F6-B228-E22F5A87FB24}" type="datetimeFigureOut">
              <a:rPr lang="id-ID"/>
              <a:pPr>
                <a:defRPr/>
              </a:pPr>
              <a:t>16/10/2014</a:t>
            </a:fld>
            <a:endParaRPr lang="id-ID"/>
          </a:p>
        </p:txBody>
      </p:sp>
      <p:sp>
        <p:nvSpPr>
          <p:cNvPr id="8" name="Footer Placeholder 4"/>
          <p:cNvSpPr>
            <a:spLocks noGrp="1"/>
          </p:cNvSpPr>
          <p:nvPr>
            <p:ph type="ftr" sz="quarter" idx="11"/>
          </p:nvPr>
        </p:nvSpPr>
        <p:spPr/>
        <p:txBody>
          <a:bodyPr/>
          <a:lstStyle>
            <a:lvl1pPr>
              <a:defRPr/>
            </a:lvl1pPr>
          </a:lstStyle>
          <a:p>
            <a:pPr>
              <a:defRPr/>
            </a:pPr>
            <a:endParaRPr lang="id-ID"/>
          </a:p>
        </p:txBody>
      </p:sp>
      <p:sp>
        <p:nvSpPr>
          <p:cNvPr id="9" name="Slide Number Placeholder 5"/>
          <p:cNvSpPr>
            <a:spLocks noGrp="1"/>
          </p:cNvSpPr>
          <p:nvPr>
            <p:ph type="sldNum" sz="quarter" idx="12"/>
          </p:nvPr>
        </p:nvSpPr>
        <p:spPr/>
        <p:txBody>
          <a:bodyPr/>
          <a:lstStyle>
            <a:lvl1pPr>
              <a:defRPr/>
            </a:lvl1pPr>
          </a:lstStyle>
          <a:p>
            <a:pPr>
              <a:defRPr/>
            </a:pPr>
            <a:fld id="{BF11DA49-11DC-4806-99E1-B63A38708D31}" type="slidenum">
              <a:rPr lang="id-ID"/>
              <a:pPr>
                <a:defRPr/>
              </a:pPr>
              <a:t>‹#›</a:t>
            </a:fld>
            <a:endParaRPr lang="id-ID"/>
          </a:p>
        </p:txBody>
      </p:sp>
    </p:spTree>
    <p:extLst>
      <p:ext uri="{BB962C8B-B14F-4D97-AF65-F5344CB8AC3E}">
        <p14:creationId xmlns:p14="http://schemas.microsoft.com/office/powerpoint/2010/main" val="943528574"/>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3"/>
          <p:cNvSpPr>
            <a:spLocks noGrp="1"/>
          </p:cNvSpPr>
          <p:nvPr>
            <p:ph type="dt" sz="half" idx="10"/>
          </p:nvPr>
        </p:nvSpPr>
        <p:spPr/>
        <p:txBody>
          <a:bodyPr/>
          <a:lstStyle>
            <a:lvl1pPr>
              <a:defRPr/>
            </a:lvl1pPr>
          </a:lstStyle>
          <a:p>
            <a:pPr>
              <a:defRPr/>
            </a:pPr>
            <a:fld id="{780D95DF-FE45-458E-9FE2-F0C8E60866D8}" type="datetimeFigureOut">
              <a:rPr lang="id-ID"/>
              <a:pPr>
                <a:defRPr/>
              </a:pPr>
              <a:t>16/10/2014</a:t>
            </a:fld>
            <a:endParaRPr lang="id-ID"/>
          </a:p>
        </p:txBody>
      </p:sp>
      <p:sp>
        <p:nvSpPr>
          <p:cNvPr id="4" name="Footer Placeholder 4"/>
          <p:cNvSpPr>
            <a:spLocks noGrp="1"/>
          </p:cNvSpPr>
          <p:nvPr>
            <p:ph type="ftr" sz="quarter" idx="11"/>
          </p:nvPr>
        </p:nvSpPr>
        <p:spPr/>
        <p:txBody>
          <a:bodyPr/>
          <a:lstStyle>
            <a:lvl1pPr>
              <a:defRPr/>
            </a:lvl1pPr>
          </a:lstStyle>
          <a:p>
            <a:pPr>
              <a:defRPr/>
            </a:pPr>
            <a:endParaRPr lang="id-ID"/>
          </a:p>
        </p:txBody>
      </p:sp>
      <p:sp>
        <p:nvSpPr>
          <p:cNvPr id="5" name="Slide Number Placeholder 5"/>
          <p:cNvSpPr>
            <a:spLocks noGrp="1"/>
          </p:cNvSpPr>
          <p:nvPr>
            <p:ph type="sldNum" sz="quarter" idx="12"/>
          </p:nvPr>
        </p:nvSpPr>
        <p:spPr/>
        <p:txBody>
          <a:bodyPr/>
          <a:lstStyle>
            <a:lvl1pPr>
              <a:defRPr/>
            </a:lvl1pPr>
          </a:lstStyle>
          <a:p>
            <a:pPr>
              <a:defRPr/>
            </a:pPr>
            <a:fld id="{400DE52E-160F-48E1-A11B-267672E19A8E}" type="slidenum">
              <a:rPr lang="id-ID"/>
              <a:pPr>
                <a:defRPr/>
              </a:pPr>
              <a:t>‹#›</a:t>
            </a:fld>
            <a:endParaRPr lang="id-ID"/>
          </a:p>
        </p:txBody>
      </p:sp>
    </p:spTree>
    <p:extLst>
      <p:ext uri="{BB962C8B-B14F-4D97-AF65-F5344CB8AC3E}">
        <p14:creationId xmlns:p14="http://schemas.microsoft.com/office/powerpoint/2010/main" val="1768552688"/>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875D85-9344-4560-84D5-AEB278CF115B}" type="datetimeFigureOut">
              <a:rPr lang="id-ID"/>
              <a:pPr>
                <a:defRPr/>
              </a:pPr>
              <a:t>16/10/2014</a:t>
            </a:fld>
            <a:endParaRPr lang="id-ID"/>
          </a:p>
        </p:txBody>
      </p:sp>
      <p:sp>
        <p:nvSpPr>
          <p:cNvPr id="3" name="Footer Placeholder 4"/>
          <p:cNvSpPr>
            <a:spLocks noGrp="1"/>
          </p:cNvSpPr>
          <p:nvPr>
            <p:ph type="ftr" sz="quarter" idx="11"/>
          </p:nvPr>
        </p:nvSpPr>
        <p:spPr/>
        <p:txBody>
          <a:bodyPr/>
          <a:lstStyle>
            <a:lvl1pPr>
              <a:defRPr/>
            </a:lvl1pPr>
          </a:lstStyle>
          <a:p>
            <a:pPr>
              <a:defRPr/>
            </a:pPr>
            <a:endParaRPr lang="id-ID"/>
          </a:p>
        </p:txBody>
      </p:sp>
      <p:sp>
        <p:nvSpPr>
          <p:cNvPr id="4" name="Slide Number Placeholder 5"/>
          <p:cNvSpPr>
            <a:spLocks noGrp="1"/>
          </p:cNvSpPr>
          <p:nvPr>
            <p:ph type="sldNum" sz="quarter" idx="12"/>
          </p:nvPr>
        </p:nvSpPr>
        <p:spPr/>
        <p:txBody>
          <a:bodyPr/>
          <a:lstStyle>
            <a:lvl1pPr>
              <a:defRPr/>
            </a:lvl1pPr>
          </a:lstStyle>
          <a:p>
            <a:pPr>
              <a:defRPr/>
            </a:pPr>
            <a:fld id="{27E45576-178B-47D9-99E2-6CBFB3DF66B8}" type="slidenum">
              <a:rPr lang="id-ID"/>
              <a:pPr>
                <a:defRPr/>
              </a:pPr>
              <a:t>‹#›</a:t>
            </a:fld>
            <a:endParaRPr lang="id-ID"/>
          </a:p>
        </p:txBody>
      </p:sp>
    </p:spTree>
    <p:extLst>
      <p:ext uri="{BB962C8B-B14F-4D97-AF65-F5344CB8AC3E}">
        <p14:creationId xmlns:p14="http://schemas.microsoft.com/office/powerpoint/2010/main" val="2034690856"/>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B2066A-0098-4BFE-BCCD-CC43512DA60F}" type="datetimeFigureOut">
              <a:rPr lang="id-ID"/>
              <a:pPr>
                <a:defRPr/>
              </a:pPr>
              <a:t>16/10/2014</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D8A7ECA3-9FEB-4FA2-943B-04007FFAE257}" type="slidenum">
              <a:rPr lang="id-ID"/>
              <a:pPr>
                <a:defRPr/>
              </a:pPr>
              <a:t>‹#›</a:t>
            </a:fld>
            <a:endParaRPr lang="id-ID"/>
          </a:p>
        </p:txBody>
      </p:sp>
    </p:spTree>
    <p:extLst>
      <p:ext uri="{BB962C8B-B14F-4D97-AF65-F5344CB8AC3E}">
        <p14:creationId xmlns:p14="http://schemas.microsoft.com/office/powerpoint/2010/main" val="2696085295"/>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50EC83-DDFB-4AEE-AF85-AC5778C58AD3}" type="datetimeFigureOut">
              <a:rPr lang="id-ID"/>
              <a:pPr>
                <a:defRPr/>
              </a:pPr>
              <a:t>16/10/2014</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B08099AC-4C78-44F7-8FF2-2CCD755EA779}" type="slidenum">
              <a:rPr lang="id-ID"/>
              <a:pPr>
                <a:defRPr/>
              </a:pPr>
              <a:t>‹#›</a:t>
            </a:fld>
            <a:endParaRPr lang="id-ID"/>
          </a:p>
        </p:txBody>
      </p:sp>
    </p:spTree>
    <p:extLst>
      <p:ext uri="{BB962C8B-B14F-4D97-AF65-F5344CB8AC3E}">
        <p14:creationId xmlns:p14="http://schemas.microsoft.com/office/powerpoint/2010/main" val="2012825742"/>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66D414DF-CCEF-440A-8AA5-CF44294ECB06}" type="datetimeFigureOut">
              <a:rPr lang="id-ID"/>
              <a:pPr>
                <a:defRPr/>
              </a:pPr>
              <a:t>16/10/2014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5BFD51A4-228C-40F3-8039-885047927815}" type="slidenum">
              <a:rPr lang="id-ID"/>
              <a:pPr>
                <a:defRPr/>
              </a:pPr>
              <a:t>‹#›</a:t>
            </a:fld>
            <a:endParaRPr lang="id-ID"/>
          </a:p>
        </p:txBody>
      </p:sp>
    </p:spTree>
    <p:extLst>
      <p:ext uri="{BB962C8B-B14F-4D97-AF65-F5344CB8AC3E}">
        <p14:creationId xmlns:p14="http://schemas.microsoft.com/office/powerpoint/2010/main" val="336345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519383751"/>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BC9DFF8A-162B-41FC-92C3-C057C3FE5E5D}" type="datetimeFigureOut">
              <a:rPr lang="id-ID"/>
              <a:pPr>
                <a:defRPr/>
              </a:pPr>
              <a:t>16/10/2014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E1DC21AE-00C1-49C3-977D-957DC918CE2B}" type="slidenum">
              <a:rPr lang="id-ID"/>
              <a:pPr>
                <a:defRPr/>
              </a:pPr>
              <a:t>‹#›</a:t>
            </a:fld>
            <a:endParaRPr lang="id-ID"/>
          </a:p>
        </p:txBody>
      </p:sp>
    </p:spTree>
    <p:extLst>
      <p:ext uri="{BB962C8B-B14F-4D97-AF65-F5344CB8AC3E}">
        <p14:creationId xmlns:p14="http://schemas.microsoft.com/office/powerpoint/2010/main" val="2142486703"/>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F:\5 PEMBINAAN Penginjilan &amp; Tindak Lanjut Dasar\1 MODEL\Meekness &amp; Truth, Conversational Evangelism\ce-book.jpg"/>
          <p:cNvPicPr>
            <a:picLocks noChangeAspect="1" noChangeArrowheads="1"/>
          </p:cNvPicPr>
          <p:nvPr userDrawn="1"/>
        </p:nvPicPr>
        <p:blipFill>
          <a:blip r:embed="rId2" cstate="print">
            <a:lum bright="-10000" contrast="10000"/>
          </a:blip>
          <a:srcRect l="1287" t="870" r="1888" b="51814"/>
          <a:stretch>
            <a:fillRect/>
          </a:stretch>
        </p:blipFill>
        <p:spPr bwMode="auto">
          <a:xfrm>
            <a:off x="1"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ctrTitle"/>
          </p:nvPr>
        </p:nvSpPr>
        <p:spPr>
          <a:xfrm>
            <a:off x="685800" y="1063633"/>
            <a:ext cx="7772400" cy="1470025"/>
          </a:xfrm>
        </p:spPr>
        <p:txBody>
          <a:bodyPr/>
          <a:lstStyle>
            <a:lvl1pPr>
              <a:defRPr b="1">
                <a:latin typeface="Candara" pitchFamily="34" charset="0"/>
              </a:defRPr>
            </a:lvl1pPr>
          </a:lstStyle>
          <a:p>
            <a:r>
              <a:rPr lang="en-US" smtClean="0"/>
              <a:t>Click to edit Master title style</a:t>
            </a:r>
            <a:endParaRPr lang="id-ID"/>
          </a:p>
        </p:txBody>
      </p:sp>
      <p:sp>
        <p:nvSpPr>
          <p:cNvPr id="3" name="Subtitle 2"/>
          <p:cNvSpPr>
            <a:spLocks noGrp="1"/>
          </p:cNvSpPr>
          <p:nvPr>
            <p:ph type="subTitle" idx="1"/>
          </p:nvPr>
        </p:nvSpPr>
        <p:spPr>
          <a:xfrm>
            <a:off x="1371600" y="2819408"/>
            <a:ext cx="6400800" cy="1752600"/>
          </a:xfrm>
        </p:spPr>
        <p:txBody>
          <a:bodyPr/>
          <a:lstStyle>
            <a:lvl1pPr marL="0" indent="0" algn="ctr">
              <a:buNone/>
              <a:defRPr b="1">
                <a:solidFill>
                  <a:schemeClr val="tx1">
                    <a:tint val="75000"/>
                  </a:schemeClr>
                </a:solidFill>
                <a:latin typeface="Candar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5" name="Date Placeholder 3"/>
          <p:cNvSpPr>
            <a:spLocks noGrp="1"/>
          </p:cNvSpPr>
          <p:nvPr>
            <p:ph type="dt" sz="half" idx="10"/>
          </p:nvPr>
        </p:nvSpPr>
        <p:spPr/>
        <p:txBody>
          <a:bodyPr/>
          <a:lstStyle>
            <a:lvl1pPr>
              <a:defRPr/>
            </a:lvl1pPr>
          </a:lstStyle>
          <a:p>
            <a:pPr>
              <a:defRPr/>
            </a:pPr>
            <a:fld id="{9C903F3F-1DE6-4475-B9B8-87389B320DC7}" type="datetime1">
              <a:rPr lang="id-ID"/>
              <a:pPr>
                <a:defRPr/>
              </a:pPr>
              <a:t>16/10/2014</a:t>
            </a:fld>
            <a:endParaRPr lang="id-ID"/>
          </a:p>
        </p:txBody>
      </p:sp>
      <p:sp>
        <p:nvSpPr>
          <p:cNvPr id="6" name="Footer Placeholder 4"/>
          <p:cNvSpPr>
            <a:spLocks noGrp="1"/>
          </p:cNvSpPr>
          <p:nvPr>
            <p:ph type="ftr" sz="quarter" idx="11"/>
          </p:nvPr>
        </p:nvSpPr>
        <p:spPr/>
        <p:txBody>
          <a:bodyPr/>
          <a:lstStyle>
            <a:lvl1pPr>
              <a:defRPr>
                <a:cs typeface="Tahoma" pitchFamily="34" charset="0"/>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C055FFC3-D148-47BD-BC77-249FB7D51DD1}" type="slidenum">
              <a:rPr lang="id-ID"/>
              <a:pPr>
                <a:defRPr/>
              </a:pPr>
              <a:t>‹#›</a:t>
            </a:fld>
            <a:endParaRPr lang="id-ID"/>
          </a:p>
        </p:txBody>
      </p:sp>
    </p:spTree>
    <p:extLst>
      <p:ext uri="{BB962C8B-B14F-4D97-AF65-F5344CB8AC3E}">
        <p14:creationId xmlns:p14="http://schemas.microsoft.com/office/powerpoint/2010/main" val="1458906577"/>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282" y="71414"/>
            <a:ext cx="8929718" cy="1143000"/>
          </a:xfrm>
        </p:spPr>
        <p:txBody>
          <a:bodyPr/>
          <a:lstStyle>
            <a:lvl1pPr>
              <a:lnSpc>
                <a:spcPct val="70000"/>
              </a:lnSpc>
              <a:defRPr>
                <a:solidFill>
                  <a:srgbClr val="663300"/>
                </a:solidFill>
                <a:effectLst>
                  <a:glow rad="101600">
                    <a:schemeClr val="bg1">
                      <a:alpha val="60000"/>
                    </a:schemeClr>
                  </a:glow>
                </a:effectLst>
              </a:defRPr>
            </a:lvl1pPr>
          </a:lstStyle>
          <a:p>
            <a:r>
              <a:rPr lang="en-US" dirty="0" smtClean="0"/>
              <a:t>Click to edit Master title style</a:t>
            </a:r>
            <a:endParaRPr lang="id-ID"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51FE25EB-84FE-4864-8343-654723A0F5B7}" type="datetime1">
              <a:rPr lang="id-ID"/>
              <a:pPr>
                <a:defRPr/>
              </a:pPr>
              <a:t>16/10/2014</a:t>
            </a:fld>
            <a:endParaRPr lang="id-ID"/>
          </a:p>
        </p:txBody>
      </p:sp>
      <p:sp>
        <p:nvSpPr>
          <p:cNvPr id="5" name="Footer Placeholder 4"/>
          <p:cNvSpPr>
            <a:spLocks noGrp="1"/>
          </p:cNvSpPr>
          <p:nvPr>
            <p:ph type="ftr" sz="quarter" idx="11"/>
          </p:nvPr>
        </p:nvSpPr>
        <p:spPr/>
        <p:txBody>
          <a:bodyPr/>
          <a:lstStyle>
            <a:lvl1pPr>
              <a:defRPr>
                <a:cs typeface="Tahoma" pitchFamily="34" charset="0"/>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ECA964B2-75D8-4A24-8C21-CD8F3F326904}" type="slidenum">
              <a:rPr lang="id-ID"/>
              <a:pPr>
                <a:defRPr/>
              </a:pPr>
              <a:t>‹#›</a:t>
            </a:fld>
            <a:endParaRPr lang="id-ID"/>
          </a:p>
        </p:txBody>
      </p:sp>
    </p:spTree>
    <p:extLst>
      <p:ext uri="{BB962C8B-B14F-4D97-AF65-F5344CB8AC3E}">
        <p14:creationId xmlns:p14="http://schemas.microsoft.com/office/powerpoint/2010/main" val="2845146732"/>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1D08CF-616C-49CD-BF8C-49E8E06BAFA8}" type="datetime1">
              <a:rPr lang="id-ID"/>
              <a:pPr>
                <a:defRPr/>
              </a:pPr>
              <a:t>16/10/2014</a:t>
            </a:fld>
            <a:endParaRPr lang="id-ID"/>
          </a:p>
        </p:txBody>
      </p:sp>
      <p:sp>
        <p:nvSpPr>
          <p:cNvPr id="5" name="Footer Placeholder 4"/>
          <p:cNvSpPr>
            <a:spLocks noGrp="1"/>
          </p:cNvSpPr>
          <p:nvPr>
            <p:ph type="ftr" sz="quarter" idx="11"/>
          </p:nvPr>
        </p:nvSpPr>
        <p:spPr/>
        <p:txBody>
          <a:bodyPr/>
          <a:lstStyle>
            <a:lvl1pPr>
              <a:defRPr>
                <a:cs typeface="Tahoma" pitchFamily="34" charset="0"/>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88F1299E-05D2-4CE7-948A-69629AA4BA8C}" type="slidenum">
              <a:rPr lang="id-ID"/>
              <a:pPr>
                <a:defRPr/>
              </a:pPr>
              <a:t>‹#›</a:t>
            </a:fld>
            <a:endParaRPr lang="id-ID"/>
          </a:p>
        </p:txBody>
      </p:sp>
    </p:spTree>
    <p:extLst>
      <p:ext uri="{BB962C8B-B14F-4D97-AF65-F5344CB8AC3E}">
        <p14:creationId xmlns:p14="http://schemas.microsoft.com/office/powerpoint/2010/main" val="828163670"/>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3"/>
          <p:cNvSpPr>
            <a:spLocks noGrp="1"/>
          </p:cNvSpPr>
          <p:nvPr>
            <p:ph type="dt" sz="half" idx="10"/>
          </p:nvPr>
        </p:nvSpPr>
        <p:spPr/>
        <p:txBody>
          <a:bodyPr/>
          <a:lstStyle>
            <a:lvl1pPr>
              <a:defRPr/>
            </a:lvl1pPr>
          </a:lstStyle>
          <a:p>
            <a:pPr>
              <a:defRPr/>
            </a:pPr>
            <a:fld id="{D357834B-2D4A-4643-A08F-02958C0BE2BE}" type="datetime1">
              <a:rPr lang="id-ID"/>
              <a:pPr>
                <a:defRPr/>
              </a:pPr>
              <a:t>16/10/2014</a:t>
            </a:fld>
            <a:endParaRPr lang="id-ID"/>
          </a:p>
        </p:txBody>
      </p:sp>
      <p:sp>
        <p:nvSpPr>
          <p:cNvPr id="6" name="Footer Placeholder 4"/>
          <p:cNvSpPr>
            <a:spLocks noGrp="1"/>
          </p:cNvSpPr>
          <p:nvPr>
            <p:ph type="ftr" sz="quarter" idx="11"/>
          </p:nvPr>
        </p:nvSpPr>
        <p:spPr/>
        <p:txBody>
          <a:bodyPr/>
          <a:lstStyle>
            <a:lvl1pPr>
              <a:defRPr>
                <a:cs typeface="Tahoma" pitchFamily="34" charset="0"/>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6001DA77-C16E-4C90-AF23-C80805540948}" type="slidenum">
              <a:rPr lang="id-ID"/>
              <a:pPr>
                <a:defRPr/>
              </a:pPr>
              <a:t>‹#›</a:t>
            </a:fld>
            <a:endParaRPr lang="id-ID"/>
          </a:p>
        </p:txBody>
      </p:sp>
    </p:spTree>
    <p:extLst>
      <p:ext uri="{BB962C8B-B14F-4D97-AF65-F5344CB8AC3E}">
        <p14:creationId xmlns:p14="http://schemas.microsoft.com/office/powerpoint/2010/main" val="2513267154"/>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3"/>
          <p:cNvSpPr>
            <a:spLocks noGrp="1"/>
          </p:cNvSpPr>
          <p:nvPr>
            <p:ph type="dt" sz="half" idx="10"/>
          </p:nvPr>
        </p:nvSpPr>
        <p:spPr/>
        <p:txBody>
          <a:bodyPr/>
          <a:lstStyle>
            <a:lvl1pPr>
              <a:defRPr/>
            </a:lvl1pPr>
          </a:lstStyle>
          <a:p>
            <a:pPr>
              <a:defRPr/>
            </a:pPr>
            <a:fld id="{3D1D0C4B-E28E-431C-9BBD-59FADE3FA73F}" type="datetime1">
              <a:rPr lang="id-ID"/>
              <a:pPr>
                <a:defRPr/>
              </a:pPr>
              <a:t>16/10/2014</a:t>
            </a:fld>
            <a:endParaRPr lang="id-ID"/>
          </a:p>
        </p:txBody>
      </p:sp>
      <p:sp>
        <p:nvSpPr>
          <p:cNvPr id="8" name="Footer Placeholder 4"/>
          <p:cNvSpPr>
            <a:spLocks noGrp="1"/>
          </p:cNvSpPr>
          <p:nvPr>
            <p:ph type="ftr" sz="quarter" idx="11"/>
          </p:nvPr>
        </p:nvSpPr>
        <p:spPr/>
        <p:txBody>
          <a:bodyPr/>
          <a:lstStyle>
            <a:lvl1pPr>
              <a:defRPr>
                <a:cs typeface="Tahoma" pitchFamily="34" charset="0"/>
              </a:defRPr>
            </a:lvl1pPr>
          </a:lstStyle>
          <a:p>
            <a:pPr>
              <a:defRPr/>
            </a:pPr>
            <a:endParaRPr lang="id-ID"/>
          </a:p>
        </p:txBody>
      </p:sp>
      <p:sp>
        <p:nvSpPr>
          <p:cNvPr id="9" name="Slide Number Placeholder 5"/>
          <p:cNvSpPr>
            <a:spLocks noGrp="1"/>
          </p:cNvSpPr>
          <p:nvPr>
            <p:ph type="sldNum" sz="quarter" idx="12"/>
          </p:nvPr>
        </p:nvSpPr>
        <p:spPr/>
        <p:txBody>
          <a:bodyPr/>
          <a:lstStyle>
            <a:lvl1pPr>
              <a:defRPr/>
            </a:lvl1pPr>
          </a:lstStyle>
          <a:p>
            <a:pPr>
              <a:defRPr/>
            </a:pPr>
            <a:fld id="{D4C44264-5DA4-43B7-94E0-3310D8E57402}" type="slidenum">
              <a:rPr lang="id-ID"/>
              <a:pPr>
                <a:defRPr/>
              </a:pPr>
              <a:t>‹#›</a:t>
            </a:fld>
            <a:endParaRPr lang="id-ID"/>
          </a:p>
        </p:txBody>
      </p:sp>
    </p:spTree>
    <p:extLst>
      <p:ext uri="{BB962C8B-B14F-4D97-AF65-F5344CB8AC3E}">
        <p14:creationId xmlns:p14="http://schemas.microsoft.com/office/powerpoint/2010/main" val="4234526444"/>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3"/>
          <p:cNvSpPr>
            <a:spLocks noGrp="1"/>
          </p:cNvSpPr>
          <p:nvPr>
            <p:ph type="dt" sz="half" idx="10"/>
          </p:nvPr>
        </p:nvSpPr>
        <p:spPr/>
        <p:txBody>
          <a:bodyPr/>
          <a:lstStyle>
            <a:lvl1pPr>
              <a:defRPr/>
            </a:lvl1pPr>
          </a:lstStyle>
          <a:p>
            <a:pPr>
              <a:defRPr/>
            </a:pPr>
            <a:fld id="{419DEE61-5AAF-40D9-A074-1280F0BB9A8F}" type="datetime1">
              <a:rPr lang="id-ID"/>
              <a:pPr>
                <a:defRPr/>
              </a:pPr>
              <a:t>16/10/2014</a:t>
            </a:fld>
            <a:endParaRPr lang="id-ID"/>
          </a:p>
        </p:txBody>
      </p:sp>
      <p:sp>
        <p:nvSpPr>
          <p:cNvPr id="4" name="Footer Placeholder 4"/>
          <p:cNvSpPr>
            <a:spLocks noGrp="1"/>
          </p:cNvSpPr>
          <p:nvPr>
            <p:ph type="ftr" sz="quarter" idx="11"/>
          </p:nvPr>
        </p:nvSpPr>
        <p:spPr/>
        <p:txBody>
          <a:bodyPr/>
          <a:lstStyle>
            <a:lvl1pPr>
              <a:defRPr>
                <a:cs typeface="Tahoma" pitchFamily="34" charset="0"/>
              </a:defRPr>
            </a:lvl1pPr>
          </a:lstStyle>
          <a:p>
            <a:pPr>
              <a:defRPr/>
            </a:pPr>
            <a:endParaRPr lang="id-ID"/>
          </a:p>
        </p:txBody>
      </p:sp>
      <p:sp>
        <p:nvSpPr>
          <p:cNvPr id="5" name="Slide Number Placeholder 5"/>
          <p:cNvSpPr>
            <a:spLocks noGrp="1"/>
          </p:cNvSpPr>
          <p:nvPr>
            <p:ph type="sldNum" sz="quarter" idx="12"/>
          </p:nvPr>
        </p:nvSpPr>
        <p:spPr/>
        <p:txBody>
          <a:bodyPr/>
          <a:lstStyle>
            <a:lvl1pPr>
              <a:defRPr/>
            </a:lvl1pPr>
          </a:lstStyle>
          <a:p>
            <a:pPr>
              <a:defRPr/>
            </a:pPr>
            <a:fld id="{4E88783F-85B4-4A29-883B-90E2A9BDCDCB}" type="slidenum">
              <a:rPr lang="id-ID"/>
              <a:pPr>
                <a:defRPr/>
              </a:pPr>
              <a:t>‹#›</a:t>
            </a:fld>
            <a:endParaRPr lang="id-ID"/>
          </a:p>
        </p:txBody>
      </p:sp>
    </p:spTree>
    <p:extLst>
      <p:ext uri="{BB962C8B-B14F-4D97-AF65-F5344CB8AC3E}">
        <p14:creationId xmlns:p14="http://schemas.microsoft.com/office/powerpoint/2010/main" val="2724009949"/>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6A6C9C3-0F51-4CCA-84E2-FD8AE0E851DD}" type="datetime1">
              <a:rPr lang="id-ID"/>
              <a:pPr>
                <a:defRPr/>
              </a:pPr>
              <a:t>16/10/2014</a:t>
            </a:fld>
            <a:endParaRPr lang="id-ID"/>
          </a:p>
        </p:txBody>
      </p:sp>
      <p:sp>
        <p:nvSpPr>
          <p:cNvPr id="3" name="Footer Placeholder 4"/>
          <p:cNvSpPr>
            <a:spLocks noGrp="1"/>
          </p:cNvSpPr>
          <p:nvPr>
            <p:ph type="ftr" sz="quarter" idx="11"/>
          </p:nvPr>
        </p:nvSpPr>
        <p:spPr/>
        <p:txBody>
          <a:bodyPr/>
          <a:lstStyle>
            <a:lvl1pPr>
              <a:defRPr>
                <a:cs typeface="Tahoma" pitchFamily="34" charset="0"/>
              </a:defRPr>
            </a:lvl1pPr>
          </a:lstStyle>
          <a:p>
            <a:pPr>
              <a:defRPr/>
            </a:pPr>
            <a:endParaRPr lang="id-ID"/>
          </a:p>
        </p:txBody>
      </p:sp>
      <p:sp>
        <p:nvSpPr>
          <p:cNvPr id="4" name="Slide Number Placeholder 5"/>
          <p:cNvSpPr>
            <a:spLocks noGrp="1"/>
          </p:cNvSpPr>
          <p:nvPr>
            <p:ph type="sldNum" sz="quarter" idx="12"/>
          </p:nvPr>
        </p:nvSpPr>
        <p:spPr/>
        <p:txBody>
          <a:bodyPr/>
          <a:lstStyle>
            <a:lvl1pPr>
              <a:defRPr/>
            </a:lvl1pPr>
          </a:lstStyle>
          <a:p>
            <a:pPr>
              <a:defRPr/>
            </a:pPr>
            <a:fld id="{E95BD243-6421-43D5-9A73-C3968C3E9165}" type="slidenum">
              <a:rPr lang="id-ID"/>
              <a:pPr>
                <a:defRPr/>
              </a:pPr>
              <a:t>‹#›</a:t>
            </a:fld>
            <a:endParaRPr lang="id-ID"/>
          </a:p>
        </p:txBody>
      </p:sp>
    </p:spTree>
    <p:extLst>
      <p:ext uri="{BB962C8B-B14F-4D97-AF65-F5344CB8AC3E}">
        <p14:creationId xmlns:p14="http://schemas.microsoft.com/office/powerpoint/2010/main" val="35666504"/>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524811-60D5-47AB-BD7B-9154E00F9193}" type="datetime1">
              <a:rPr lang="id-ID"/>
              <a:pPr>
                <a:defRPr/>
              </a:pPr>
              <a:t>16/10/2014</a:t>
            </a:fld>
            <a:endParaRPr lang="id-ID"/>
          </a:p>
        </p:txBody>
      </p:sp>
      <p:sp>
        <p:nvSpPr>
          <p:cNvPr id="6" name="Footer Placeholder 4"/>
          <p:cNvSpPr>
            <a:spLocks noGrp="1"/>
          </p:cNvSpPr>
          <p:nvPr>
            <p:ph type="ftr" sz="quarter" idx="11"/>
          </p:nvPr>
        </p:nvSpPr>
        <p:spPr/>
        <p:txBody>
          <a:bodyPr/>
          <a:lstStyle>
            <a:lvl1pPr>
              <a:defRPr>
                <a:cs typeface="Tahoma" pitchFamily="34" charset="0"/>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C54615BD-EC0B-4E60-A1C7-F7B912D7AB20}" type="slidenum">
              <a:rPr lang="id-ID"/>
              <a:pPr>
                <a:defRPr/>
              </a:pPr>
              <a:t>‹#›</a:t>
            </a:fld>
            <a:endParaRPr lang="id-ID"/>
          </a:p>
        </p:txBody>
      </p:sp>
    </p:spTree>
    <p:extLst>
      <p:ext uri="{BB962C8B-B14F-4D97-AF65-F5344CB8AC3E}">
        <p14:creationId xmlns:p14="http://schemas.microsoft.com/office/powerpoint/2010/main" val="1284216459"/>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AB7C652-DC7E-42E6-9E5D-52236710434C}" type="datetime1">
              <a:rPr lang="id-ID"/>
              <a:pPr>
                <a:defRPr/>
              </a:pPr>
              <a:t>16/10/2014</a:t>
            </a:fld>
            <a:endParaRPr lang="id-ID"/>
          </a:p>
        </p:txBody>
      </p:sp>
      <p:sp>
        <p:nvSpPr>
          <p:cNvPr id="6" name="Footer Placeholder 4"/>
          <p:cNvSpPr>
            <a:spLocks noGrp="1"/>
          </p:cNvSpPr>
          <p:nvPr>
            <p:ph type="ftr" sz="quarter" idx="11"/>
          </p:nvPr>
        </p:nvSpPr>
        <p:spPr/>
        <p:txBody>
          <a:bodyPr/>
          <a:lstStyle>
            <a:lvl1pPr>
              <a:defRPr>
                <a:cs typeface="Tahoma" pitchFamily="34" charset="0"/>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248F4636-F25C-47B3-B6BD-25E85C3B9313}" type="slidenum">
              <a:rPr lang="id-ID"/>
              <a:pPr>
                <a:defRPr/>
              </a:pPr>
              <a:t>‹#›</a:t>
            </a:fld>
            <a:endParaRPr lang="id-ID"/>
          </a:p>
        </p:txBody>
      </p:sp>
    </p:spTree>
    <p:extLst>
      <p:ext uri="{BB962C8B-B14F-4D97-AF65-F5344CB8AC3E}">
        <p14:creationId xmlns:p14="http://schemas.microsoft.com/office/powerpoint/2010/main" val="41209181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334000"/>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762000"/>
            <a:ext cx="54483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235428168"/>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7D2B4509-09A4-4CF9-BCA3-3D27E9B0CE42}" type="datetime1">
              <a:rPr lang="id-ID"/>
              <a:pPr>
                <a:defRPr/>
              </a:pPr>
              <a:t>16/10/2014</a:t>
            </a:fld>
            <a:endParaRPr lang="id-ID"/>
          </a:p>
        </p:txBody>
      </p:sp>
      <p:sp>
        <p:nvSpPr>
          <p:cNvPr id="5" name="Footer Placeholder 4"/>
          <p:cNvSpPr>
            <a:spLocks noGrp="1"/>
          </p:cNvSpPr>
          <p:nvPr>
            <p:ph type="ftr" sz="quarter" idx="11"/>
          </p:nvPr>
        </p:nvSpPr>
        <p:spPr/>
        <p:txBody>
          <a:bodyPr/>
          <a:lstStyle>
            <a:lvl1pPr>
              <a:defRPr>
                <a:cs typeface="Tahoma" pitchFamily="34" charset="0"/>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D6765444-48CC-4C6B-8907-8CE4534C56E8}" type="slidenum">
              <a:rPr lang="id-ID"/>
              <a:pPr>
                <a:defRPr/>
              </a:pPr>
              <a:t>‹#›</a:t>
            </a:fld>
            <a:endParaRPr lang="id-ID"/>
          </a:p>
        </p:txBody>
      </p:sp>
    </p:spTree>
    <p:extLst>
      <p:ext uri="{BB962C8B-B14F-4D97-AF65-F5344CB8AC3E}">
        <p14:creationId xmlns:p14="http://schemas.microsoft.com/office/powerpoint/2010/main" val="3197718851"/>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22ADE51E-AAF4-438B-B5B2-B77CFB558E24}" type="datetime1">
              <a:rPr lang="id-ID"/>
              <a:pPr>
                <a:defRPr/>
              </a:pPr>
              <a:t>16/10/2014</a:t>
            </a:fld>
            <a:endParaRPr lang="id-ID"/>
          </a:p>
        </p:txBody>
      </p:sp>
      <p:sp>
        <p:nvSpPr>
          <p:cNvPr id="5" name="Footer Placeholder 4"/>
          <p:cNvSpPr>
            <a:spLocks noGrp="1"/>
          </p:cNvSpPr>
          <p:nvPr>
            <p:ph type="ftr" sz="quarter" idx="11"/>
          </p:nvPr>
        </p:nvSpPr>
        <p:spPr/>
        <p:txBody>
          <a:bodyPr/>
          <a:lstStyle>
            <a:lvl1pPr>
              <a:defRPr>
                <a:cs typeface="Tahoma" pitchFamily="34" charset="0"/>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F2A52F39-1CCE-4116-9A75-64F32446476F}" type="slidenum">
              <a:rPr lang="id-ID"/>
              <a:pPr>
                <a:defRPr/>
              </a:pPr>
              <a:t>‹#›</a:t>
            </a:fld>
            <a:endParaRPr lang="id-ID"/>
          </a:p>
        </p:txBody>
      </p:sp>
    </p:spTree>
    <p:extLst>
      <p:ext uri="{BB962C8B-B14F-4D97-AF65-F5344CB8AC3E}">
        <p14:creationId xmlns:p14="http://schemas.microsoft.com/office/powerpoint/2010/main" val="3119559845"/>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50BC9FE5-ED1A-4B26-BCA5-FE56CDFB75CA}" type="slidenum">
              <a:rPr lang="en-US"/>
              <a:pPr>
                <a:defRPr/>
              </a:pPr>
              <a:t>‹#›</a:t>
            </a:fld>
            <a:endParaRPr lang="en-US"/>
          </a:p>
        </p:txBody>
      </p:sp>
    </p:spTree>
    <p:extLst>
      <p:ext uri="{BB962C8B-B14F-4D97-AF65-F5344CB8AC3E}">
        <p14:creationId xmlns:p14="http://schemas.microsoft.com/office/powerpoint/2010/main" val="3526215168"/>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590CD8-D6BC-4BE1-9C1F-5299C57E57E7}" type="slidenum">
              <a:rPr lang="en-US"/>
              <a:pPr>
                <a:defRPr/>
              </a:pPr>
              <a:t>‹#›</a:t>
            </a:fld>
            <a:endParaRPr lang="en-US"/>
          </a:p>
        </p:txBody>
      </p:sp>
    </p:spTree>
    <p:extLst>
      <p:ext uri="{BB962C8B-B14F-4D97-AF65-F5344CB8AC3E}">
        <p14:creationId xmlns:p14="http://schemas.microsoft.com/office/powerpoint/2010/main" val="14546457"/>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1AEF523F-C3AF-466F-849E-31B13115CFF0}" type="slidenum">
              <a:rPr lang="en-US"/>
              <a:pPr>
                <a:defRPr/>
              </a:pPr>
              <a:t>‹#›</a:t>
            </a:fld>
            <a:endParaRPr lang="en-US"/>
          </a:p>
        </p:txBody>
      </p:sp>
    </p:spTree>
    <p:extLst>
      <p:ext uri="{BB962C8B-B14F-4D97-AF65-F5344CB8AC3E}">
        <p14:creationId xmlns:p14="http://schemas.microsoft.com/office/powerpoint/2010/main" val="2856984489"/>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9DA70442-1162-482C-81A1-02C60A2E5879}" type="slidenum">
              <a:rPr lang="en-US"/>
              <a:pPr>
                <a:defRPr/>
              </a:pPr>
              <a:t>‹#›</a:t>
            </a:fld>
            <a:endParaRPr lang="en-US"/>
          </a:p>
        </p:txBody>
      </p:sp>
    </p:spTree>
    <p:extLst>
      <p:ext uri="{BB962C8B-B14F-4D97-AF65-F5344CB8AC3E}">
        <p14:creationId xmlns:p14="http://schemas.microsoft.com/office/powerpoint/2010/main" val="1667164158"/>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BF1491A8-4837-46F8-BF0E-2AFE7223A58A}" type="slidenum">
              <a:rPr lang="en-US"/>
              <a:pPr>
                <a:defRPr/>
              </a:pPr>
              <a:t>‹#›</a:t>
            </a:fld>
            <a:endParaRPr lang="en-US"/>
          </a:p>
        </p:txBody>
      </p:sp>
    </p:spTree>
    <p:extLst>
      <p:ext uri="{BB962C8B-B14F-4D97-AF65-F5344CB8AC3E}">
        <p14:creationId xmlns:p14="http://schemas.microsoft.com/office/powerpoint/2010/main" val="3707152131"/>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F7F0EDBF-4C45-441F-BD3F-5F630D3EA858}" type="slidenum">
              <a:rPr lang="en-US"/>
              <a:pPr>
                <a:defRPr/>
              </a:pPr>
              <a:t>‹#›</a:t>
            </a:fld>
            <a:endParaRPr lang="en-US"/>
          </a:p>
        </p:txBody>
      </p:sp>
    </p:spTree>
    <p:extLst>
      <p:ext uri="{BB962C8B-B14F-4D97-AF65-F5344CB8AC3E}">
        <p14:creationId xmlns:p14="http://schemas.microsoft.com/office/powerpoint/2010/main" val="3026731460"/>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a:p>
        </p:txBody>
      </p:sp>
      <p:sp>
        <p:nvSpPr>
          <p:cNvPr id="3" name="Rectangle 7"/>
          <p:cNvSpPr>
            <a:spLocks noGrp="1" noChangeArrowheads="1"/>
          </p:cNvSpPr>
          <p:nvPr>
            <p:ph type="sldNum" sz="quarter" idx="11"/>
          </p:nvPr>
        </p:nvSpPr>
        <p:spPr>
          <a:ln/>
        </p:spPr>
        <p:txBody>
          <a:bodyPr/>
          <a:lstStyle>
            <a:lvl1pPr>
              <a:defRPr/>
            </a:lvl1pPr>
          </a:lstStyle>
          <a:p>
            <a:pPr>
              <a:defRPr/>
            </a:pPr>
            <a:fld id="{8FFEB7BA-A81A-4AAA-A469-F2B01BA9EE98}" type="slidenum">
              <a:rPr lang="en-US"/>
              <a:pPr>
                <a:defRPr/>
              </a:pPr>
              <a:t>‹#›</a:t>
            </a:fld>
            <a:endParaRPr lang="en-US"/>
          </a:p>
        </p:txBody>
      </p:sp>
    </p:spTree>
    <p:extLst>
      <p:ext uri="{BB962C8B-B14F-4D97-AF65-F5344CB8AC3E}">
        <p14:creationId xmlns:p14="http://schemas.microsoft.com/office/powerpoint/2010/main" val="887211516"/>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A06FADAD-E4C2-4B05-BC48-4AA16FA120FB}" type="slidenum">
              <a:rPr lang="en-US"/>
              <a:pPr>
                <a:defRPr/>
              </a:pPr>
              <a:t>‹#›</a:t>
            </a:fld>
            <a:endParaRPr lang="en-US"/>
          </a:p>
        </p:txBody>
      </p:sp>
    </p:spTree>
    <p:extLst>
      <p:ext uri="{BB962C8B-B14F-4D97-AF65-F5344CB8AC3E}">
        <p14:creationId xmlns:p14="http://schemas.microsoft.com/office/powerpoint/2010/main" val="2194089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shield"/>
          <p:cNvPicPr>
            <a:picLocks noChangeAspect="1" noChangeArrowheads="1"/>
          </p:cNvPicPr>
          <p:nvPr userDrawn="1"/>
        </p:nvPicPr>
        <p:blipFill>
          <a:blip r:embed="rId3">
            <a:lum bright="20000" contrast="26000"/>
            <a:grayscl/>
            <a:extLst>
              <a:ext uri="{28A0092B-C50C-407E-A947-70E740481C1C}">
                <a14:useLocalDpi xmlns:a14="http://schemas.microsoft.com/office/drawing/2010/main" val="0"/>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74050" name="Rectangle 2"/>
          <p:cNvSpPr>
            <a:spLocks noGrp="1" noChangeArrowheads="1"/>
          </p:cNvSpPr>
          <p:nvPr>
            <p:ph type="ctrTitle"/>
          </p:nvPr>
        </p:nvSpPr>
        <p:spPr>
          <a:xfrm>
            <a:off x="838200" y="762000"/>
            <a:ext cx="5486400" cy="838200"/>
          </a:xfrm>
        </p:spPr>
        <p:txBody>
          <a:bodyPr/>
          <a:lstStyle>
            <a:lvl1pPr>
              <a:defRPr/>
            </a:lvl1pPr>
          </a:lstStyle>
          <a:p>
            <a:r>
              <a:rPr lang="en-US" altLang="zh-TW"/>
              <a:t>Click to edit Master title style</a:t>
            </a:r>
          </a:p>
        </p:txBody>
      </p:sp>
      <p:sp>
        <p:nvSpPr>
          <p:cNvPr id="6274051" name="Rectangle 3"/>
          <p:cNvSpPr>
            <a:spLocks noGrp="1" noChangeArrowheads="1"/>
          </p:cNvSpPr>
          <p:nvPr>
            <p:ph type="subTitle" idx="1"/>
          </p:nvPr>
        </p:nvSpPr>
        <p:spPr>
          <a:xfrm>
            <a:off x="838200" y="1828800"/>
            <a:ext cx="7467600" cy="4343400"/>
          </a:xfrm>
        </p:spPr>
        <p:txBody>
          <a:bodyPr/>
          <a:lstStyle>
            <a:lvl1pPr marL="0" indent="0">
              <a:buFontTx/>
              <a:buNone/>
              <a:defRPr sz="2000"/>
            </a:lvl1pPr>
          </a:lstStyle>
          <a:p>
            <a:r>
              <a:rPr lang="en-US" altLang="zh-TW"/>
              <a:t>Click to edit Master subtitle style</a:t>
            </a:r>
          </a:p>
        </p:txBody>
      </p:sp>
    </p:spTree>
    <p:extLst>
      <p:ext uri="{BB962C8B-B14F-4D97-AF65-F5344CB8AC3E}">
        <p14:creationId xmlns:p14="http://schemas.microsoft.com/office/powerpoint/2010/main" val="233068191"/>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12015975-33E0-4D95-A623-6942FDF89C2D}" type="slidenum">
              <a:rPr lang="en-US"/>
              <a:pPr>
                <a:defRPr/>
              </a:pPr>
              <a:t>‹#›</a:t>
            </a:fld>
            <a:endParaRPr lang="en-US"/>
          </a:p>
        </p:txBody>
      </p:sp>
    </p:spTree>
    <p:extLst>
      <p:ext uri="{BB962C8B-B14F-4D97-AF65-F5344CB8AC3E}">
        <p14:creationId xmlns:p14="http://schemas.microsoft.com/office/powerpoint/2010/main" val="3565759468"/>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697939C5-98D9-4A89-82A3-470F22056C9C}" type="slidenum">
              <a:rPr lang="en-US"/>
              <a:pPr>
                <a:defRPr/>
              </a:pPr>
              <a:t>‹#›</a:t>
            </a:fld>
            <a:endParaRPr lang="en-US"/>
          </a:p>
        </p:txBody>
      </p:sp>
    </p:spTree>
    <p:extLst>
      <p:ext uri="{BB962C8B-B14F-4D97-AF65-F5344CB8AC3E}">
        <p14:creationId xmlns:p14="http://schemas.microsoft.com/office/powerpoint/2010/main" val="364542413"/>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2559F060-769E-46A2-9B92-E7C259064E06}" type="slidenum">
              <a:rPr lang="en-US"/>
              <a:pPr>
                <a:defRPr/>
              </a:pPr>
              <a:t>‹#›</a:t>
            </a:fld>
            <a:endParaRPr lang="en-US"/>
          </a:p>
        </p:txBody>
      </p:sp>
    </p:spTree>
    <p:extLst>
      <p:ext uri="{BB962C8B-B14F-4D97-AF65-F5344CB8AC3E}">
        <p14:creationId xmlns:p14="http://schemas.microsoft.com/office/powerpoint/2010/main" val="2677570572"/>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F:\5 PEMBINAAN Penginjilan &amp; Tindak Lanjut Dasar\1 MODEL\Meekness &amp; Truth, Conversational Evangelism\ce-book.jpg"/>
          <p:cNvPicPr>
            <a:picLocks noChangeAspect="1" noChangeArrowheads="1"/>
          </p:cNvPicPr>
          <p:nvPr userDrawn="1"/>
        </p:nvPicPr>
        <p:blipFill>
          <a:blip r:embed="rId2" cstate="print">
            <a:lum bright="-10000" contrast="10000"/>
          </a:blip>
          <a:srcRect l="1287" t="870" r="1888" b="51814"/>
          <a:stretch>
            <a:fillRect/>
          </a:stretch>
        </p:blipFill>
        <p:spPr bwMode="auto">
          <a:xfrm>
            <a:off x="1"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ctrTitle"/>
          </p:nvPr>
        </p:nvSpPr>
        <p:spPr>
          <a:xfrm>
            <a:off x="685800" y="1063633"/>
            <a:ext cx="7772400" cy="1470025"/>
          </a:xfrm>
        </p:spPr>
        <p:txBody>
          <a:bodyPr/>
          <a:lstStyle>
            <a:lvl1pPr>
              <a:defRPr b="1">
                <a:latin typeface="Candara" pitchFamily="34" charset="0"/>
              </a:defRPr>
            </a:lvl1pPr>
          </a:lstStyle>
          <a:p>
            <a:r>
              <a:rPr lang="en-US" smtClean="0"/>
              <a:t>Click to edit Master title style</a:t>
            </a:r>
            <a:endParaRPr lang="id-ID"/>
          </a:p>
        </p:txBody>
      </p:sp>
      <p:sp>
        <p:nvSpPr>
          <p:cNvPr id="3" name="Subtitle 2"/>
          <p:cNvSpPr>
            <a:spLocks noGrp="1"/>
          </p:cNvSpPr>
          <p:nvPr>
            <p:ph type="subTitle" idx="1"/>
          </p:nvPr>
        </p:nvSpPr>
        <p:spPr>
          <a:xfrm>
            <a:off x="1371600" y="2819408"/>
            <a:ext cx="6400800" cy="1752600"/>
          </a:xfrm>
        </p:spPr>
        <p:txBody>
          <a:bodyPr/>
          <a:lstStyle>
            <a:lvl1pPr marL="0" indent="0" algn="ctr">
              <a:buNone/>
              <a:defRPr b="1">
                <a:solidFill>
                  <a:schemeClr val="tx1">
                    <a:tint val="75000"/>
                  </a:schemeClr>
                </a:solidFill>
                <a:latin typeface="Candar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5" name="Date Placeholder 3"/>
          <p:cNvSpPr>
            <a:spLocks noGrp="1"/>
          </p:cNvSpPr>
          <p:nvPr>
            <p:ph type="dt" sz="half" idx="10"/>
          </p:nvPr>
        </p:nvSpPr>
        <p:spPr/>
        <p:txBody>
          <a:bodyPr/>
          <a:lstStyle>
            <a:lvl1pPr>
              <a:defRPr/>
            </a:lvl1pPr>
          </a:lstStyle>
          <a:p>
            <a:pPr>
              <a:defRPr/>
            </a:pPr>
            <a:fld id="{180AF598-6224-40B0-AF53-6016A41FC187}" type="datetimeFigureOut">
              <a:rPr lang="id-ID"/>
              <a:pPr>
                <a:defRPr/>
              </a:pPr>
              <a:t>16/10/2014</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24C9AC8B-6351-4693-9641-C69F49FBCDCB}" type="slidenum">
              <a:rPr lang="id-ID"/>
              <a:pPr>
                <a:defRPr/>
              </a:pPr>
              <a:t>‹#›</a:t>
            </a:fld>
            <a:endParaRPr lang="id-ID"/>
          </a:p>
        </p:txBody>
      </p:sp>
    </p:spTree>
    <p:extLst>
      <p:ext uri="{BB962C8B-B14F-4D97-AF65-F5344CB8AC3E}">
        <p14:creationId xmlns:p14="http://schemas.microsoft.com/office/powerpoint/2010/main" val="758850205"/>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282" y="71414"/>
            <a:ext cx="8929718" cy="1143000"/>
          </a:xfrm>
        </p:spPr>
        <p:txBody>
          <a:bodyPr/>
          <a:lstStyle>
            <a:lvl1pPr>
              <a:lnSpc>
                <a:spcPct val="70000"/>
              </a:lnSpc>
              <a:defRPr>
                <a:solidFill>
                  <a:srgbClr val="663300"/>
                </a:solidFill>
                <a:effectLst>
                  <a:glow rad="101600">
                    <a:schemeClr val="bg1">
                      <a:alpha val="60000"/>
                    </a:schemeClr>
                  </a:glow>
                </a:effectLst>
              </a:defRPr>
            </a:lvl1pPr>
          </a:lstStyle>
          <a:p>
            <a:r>
              <a:rPr lang="en-US" dirty="0" smtClean="0"/>
              <a:t>Click to edit Master title style</a:t>
            </a:r>
            <a:endParaRPr lang="id-ID"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595A7C48-DD6B-4EC4-8E5A-FD529B1A9073}" type="datetimeFigureOut">
              <a:rPr lang="id-ID"/>
              <a:pPr>
                <a:defRPr/>
              </a:pPr>
              <a:t>16/10/2014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FA0CEE5E-052A-4D10-A973-ED0CCAA39ACE}" type="slidenum">
              <a:rPr lang="id-ID"/>
              <a:pPr>
                <a:defRPr/>
              </a:pPr>
              <a:t>‹#›</a:t>
            </a:fld>
            <a:endParaRPr lang="id-ID"/>
          </a:p>
        </p:txBody>
      </p:sp>
    </p:spTree>
    <p:extLst>
      <p:ext uri="{BB962C8B-B14F-4D97-AF65-F5344CB8AC3E}">
        <p14:creationId xmlns:p14="http://schemas.microsoft.com/office/powerpoint/2010/main" val="3306607632"/>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DF139D1-42EC-4476-9351-37489C2096E8}" type="datetimeFigureOut">
              <a:rPr lang="id-ID"/>
              <a:pPr>
                <a:defRPr/>
              </a:pPr>
              <a:t>16/10/2014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06B4E1C5-3AFF-4412-A262-E8E61F51DCB6}" type="slidenum">
              <a:rPr lang="id-ID"/>
              <a:pPr>
                <a:defRPr/>
              </a:pPr>
              <a:t>‹#›</a:t>
            </a:fld>
            <a:endParaRPr lang="id-ID"/>
          </a:p>
        </p:txBody>
      </p:sp>
    </p:spTree>
    <p:extLst>
      <p:ext uri="{BB962C8B-B14F-4D97-AF65-F5344CB8AC3E}">
        <p14:creationId xmlns:p14="http://schemas.microsoft.com/office/powerpoint/2010/main" val="370505246"/>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3"/>
          <p:cNvSpPr>
            <a:spLocks noGrp="1"/>
          </p:cNvSpPr>
          <p:nvPr>
            <p:ph type="dt" sz="half" idx="10"/>
          </p:nvPr>
        </p:nvSpPr>
        <p:spPr/>
        <p:txBody>
          <a:bodyPr/>
          <a:lstStyle>
            <a:lvl1pPr>
              <a:defRPr/>
            </a:lvl1pPr>
          </a:lstStyle>
          <a:p>
            <a:pPr>
              <a:defRPr/>
            </a:pPr>
            <a:fld id="{EC6D1605-82EE-4481-940A-46D9EBFC5A06}" type="datetimeFigureOut">
              <a:rPr lang="id-ID"/>
              <a:pPr>
                <a:defRPr/>
              </a:pPr>
              <a:t>16/10/2014</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A99362F5-C9F7-4606-8A4B-184DB46E47C9}" type="slidenum">
              <a:rPr lang="id-ID"/>
              <a:pPr>
                <a:defRPr/>
              </a:pPr>
              <a:t>‹#›</a:t>
            </a:fld>
            <a:endParaRPr lang="id-ID"/>
          </a:p>
        </p:txBody>
      </p:sp>
    </p:spTree>
    <p:extLst>
      <p:ext uri="{BB962C8B-B14F-4D97-AF65-F5344CB8AC3E}">
        <p14:creationId xmlns:p14="http://schemas.microsoft.com/office/powerpoint/2010/main" val="1531043302"/>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3"/>
          <p:cNvSpPr>
            <a:spLocks noGrp="1"/>
          </p:cNvSpPr>
          <p:nvPr>
            <p:ph type="dt" sz="half" idx="10"/>
          </p:nvPr>
        </p:nvSpPr>
        <p:spPr/>
        <p:txBody>
          <a:bodyPr/>
          <a:lstStyle>
            <a:lvl1pPr>
              <a:defRPr/>
            </a:lvl1pPr>
          </a:lstStyle>
          <a:p>
            <a:pPr>
              <a:defRPr/>
            </a:pPr>
            <a:fld id="{AA36AB30-FFB5-4A96-AB65-AD6DD34195D1}" type="datetimeFigureOut">
              <a:rPr lang="id-ID"/>
              <a:pPr>
                <a:defRPr/>
              </a:pPr>
              <a:t>16/10/2014</a:t>
            </a:fld>
            <a:endParaRPr lang="id-ID"/>
          </a:p>
        </p:txBody>
      </p:sp>
      <p:sp>
        <p:nvSpPr>
          <p:cNvPr id="8" name="Footer Placeholder 4"/>
          <p:cNvSpPr>
            <a:spLocks noGrp="1"/>
          </p:cNvSpPr>
          <p:nvPr>
            <p:ph type="ftr" sz="quarter" idx="11"/>
          </p:nvPr>
        </p:nvSpPr>
        <p:spPr/>
        <p:txBody>
          <a:bodyPr/>
          <a:lstStyle>
            <a:lvl1pPr>
              <a:defRPr/>
            </a:lvl1pPr>
          </a:lstStyle>
          <a:p>
            <a:pPr>
              <a:defRPr/>
            </a:pPr>
            <a:endParaRPr lang="id-ID"/>
          </a:p>
        </p:txBody>
      </p:sp>
      <p:sp>
        <p:nvSpPr>
          <p:cNvPr id="9" name="Slide Number Placeholder 5"/>
          <p:cNvSpPr>
            <a:spLocks noGrp="1"/>
          </p:cNvSpPr>
          <p:nvPr>
            <p:ph type="sldNum" sz="quarter" idx="12"/>
          </p:nvPr>
        </p:nvSpPr>
        <p:spPr/>
        <p:txBody>
          <a:bodyPr/>
          <a:lstStyle>
            <a:lvl1pPr>
              <a:defRPr/>
            </a:lvl1pPr>
          </a:lstStyle>
          <a:p>
            <a:pPr>
              <a:defRPr/>
            </a:pPr>
            <a:fld id="{FD1EB47A-8F28-43D6-8E4E-CD4F3C0EA129}" type="slidenum">
              <a:rPr lang="id-ID"/>
              <a:pPr>
                <a:defRPr/>
              </a:pPr>
              <a:t>‹#›</a:t>
            </a:fld>
            <a:endParaRPr lang="id-ID"/>
          </a:p>
        </p:txBody>
      </p:sp>
    </p:spTree>
    <p:extLst>
      <p:ext uri="{BB962C8B-B14F-4D97-AF65-F5344CB8AC3E}">
        <p14:creationId xmlns:p14="http://schemas.microsoft.com/office/powerpoint/2010/main" val="1270772919"/>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3"/>
          <p:cNvSpPr>
            <a:spLocks noGrp="1"/>
          </p:cNvSpPr>
          <p:nvPr>
            <p:ph type="dt" sz="half" idx="10"/>
          </p:nvPr>
        </p:nvSpPr>
        <p:spPr/>
        <p:txBody>
          <a:bodyPr/>
          <a:lstStyle>
            <a:lvl1pPr>
              <a:defRPr/>
            </a:lvl1pPr>
          </a:lstStyle>
          <a:p>
            <a:pPr>
              <a:defRPr/>
            </a:pPr>
            <a:fld id="{AD656012-BFE8-4446-AF1A-043DB1AA148F}" type="datetimeFigureOut">
              <a:rPr lang="id-ID"/>
              <a:pPr>
                <a:defRPr/>
              </a:pPr>
              <a:t>16/10/2014</a:t>
            </a:fld>
            <a:endParaRPr lang="id-ID"/>
          </a:p>
        </p:txBody>
      </p:sp>
      <p:sp>
        <p:nvSpPr>
          <p:cNvPr id="4" name="Footer Placeholder 4"/>
          <p:cNvSpPr>
            <a:spLocks noGrp="1"/>
          </p:cNvSpPr>
          <p:nvPr>
            <p:ph type="ftr" sz="quarter" idx="11"/>
          </p:nvPr>
        </p:nvSpPr>
        <p:spPr/>
        <p:txBody>
          <a:bodyPr/>
          <a:lstStyle>
            <a:lvl1pPr>
              <a:defRPr/>
            </a:lvl1pPr>
          </a:lstStyle>
          <a:p>
            <a:pPr>
              <a:defRPr/>
            </a:pPr>
            <a:endParaRPr lang="id-ID"/>
          </a:p>
        </p:txBody>
      </p:sp>
      <p:sp>
        <p:nvSpPr>
          <p:cNvPr id="5" name="Slide Number Placeholder 5"/>
          <p:cNvSpPr>
            <a:spLocks noGrp="1"/>
          </p:cNvSpPr>
          <p:nvPr>
            <p:ph type="sldNum" sz="quarter" idx="12"/>
          </p:nvPr>
        </p:nvSpPr>
        <p:spPr/>
        <p:txBody>
          <a:bodyPr/>
          <a:lstStyle>
            <a:lvl1pPr>
              <a:defRPr/>
            </a:lvl1pPr>
          </a:lstStyle>
          <a:p>
            <a:pPr>
              <a:defRPr/>
            </a:pPr>
            <a:fld id="{2D97934F-7BDB-4648-BB75-B6DA646B6F6F}" type="slidenum">
              <a:rPr lang="id-ID"/>
              <a:pPr>
                <a:defRPr/>
              </a:pPr>
              <a:t>‹#›</a:t>
            </a:fld>
            <a:endParaRPr lang="id-ID"/>
          </a:p>
        </p:txBody>
      </p:sp>
    </p:spTree>
    <p:extLst>
      <p:ext uri="{BB962C8B-B14F-4D97-AF65-F5344CB8AC3E}">
        <p14:creationId xmlns:p14="http://schemas.microsoft.com/office/powerpoint/2010/main" val="3424238347"/>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85FABEE-AF27-48BA-9ED0-D46921FFDACA}" type="datetimeFigureOut">
              <a:rPr lang="id-ID"/>
              <a:pPr>
                <a:defRPr/>
              </a:pPr>
              <a:t>16/10/2014</a:t>
            </a:fld>
            <a:endParaRPr lang="id-ID"/>
          </a:p>
        </p:txBody>
      </p:sp>
      <p:sp>
        <p:nvSpPr>
          <p:cNvPr id="3" name="Footer Placeholder 4"/>
          <p:cNvSpPr>
            <a:spLocks noGrp="1"/>
          </p:cNvSpPr>
          <p:nvPr>
            <p:ph type="ftr" sz="quarter" idx="11"/>
          </p:nvPr>
        </p:nvSpPr>
        <p:spPr/>
        <p:txBody>
          <a:bodyPr/>
          <a:lstStyle>
            <a:lvl1pPr>
              <a:defRPr/>
            </a:lvl1pPr>
          </a:lstStyle>
          <a:p>
            <a:pPr>
              <a:defRPr/>
            </a:pPr>
            <a:endParaRPr lang="id-ID"/>
          </a:p>
        </p:txBody>
      </p:sp>
      <p:sp>
        <p:nvSpPr>
          <p:cNvPr id="4" name="Slide Number Placeholder 5"/>
          <p:cNvSpPr>
            <a:spLocks noGrp="1"/>
          </p:cNvSpPr>
          <p:nvPr>
            <p:ph type="sldNum" sz="quarter" idx="12"/>
          </p:nvPr>
        </p:nvSpPr>
        <p:spPr/>
        <p:txBody>
          <a:bodyPr/>
          <a:lstStyle>
            <a:lvl1pPr>
              <a:defRPr/>
            </a:lvl1pPr>
          </a:lstStyle>
          <a:p>
            <a:pPr>
              <a:defRPr/>
            </a:pPr>
            <a:fld id="{FF3EFDD4-57DA-486A-9066-D490EAED71F4}" type="slidenum">
              <a:rPr lang="id-ID"/>
              <a:pPr>
                <a:defRPr/>
              </a:pPr>
              <a:t>‹#›</a:t>
            </a:fld>
            <a:endParaRPr lang="id-ID"/>
          </a:p>
        </p:txBody>
      </p:sp>
    </p:spTree>
    <p:extLst>
      <p:ext uri="{BB962C8B-B14F-4D97-AF65-F5344CB8AC3E}">
        <p14:creationId xmlns:p14="http://schemas.microsoft.com/office/powerpoint/2010/main" val="19978289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1492096961"/>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AE0A78-B9FC-435B-A4F3-CC8D5B2196B1}" type="datetimeFigureOut">
              <a:rPr lang="id-ID"/>
              <a:pPr>
                <a:defRPr/>
              </a:pPr>
              <a:t>16/10/2014</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F9D5FD23-B647-414E-900D-548CB67379C9}" type="slidenum">
              <a:rPr lang="id-ID"/>
              <a:pPr>
                <a:defRPr/>
              </a:pPr>
              <a:t>‹#›</a:t>
            </a:fld>
            <a:endParaRPr lang="id-ID"/>
          </a:p>
        </p:txBody>
      </p:sp>
    </p:spTree>
    <p:extLst>
      <p:ext uri="{BB962C8B-B14F-4D97-AF65-F5344CB8AC3E}">
        <p14:creationId xmlns:p14="http://schemas.microsoft.com/office/powerpoint/2010/main" val="4038147652"/>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CFF905C-791D-4DEF-8477-60E6DFDC56B6}" type="datetimeFigureOut">
              <a:rPr lang="id-ID"/>
              <a:pPr>
                <a:defRPr/>
              </a:pPr>
              <a:t>16/10/2014</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CD01DB5E-0CB4-4304-AC23-810C093569B9}" type="slidenum">
              <a:rPr lang="id-ID"/>
              <a:pPr>
                <a:defRPr/>
              </a:pPr>
              <a:t>‹#›</a:t>
            </a:fld>
            <a:endParaRPr lang="id-ID"/>
          </a:p>
        </p:txBody>
      </p:sp>
    </p:spTree>
    <p:extLst>
      <p:ext uri="{BB962C8B-B14F-4D97-AF65-F5344CB8AC3E}">
        <p14:creationId xmlns:p14="http://schemas.microsoft.com/office/powerpoint/2010/main" val="348229561"/>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BA64BB97-A3BE-4B0F-8E24-34C2AF8B65EC}" type="datetimeFigureOut">
              <a:rPr lang="id-ID"/>
              <a:pPr>
                <a:defRPr/>
              </a:pPr>
              <a:t>16/10/2014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A6E53DA3-7555-464F-A1F2-55A9669D9B39}" type="slidenum">
              <a:rPr lang="id-ID"/>
              <a:pPr>
                <a:defRPr/>
              </a:pPr>
              <a:t>‹#›</a:t>
            </a:fld>
            <a:endParaRPr lang="id-ID"/>
          </a:p>
        </p:txBody>
      </p:sp>
    </p:spTree>
    <p:extLst>
      <p:ext uri="{BB962C8B-B14F-4D97-AF65-F5344CB8AC3E}">
        <p14:creationId xmlns:p14="http://schemas.microsoft.com/office/powerpoint/2010/main" val="3918483328"/>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D5F19E9D-F4D4-48AC-AB77-D52D4C9F3D17}" type="datetimeFigureOut">
              <a:rPr lang="id-ID"/>
              <a:pPr>
                <a:defRPr/>
              </a:pPr>
              <a:t>16/10/2014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8D63C881-4AC2-491A-8244-978C740FBD0F}" type="slidenum">
              <a:rPr lang="id-ID"/>
              <a:pPr>
                <a:defRPr/>
              </a:pPr>
              <a:t>‹#›</a:t>
            </a:fld>
            <a:endParaRPr lang="id-ID"/>
          </a:p>
        </p:txBody>
      </p:sp>
    </p:spTree>
    <p:extLst>
      <p:ext uri="{BB962C8B-B14F-4D97-AF65-F5344CB8AC3E}">
        <p14:creationId xmlns:p14="http://schemas.microsoft.com/office/powerpoint/2010/main" val="3719749261"/>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F:\5 PEMBINAAN Penginjilan &amp; Tindak Lanjut Dasar\1 MODEL\Meekness &amp; Truth, Conversational Evangelism\ce-book.jpg"/>
          <p:cNvPicPr>
            <a:picLocks noChangeAspect="1" noChangeArrowheads="1"/>
          </p:cNvPicPr>
          <p:nvPr userDrawn="1"/>
        </p:nvPicPr>
        <p:blipFill>
          <a:blip r:embed="rId2" cstate="print">
            <a:lum bright="-10000" contrast="10000"/>
          </a:blip>
          <a:srcRect l="1287" t="870" r="1888" b="51814"/>
          <a:stretch>
            <a:fillRect/>
          </a:stretch>
        </p:blipFill>
        <p:spPr bwMode="auto">
          <a:xfrm>
            <a:off x="1"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ctrTitle"/>
          </p:nvPr>
        </p:nvSpPr>
        <p:spPr>
          <a:xfrm>
            <a:off x="685800" y="1063633"/>
            <a:ext cx="7772400" cy="1470025"/>
          </a:xfrm>
        </p:spPr>
        <p:txBody>
          <a:bodyPr/>
          <a:lstStyle>
            <a:lvl1pPr>
              <a:defRPr b="1">
                <a:latin typeface="Candara" pitchFamily="34" charset="0"/>
              </a:defRPr>
            </a:lvl1pPr>
          </a:lstStyle>
          <a:p>
            <a:r>
              <a:rPr lang="en-US" smtClean="0"/>
              <a:t>Click to edit Master title style</a:t>
            </a:r>
            <a:endParaRPr lang="id-ID"/>
          </a:p>
        </p:txBody>
      </p:sp>
      <p:sp>
        <p:nvSpPr>
          <p:cNvPr id="3" name="Subtitle 2"/>
          <p:cNvSpPr>
            <a:spLocks noGrp="1"/>
          </p:cNvSpPr>
          <p:nvPr>
            <p:ph type="subTitle" idx="1"/>
          </p:nvPr>
        </p:nvSpPr>
        <p:spPr>
          <a:xfrm>
            <a:off x="1371600" y="2819408"/>
            <a:ext cx="6400800" cy="1752600"/>
          </a:xfrm>
        </p:spPr>
        <p:txBody>
          <a:bodyPr/>
          <a:lstStyle>
            <a:lvl1pPr marL="0" indent="0" algn="ctr">
              <a:buNone/>
              <a:defRPr b="1">
                <a:solidFill>
                  <a:schemeClr val="tx1">
                    <a:tint val="75000"/>
                  </a:schemeClr>
                </a:solidFill>
                <a:latin typeface="Candar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5" name="Date Placeholder 3"/>
          <p:cNvSpPr>
            <a:spLocks noGrp="1"/>
          </p:cNvSpPr>
          <p:nvPr>
            <p:ph type="dt" sz="half" idx="10"/>
          </p:nvPr>
        </p:nvSpPr>
        <p:spPr/>
        <p:txBody>
          <a:bodyPr/>
          <a:lstStyle>
            <a:lvl1pPr>
              <a:defRPr/>
            </a:lvl1pPr>
          </a:lstStyle>
          <a:p>
            <a:pPr>
              <a:defRPr/>
            </a:pPr>
            <a:fld id="{07655544-3A45-4E10-A6BE-AC23FF76159B}" type="datetimeFigureOut">
              <a:rPr lang="id-ID"/>
              <a:pPr>
                <a:defRPr/>
              </a:pPr>
              <a:t>16/10/2014</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BD3FECD8-75D1-4F1F-8DF4-356094520B8A}" type="slidenum">
              <a:rPr lang="id-ID"/>
              <a:pPr>
                <a:defRPr/>
              </a:pPr>
              <a:t>‹#›</a:t>
            </a:fld>
            <a:endParaRPr lang="id-ID"/>
          </a:p>
        </p:txBody>
      </p:sp>
    </p:spTree>
    <p:extLst>
      <p:ext uri="{BB962C8B-B14F-4D97-AF65-F5344CB8AC3E}">
        <p14:creationId xmlns:p14="http://schemas.microsoft.com/office/powerpoint/2010/main" val="2628399938"/>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282" y="71414"/>
            <a:ext cx="8929718" cy="1143000"/>
          </a:xfrm>
        </p:spPr>
        <p:txBody>
          <a:bodyPr/>
          <a:lstStyle>
            <a:lvl1pPr>
              <a:lnSpc>
                <a:spcPct val="70000"/>
              </a:lnSpc>
              <a:defRPr>
                <a:solidFill>
                  <a:srgbClr val="663300"/>
                </a:solidFill>
                <a:effectLst>
                  <a:glow rad="101600">
                    <a:schemeClr val="bg1">
                      <a:alpha val="60000"/>
                    </a:schemeClr>
                  </a:glow>
                </a:effectLst>
              </a:defRPr>
            </a:lvl1pPr>
          </a:lstStyle>
          <a:p>
            <a:r>
              <a:rPr lang="en-US" dirty="0" smtClean="0"/>
              <a:t>Click to edit Master title style</a:t>
            </a:r>
            <a:endParaRPr lang="id-ID"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E0CB611F-1ACA-49AE-AF1C-ED334890BC4F}" type="datetimeFigureOut">
              <a:rPr lang="id-ID"/>
              <a:pPr>
                <a:defRPr/>
              </a:pPr>
              <a:t>16/10/2014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FA25F85D-030D-4359-A45D-86A0DB3B3D8C}" type="slidenum">
              <a:rPr lang="id-ID"/>
              <a:pPr>
                <a:defRPr/>
              </a:pPr>
              <a:t>‹#›</a:t>
            </a:fld>
            <a:endParaRPr lang="id-ID"/>
          </a:p>
        </p:txBody>
      </p:sp>
    </p:spTree>
    <p:extLst>
      <p:ext uri="{BB962C8B-B14F-4D97-AF65-F5344CB8AC3E}">
        <p14:creationId xmlns:p14="http://schemas.microsoft.com/office/powerpoint/2010/main" val="166409890"/>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CD8678A-0C66-4C69-9727-22C01F5EE6D3}" type="datetimeFigureOut">
              <a:rPr lang="id-ID"/>
              <a:pPr>
                <a:defRPr/>
              </a:pPr>
              <a:t>16/10/2014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BEC2A5F8-0EDB-4345-B2A3-5B06AB7BA683}" type="slidenum">
              <a:rPr lang="id-ID"/>
              <a:pPr>
                <a:defRPr/>
              </a:pPr>
              <a:t>‹#›</a:t>
            </a:fld>
            <a:endParaRPr lang="id-ID"/>
          </a:p>
        </p:txBody>
      </p:sp>
    </p:spTree>
    <p:extLst>
      <p:ext uri="{BB962C8B-B14F-4D97-AF65-F5344CB8AC3E}">
        <p14:creationId xmlns:p14="http://schemas.microsoft.com/office/powerpoint/2010/main" val="3707767418"/>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3"/>
          <p:cNvSpPr>
            <a:spLocks noGrp="1"/>
          </p:cNvSpPr>
          <p:nvPr>
            <p:ph type="dt" sz="half" idx="10"/>
          </p:nvPr>
        </p:nvSpPr>
        <p:spPr/>
        <p:txBody>
          <a:bodyPr/>
          <a:lstStyle>
            <a:lvl1pPr>
              <a:defRPr/>
            </a:lvl1pPr>
          </a:lstStyle>
          <a:p>
            <a:pPr>
              <a:defRPr/>
            </a:pPr>
            <a:fld id="{7ED2C492-0EBB-414C-AFD2-1797EC12163A}" type="datetimeFigureOut">
              <a:rPr lang="id-ID"/>
              <a:pPr>
                <a:defRPr/>
              </a:pPr>
              <a:t>16/10/2014</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1161E314-3CB0-447F-A742-D0792CF2CFFA}" type="slidenum">
              <a:rPr lang="id-ID"/>
              <a:pPr>
                <a:defRPr/>
              </a:pPr>
              <a:t>‹#›</a:t>
            </a:fld>
            <a:endParaRPr lang="id-ID"/>
          </a:p>
        </p:txBody>
      </p:sp>
    </p:spTree>
    <p:extLst>
      <p:ext uri="{BB962C8B-B14F-4D97-AF65-F5344CB8AC3E}">
        <p14:creationId xmlns:p14="http://schemas.microsoft.com/office/powerpoint/2010/main" val="542467758"/>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3"/>
          <p:cNvSpPr>
            <a:spLocks noGrp="1"/>
          </p:cNvSpPr>
          <p:nvPr>
            <p:ph type="dt" sz="half" idx="10"/>
          </p:nvPr>
        </p:nvSpPr>
        <p:spPr/>
        <p:txBody>
          <a:bodyPr/>
          <a:lstStyle>
            <a:lvl1pPr>
              <a:defRPr/>
            </a:lvl1pPr>
          </a:lstStyle>
          <a:p>
            <a:pPr>
              <a:defRPr/>
            </a:pPr>
            <a:fld id="{672B5272-B5B6-45C3-8D99-5AE987D7D463}" type="datetimeFigureOut">
              <a:rPr lang="id-ID"/>
              <a:pPr>
                <a:defRPr/>
              </a:pPr>
              <a:t>16/10/2014</a:t>
            </a:fld>
            <a:endParaRPr lang="id-ID"/>
          </a:p>
        </p:txBody>
      </p:sp>
      <p:sp>
        <p:nvSpPr>
          <p:cNvPr id="8" name="Footer Placeholder 4"/>
          <p:cNvSpPr>
            <a:spLocks noGrp="1"/>
          </p:cNvSpPr>
          <p:nvPr>
            <p:ph type="ftr" sz="quarter" idx="11"/>
          </p:nvPr>
        </p:nvSpPr>
        <p:spPr/>
        <p:txBody>
          <a:bodyPr/>
          <a:lstStyle>
            <a:lvl1pPr>
              <a:defRPr/>
            </a:lvl1pPr>
          </a:lstStyle>
          <a:p>
            <a:pPr>
              <a:defRPr/>
            </a:pPr>
            <a:endParaRPr lang="id-ID"/>
          </a:p>
        </p:txBody>
      </p:sp>
      <p:sp>
        <p:nvSpPr>
          <p:cNvPr id="9" name="Slide Number Placeholder 5"/>
          <p:cNvSpPr>
            <a:spLocks noGrp="1"/>
          </p:cNvSpPr>
          <p:nvPr>
            <p:ph type="sldNum" sz="quarter" idx="12"/>
          </p:nvPr>
        </p:nvSpPr>
        <p:spPr/>
        <p:txBody>
          <a:bodyPr/>
          <a:lstStyle>
            <a:lvl1pPr>
              <a:defRPr/>
            </a:lvl1pPr>
          </a:lstStyle>
          <a:p>
            <a:pPr>
              <a:defRPr/>
            </a:pPr>
            <a:fld id="{1C4DD89C-F172-49B1-AB33-FC1D2C68CD28}" type="slidenum">
              <a:rPr lang="id-ID"/>
              <a:pPr>
                <a:defRPr/>
              </a:pPr>
              <a:t>‹#›</a:t>
            </a:fld>
            <a:endParaRPr lang="id-ID"/>
          </a:p>
        </p:txBody>
      </p:sp>
    </p:spTree>
    <p:extLst>
      <p:ext uri="{BB962C8B-B14F-4D97-AF65-F5344CB8AC3E}">
        <p14:creationId xmlns:p14="http://schemas.microsoft.com/office/powerpoint/2010/main" val="574828466"/>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3"/>
          <p:cNvSpPr>
            <a:spLocks noGrp="1"/>
          </p:cNvSpPr>
          <p:nvPr>
            <p:ph type="dt" sz="half" idx="10"/>
          </p:nvPr>
        </p:nvSpPr>
        <p:spPr/>
        <p:txBody>
          <a:bodyPr/>
          <a:lstStyle>
            <a:lvl1pPr>
              <a:defRPr/>
            </a:lvl1pPr>
          </a:lstStyle>
          <a:p>
            <a:pPr>
              <a:defRPr/>
            </a:pPr>
            <a:fld id="{22606E75-7215-40A1-BBB3-599F030F51D9}" type="datetimeFigureOut">
              <a:rPr lang="id-ID"/>
              <a:pPr>
                <a:defRPr/>
              </a:pPr>
              <a:t>16/10/2014</a:t>
            </a:fld>
            <a:endParaRPr lang="id-ID"/>
          </a:p>
        </p:txBody>
      </p:sp>
      <p:sp>
        <p:nvSpPr>
          <p:cNvPr id="4" name="Footer Placeholder 4"/>
          <p:cNvSpPr>
            <a:spLocks noGrp="1"/>
          </p:cNvSpPr>
          <p:nvPr>
            <p:ph type="ftr" sz="quarter" idx="11"/>
          </p:nvPr>
        </p:nvSpPr>
        <p:spPr/>
        <p:txBody>
          <a:bodyPr/>
          <a:lstStyle>
            <a:lvl1pPr>
              <a:defRPr/>
            </a:lvl1pPr>
          </a:lstStyle>
          <a:p>
            <a:pPr>
              <a:defRPr/>
            </a:pPr>
            <a:endParaRPr lang="id-ID"/>
          </a:p>
        </p:txBody>
      </p:sp>
      <p:sp>
        <p:nvSpPr>
          <p:cNvPr id="5" name="Slide Number Placeholder 5"/>
          <p:cNvSpPr>
            <a:spLocks noGrp="1"/>
          </p:cNvSpPr>
          <p:nvPr>
            <p:ph type="sldNum" sz="quarter" idx="12"/>
          </p:nvPr>
        </p:nvSpPr>
        <p:spPr/>
        <p:txBody>
          <a:bodyPr/>
          <a:lstStyle>
            <a:lvl1pPr>
              <a:defRPr/>
            </a:lvl1pPr>
          </a:lstStyle>
          <a:p>
            <a:pPr>
              <a:defRPr/>
            </a:pPr>
            <a:fld id="{6F75A529-83DB-4283-89F6-0C3F12D3D211}" type="slidenum">
              <a:rPr lang="id-ID"/>
              <a:pPr>
                <a:defRPr/>
              </a:pPr>
              <a:t>‹#›</a:t>
            </a:fld>
            <a:endParaRPr lang="id-ID"/>
          </a:p>
        </p:txBody>
      </p:sp>
    </p:spTree>
    <p:extLst>
      <p:ext uri="{BB962C8B-B14F-4D97-AF65-F5344CB8AC3E}">
        <p14:creationId xmlns:p14="http://schemas.microsoft.com/office/powerpoint/2010/main" val="16259342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57899080"/>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26C64B1-9F4B-41AD-BDDF-5EBE813F8F7F}" type="datetimeFigureOut">
              <a:rPr lang="id-ID"/>
              <a:pPr>
                <a:defRPr/>
              </a:pPr>
              <a:t>16/10/2014</a:t>
            </a:fld>
            <a:endParaRPr lang="id-ID"/>
          </a:p>
        </p:txBody>
      </p:sp>
      <p:sp>
        <p:nvSpPr>
          <p:cNvPr id="3" name="Footer Placeholder 4"/>
          <p:cNvSpPr>
            <a:spLocks noGrp="1"/>
          </p:cNvSpPr>
          <p:nvPr>
            <p:ph type="ftr" sz="quarter" idx="11"/>
          </p:nvPr>
        </p:nvSpPr>
        <p:spPr/>
        <p:txBody>
          <a:bodyPr/>
          <a:lstStyle>
            <a:lvl1pPr>
              <a:defRPr/>
            </a:lvl1pPr>
          </a:lstStyle>
          <a:p>
            <a:pPr>
              <a:defRPr/>
            </a:pPr>
            <a:endParaRPr lang="id-ID"/>
          </a:p>
        </p:txBody>
      </p:sp>
      <p:sp>
        <p:nvSpPr>
          <p:cNvPr id="4" name="Slide Number Placeholder 5"/>
          <p:cNvSpPr>
            <a:spLocks noGrp="1"/>
          </p:cNvSpPr>
          <p:nvPr>
            <p:ph type="sldNum" sz="quarter" idx="12"/>
          </p:nvPr>
        </p:nvSpPr>
        <p:spPr/>
        <p:txBody>
          <a:bodyPr/>
          <a:lstStyle>
            <a:lvl1pPr>
              <a:defRPr/>
            </a:lvl1pPr>
          </a:lstStyle>
          <a:p>
            <a:pPr>
              <a:defRPr/>
            </a:pPr>
            <a:fld id="{E025F24E-F6AF-4517-9628-B673C7962794}" type="slidenum">
              <a:rPr lang="id-ID"/>
              <a:pPr>
                <a:defRPr/>
              </a:pPr>
              <a:t>‹#›</a:t>
            </a:fld>
            <a:endParaRPr lang="id-ID"/>
          </a:p>
        </p:txBody>
      </p:sp>
    </p:spTree>
    <p:extLst>
      <p:ext uri="{BB962C8B-B14F-4D97-AF65-F5344CB8AC3E}">
        <p14:creationId xmlns:p14="http://schemas.microsoft.com/office/powerpoint/2010/main" val="559937844"/>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1DD2F4-2753-4ACD-AE1B-B7022096BBB1}" type="datetimeFigureOut">
              <a:rPr lang="id-ID"/>
              <a:pPr>
                <a:defRPr/>
              </a:pPr>
              <a:t>16/10/2014</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F3822A58-867A-448C-A4E4-53F2C776AAB0}" type="slidenum">
              <a:rPr lang="id-ID"/>
              <a:pPr>
                <a:defRPr/>
              </a:pPr>
              <a:t>‹#›</a:t>
            </a:fld>
            <a:endParaRPr lang="id-ID"/>
          </a:p>
        </p:txBody>
      </p:sp>
    </p:spTree>
    <p:extLst>
      <p:ext uri="{BB962C8B-B14F-4D97-AF65-F5344CB8AC3E}">
        <p14:creationId xmlns:p14="http://schemas.microsoft.com/office/powerpoint/2010/main" val="3234997434"/>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D2C2C4B-617B-4DB0-B51D-E58A93B2451C}" type="datetimeFigureOut">
              <a:rPr lang="id-ID"/>
              <a:pPr>
                <a:defRPr/>
              </a:pPr>
              <a:t>16/10/2014</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1C420029-B370-43EA-A8DE-4394D3FBDA03}" type="slidenum">
              <a:rPr lang="id-ID"/>
              <a:pPr>
                <a:defRPr/>
              </a:pPr>
              <a:t>‹#›</a:t>
            </a:fld>
            <a:endParaRPr lang="id-ID"/>
          </a:p>
        </p:txBody>
      </p:sp>
    </p:spTree>
    <p:extLst>
      <p:ext uri="{BB962C8B-B14F-4D97-AF65-F5344CB8AC3E}">
        <p14:creationId xmlns:p14="http://schemas.microsoft.com/office/powerpoint/2010/main" val="1638411138"/>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0E64B56B-EA42-4D63-A5D3-04A0C4AD40F0}" type="datetimeFigureOut">
              <a:rPr lang="id-ID"/>
              <a:pPr>
                <a:defRPr/>
              </a:pPr>
              <a:t>16/10/2014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2DF18943-DCDA-4A63-B234-9D20B6005130}" type="slidenum">
              <a:rPr lang="id-ID"/>
              <a:pPr>
                <a:defRPr/>
              </a:pPr>
              <a:t>‹#›</a:t>
            </a:fld>
            <a:endParaRPr lang="id-ID"/>
          </a:p>
        </p:txBody>
      </p:sp>
    </p:spTree>
    <p:extLst>
      <p:ext uri="{BB962C8B-B14F-4D97-AF65-F5344CB8AC3E}">
        <p14:creationId xmlns:p14="http://schemas.microsoft.com/office/powerpoint/2010/main" val="266524846"/>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D74C9374-8913-49FE-B5C0-CC7D4A19FA35}" type="datetimeFigureOut">
              <a:rPr lang="id-ID"/>
              <a:pPr>
                <a:defRPr/>
              </a:pPr>
              <a:t>16/10/2014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3C3974AB-78A8-4633-A3B5-9EF0B4953900}" type="slidenum">
              <a:rPr lang="id-ID"/>
              <a:pPr>
                <a:defRPr/>
              </a:pPr>
              <a:t>‹#›</a:t>
            </a:fld>
            <a:endParaRPr lang="id-ID"/>
          </a:p>
        </p:txBody>
      </p:sp>
    </p:spTree>
    <p:extLst>
      <p:ext uri="{BB962C8B-B14F-4D97-AF65-F5344CB8AC3E}">
        <p14:creationId xmlns:p14="http://schemas.microsoft.com/office/powerpoint/2010/main" val="1293008847"/>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F:\5 PEMBINAAN Penginjilan &amp; Tindak Lanjut Dasar\1 MODEL\Meekness &amp; Truth, Conversational Evangelism\ce-book.jpg"/>
          <p:cNvPicPr>
            <a:picLocks noChangeAspect="1" noChangeArrowheads="1"/>
          </p:cNvPicPr>
          <p:nvPr userDrawn="1"/>
        </p:nvPicPr>
        <p:blipFill>
          <a:blip r:embed="rId2" cstate="print">
            <a:lum bright="-10000" contrast="10000"/>
          </a:blip>
          <a:srcRect l="1287" t="870" r="1888" b="51814"/>
          <a:stretch>
            <a:fillRect/>
          </a:stretch>
        </p:blipFill>
        <p:spPr bwMode="auto">
          <a:xfrm>
            <a:off x="1"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ctrTitle"/>
          </p:nvPr>
        </p:nvSpPr>
        <p:spPr>
          <a:xfrm>
            <a:off x="685800" y="1063633"/>
            <a:ext cx="7772400" cy="1470025"/>
          </a:xfrm>
        </p:spPr>
        <p:txBody>
          <a:bodyPr/>
          <a:lstStyle>
            <a:lvl1pPr>
              <a:defRPr b="1">
                <a:latin typeface="Candara" pitchFamily="34" charset="0"/>
              </a:defRPr>
            </a:lvl1pPr>
          </a:lstStyle>
          <a:p>
            <a:r>
              <a:rPr lang="en-US" smtClean="0"/>
              <a:t>Click to edit Master title style</a:t>
            </a:r>
            <a:endParaRPr lang="id-ID"/>
          </a:p>
        </p:txBody>
      </p:sp>
      <p:sp>
        <p:nvSpPr>
          <p:cNvPr id="3" name="Subtitle 2"/>
          <p:cNvSpPr>
            <a:spLocks noGrp="1"/>
          </p:cNvSpPr>
          <p:nvPr>
            <p:ph type="subTitle" idx="1"/>
          </p:nvPr>
        </p:nvSpPr>
        <p:spPr>
          <a:xfrm>
            <a:off x="1371600" y="2819408"/>
            <a:ext cx="6400800" cy="1752600"/>
          </a:xfrm>
        </p:spPr>
        <p:txBody>
          <a:bodyPr/>
          <a:lstStyle>
            <a:lvl1pPr marL="0" indent="0" algn="ctr">
              <a:buNone/>
              <a:defRPr b="1">
                <a:solidFill>
                  <a:schemeClr val="tx1">
                    <a:tint val="75000"/>
                  </a:schemeClr>
                </a:solidFill>
                <a:latin typeface="Candar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5" name="Date Placeholder 3"/>
          <p:cNvSpPr>
            <a:spLocks noGrp="1"/>
          </p:cNvSpPr>
          <p:nvPr>
            <p:ph type="dt" sz="half" idx="10"/>
          </p:nvPr>
        </p:nvSpPr>
        <p:spPr/>
        <p:txBody>
          <a:bodyPr/>
          <a:lstStyle>
            <a:lvl1pPr>
              <a:defRPr/>
            </a:lvl1pPr>
          </a:lstStyle>
          <a:p>
            <a:pPr>
              <a:defRPr/>
            </a:pPr>
            <a:fld id="{04D39C9E-715C-4D5D-8B16-373EB2FDD9A2}" type="datetimeFigureOut">
              <a:rPr lang="id-ID"/>
              <a:pPr>
                <a:defRPr/>
              </a:pPr>
              <a:t>16/10/2014</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4A3E3E66-0FFE-4D75-A3E6-6676D75CA8A7}" type="slidenum">
              <a:rPr lang="id-ID"/>
              <a:pPr>
                <a:defRPr/>
              </a:pPr>
              <a:t>‹#›</a:t>
            </a:fld>
            <a:endParaRPr lang="id-ID"/>
          </a:p>
        </p:txBody>
      </p:sp>
    </p:spTree>
    <p:extLst>
      <p:ext uri="{BB962C8B-B14F-4D97-AF65-F5344CB8AC3E}">
        <p14:creationId xmlns:p14="http://schemas.microsoft.com/office/powerpoint/2010/main" val="4149173573"/>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282" y="71414"/>
            <a:ext cx="8929718" cy="1143000"/>
          </a:xfrm>
        </p:spPr>
        <p:txBody>
          <a:bodyPr/>
          <a:lstStyle>
            <a:lvl1pPr>
              <a:lnSpc>
                <a:spcPct val="70000"/>
              </a:lnSpc>
              <a:defRPr>
                <a:solidFill>
                  <a:srgbClr val="663300"/>
                </a:solidFill>
                <a:effectLst>
                  <a:glow rad="101600">
                    <a:schemeClr val="bg1">
                      <a:alpha val="60000"/>
                    </a:schemeClr>
                  </a:glow>
                </a:effectLst>
              </a:defRPr>
            </a:lvl1pPr>
          </a:lstStyle>
          <a:p>
            <a:r>
              <a:rPr lang="en-US" dirty="0" smtClean="0"/>
              <a:t>Click to edit Master title style</a:t>
            </a:r>
            <a:endParaRPr lang="id-ID"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F1D9EFDC-EEEA-4B40-A900-FBC0EC6DDAF6}" type="datetimeFigureOut">
              <a:rPr lang="id-ID"/>
              <a:pPr>
                <a:defRPr/>
              </a:pPr>
              <a:t>16/10/2014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AAB68576-E16F-4A3F-BCEE-B0EB929A9BA9}" type="slidenum">
              <a:rPr lang="id-ID"/>
              <a:pPr>
                <a:defRPr/>
              </a:pPr>
              <a:t>‹#›</a:t>
            </a:fld>
            <a:endParaRPr lang="id-ID"/>
          </a:p>
        </p:txBody>
      </p:sp>
    </p:spTree>
    <p:extLst>
      <p:ext uri="{BB962C8B-B14F-4D97-AF65-F5344CB8AC3E}">
        <p14:creationId xmlns:p14="http://schemas.microsoft.com/office/powerpoint/2010/main" val="1058228887"/>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A0CCC28-0A3F-4DEC-A13E-97DC8C3BE482}" type="datetimeFigureOut">
              <a:rPr lang="id-ID"/>
              <a:pPr>
                <a:defRPr/>
              </a:pPr>
              <a:t>16/10/2014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27001E5F-B0C9-406A-BD21-8D8A5D72BD5F}" type="slidenum">
              <a:rPr lang="id-ID"/>
              <a:pPr>
                <a:defRPr/>
              </a:pPr>
              <a:t>‹#›</a:t>
            </a:fld>
            <a:endParaRPr lang="id-ID"/>
          </a:p>
        </p:txBody>
      </p:sp>
    </p:spTree>
    <p:extLst>
      <p:ext uri="{BB962C8B-B14F-4D97-AF65-F5344CB8AC3E}">
        <p14:creationId xmlns:p14="http://schemas.microsoft.com/office/powerpoint/2010/main" val="802315858"/>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3"/>
          <p:cNvSpPr>
            <a:spLocks noGrp="1"/>
          </p:cNvSpPr>
          <p:nvPr>
            <p:ph type="dt" sz="half" idx="10"/>
          </p:nvPr>
        </p:nvSpPr>
        <p:spPr/>
        <p:txBody>
          <a:bodyPr/>
          <a:lstStyle>
            <a:lvl1pPr>
              <a:defRPr/>
            </a:lvl1pPr>
          </a:lstStyle>
          <a:p>
            <a:pPr>
              <a:defRPr/>
            </a:pPr>
            <a:fld id="{6E48DAB3-615C-4C54-AFC4-8A2CD31AEE67}" type="datetimeFigureOut">
              <a:rPr lang="id-ID"/>
              <a:pPr>
                <a:defRPr/>
              </a:pPr>
              <a:t>16/10/2014</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465E05C8-5DA0-46E4-BE47-CB5088DFDCBB}" type="slidenum">
              <a:rPr lang="id-ID"/>
              <a:pPr>
                <a:defRPr/>
              </a:pPr>
              <a:t>‹#›</a:t>
            </a:fld>
            <a:endParaRPr lang="id-ID"/>
          </a:p>
        </p:txBody>
      </p:sp>
    </p:spTree>
    <p:extLst>
      <p:ext uri="{BB962C8B-B14F-4D97-AF65-F5344CB8AC3E}">
        <p14:creationId xmlns:p14="http://schemas.microsoft.com/office/powerpoint/2010/main" val="3355673350"/>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3"/>
          <p:cNvSpPr>
            <a:spLocks noGrp="1"/>
          </p:cNvSpPr>
          <p:nvPr>
            <p:ph type="dt" sz="half" idx="10"/>
          </p:nvPr>
        </p:nvSpPr>
        <p:spPr/>
        <p:txBody>
          <a:bodyPr/>
          <a:lstStyle>
            <a:lvl1pPr>
              <a:defRPr/>
            </a:lvl1pPr>
          </a:lstStyle>
          <a:p>
            <a:pPr>
              <a:defRPr/>
            </a:pPr>
            <a:fld id="{8F036D16-71E9-4616-9790-A0AA5336548D}" type="datetimeFigureOut">
              <a:rPr lang="id-ID"/>
              <a:pPr>
                <a:defRPr/>
              </a:pPr>
              <a:t>16/10/2014</a:t>
            </a:fld>
            <a:endParaRPr lang="id-ID"/>
          </a:p>
        </p:txBody>
      </p:sp>
      <p:sp>
        <p:nvSpPr>
          <p:cNvPr id="8" name="Footer Placeholder 4"/>
          <p:cNvSpPr>
            <a:spLocks noGrp="1"/>
          </p:cNvSpPr>
          <p:nvPr>
            <p:ph type="ftr" sz="quarter" idx="11"/>
          </p:nvPr>
        </p:nvSpPr>
        <p:spPr/>
        <p:txBody>
          <a:bodyPr/>
          <a:lstStyle>
            <a:lvl1pPr>
              <a:defRPr/>
            </a:lvl1pPr>
          </a:lstStyle>
          <a:p>
            <a:pPr>
              <a:defRPr/>
            </a:pPr>
            <a:endParaRPr lang="id-ID"/>
          </a:p>
        </p:txBody>
      </p:sp>
      <p:sp>
        <p:nvSpPr>
          <p:cNvPr id="9" name="Slide Number Placeholder 5"/>
          <p:cNvSpPr>
            <a:spLocks noGrp="1"/>
          </p:cNvSpPr>
          <p:nvPr>
            <p:ph type="sldNum" sz="quarter" idx="12"/>
          </p:nvPr>
        </p:nvSpPr>
        <p:spPr/>
        <p:txBody>
          <a:bodyPr/>
          <a:lstStyle>
            <a:lvl1pPr>
              <a:defRPr/>
            </a:lvl1pPr>
          </a:lstStyle>
          <a:p>
            <a:pPr>
              <a:defRPr/>
            </a:pPr>
            <a:fld id="{10270581-2B6C-4B53-A7FF-61DD32DD344A}" type="slidenum">
              <a:rPr lang="id-ID"/>
              <a:pPr>
                <a:defRPr/>
              </a:pPr>
              <a:t>‹#›</a:t>
            </a:fld>
            <a:endParaRPr lang="id-ID"/>
          </a:p>
        </p:txBody>
      </p:sp>
    </p:spTree>
    <p:extLst>
      <p:ext uri="{BB962C8B-B14F-4D97-AF65-F5344CB8AC3E}">
        <p14:creationId xmlns:p14="http://schemas.microsoft.com/office/powerpoint/2010/main" val="34668986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9144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863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2424045596"/>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3"/>
          <p:cNvSpPr>
            <a:spLocks noGrp="1"/>
          </p:cNvSpPr>
          <p:nvPr>
            <p:ph type="dt" sz="half" idx="10"/>
          </p:nvPr>
        </p:nvSpPr>
        <p:spPr/>
        <p:txBody>
          <a:bodyPr/>
          <a:lstStyle>
            <a:lvl1pPr>
              <a:defRPr/>
            </a:lvl1pPr>
          </a:lstStyle>
          <a:p>
            <a:pPr>
              <a:defRPr/>
            </a:pPr>
            <a:fld id="{D8779634-1E8C-4298-8336-393BEA941BAD}" type="datetimeFigureOut">
              <a:rPr lang="id-ID"/>
              <a:pPr>
                <a:defRPr/>
              </a:pPr>
              <a:t>16/10/2014</a:t>
            </a:fld>
            <a:endParaRPr lang="id-ID"/>
          </a:p>
        </p:txBody>
      </p:sp>
      <p:sp>
        <p:nvSpPr>
          <p:cNvPr id="4" name="Footer Placeholder 4"/>
          <p:cNvSpPr>
            <a:spLocks noGrp="1"/>
          </p:cNvSpPr>
          <p:nvPr>
            <p:ph type="ftr" sz="quarter" idx="11"/>
          </p:nvPr>
        </p:nvSpPr>
        <p:spPr/>
        <p:txBody>
          <a:bodyPr/>
          <a:lstStyle>
            <a:lvl1pPr>
              <a:defRPr/>
            </a:lvl1pPr>
          </a:lstStyle>
          <a:p>
            <a:pPr>
              <a:defRPr/>
            </a:pPr>
            <a:endParaRPr lang="id-ID"/>
          </a:p>
        </p:txBody>
      </p:sp>
      <p:sp>
        <p:nvSpPr>
          <p:cNvPr id="5" name="Slide Number Placeholder 5"/>
          <p:cNvSpPr>
            <a:spLocks noGrp="1"/>
          </p:cNvSpPr>
          <p:nvPr>
            <p:ph type="sldNum" sz="quarter" idx="12"/>
          </p:nvPr>
        </p:nvSpPr>
        <p:spPr/>
        <p:txBody>
          <a:bodyPr/>
          <a:lstStyle>
            <a:lvl1pPr>
              <a:defRPr/>
            </a:lvl1pPr>
          </a:lstStyle>
          <a:p>
            <a:pPr>
              <a:defRPr/>
            </a:pPr>
            <a:fld id="{78AB19FB-1510-4522-AB26-61DD5469F1B9}" type="slidenum">
              <a:rPr lang="id-ID"/>
              <a:pPr>
                <a:defRPr/>
              </a:pPr>
              <a:t>‹#›</a:t>
            </a:fld>
            <a:endParaRPr lang="id-ID"/>
          </a:p>
        </p:txBody>
      </p:sp>
    </p:spTree>
    <p:extLst>
      <p:ext uri="{BB962C8B-B14F-4D97-AF65-F5344CB8AC3E}">
        <p14:creationId xmlns:p14="http://schemas.microsoft.com/office/powerpoint/2010/main" val="2488004101"/>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48A0572-7C75-497E-B729-106CBED9A7E5}" type="datetimeFigureOut">
              <a:rPr lang="id-ID"/>
              <a:pPr>
                <a:defRPr/>
              </a:pPr>
              <a:t>16/10/2014</a:t>
            </a:fld>
            <a:endParaRPr lang="id-ID"/>
          </a:p>
        </p:txBody>
      </p:sp>
      <p:sp>
        <p:nvSpPr>
          <p:cNvPr id="3" name="Footer Placeholder 4"/>
          <p:cNvSpPr>
            <a:spLocks noGrp="1"/>
          </p:cNvSpPr>
          <p:nvPr>
            <p:ph type="ftr" sz="quarter" idx="11"/>
          </p:nvPr>
        </p:nvSpPr>
        <p:spPr/>
        <p:txBody>
          <a:bodyPr/>
          <a:lstStyle>
            <a:lvl1pPr>
              <a:defRPr/>
            </a:lvl1pPr>
          </a:lstStyle>
          <a:p>
            <a:pPr>
              <a:defRPr/>
            </a:pPr>
            <a:endParaRPr lang="id-ID"/>
          </a:p>
        </p:txBody>
      </p:sp>
      <p:sp>
        <p:nvSpPr>
          <p:cNvPr id="4" name="Slide Number Placeholder 5"/>
          <p:cNvSpPr>
            <a:spLocks noGrp="1"/>
          </p:cNvSpPr>
          <p:nvPr>
            <p:ph type="sldNum" sz="quarter" idx="12"/>
          </p:nvPr>
        </p:nvSpPr>
        <p:spPr/>
        <p:txBody>
          <a:bodyPr/>
          <a:lstStyle>
            <a:lvl1pPr>
              <a:defRPr/>
            </a:lvl1pPr>
          </a:lstStyle>
          <a:p>
            <a:pPr>
              <a:defRPr/>
            </a:pPr>
            <a:fld id="{A04BF757-9DAF-41CB-96E5-51B1EF729A68}" type="slidenum">
              <a:rPr lang="id-ID"/>
              <a:pPr>
                <a:defRPr/>
              </a:pPr>
              <a:t>‹#›</a:t>
            </a:fld>
            <a:endParaRPr lang="id-ID"/>
          </a:p>
        </p:txBody>
      </p:sp>
    </p:spTree>
    <p:extLst>
      <p:ext uri="{BB962C8B-B14F-4D97-AF65-F5344CB8AC3E}">
        <p14:creationId xmlns:p14="http://schemas.microsoft.com/office/powerpoint/2010/main" val="1295818267"/>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65172C1-DCA7-43F0-A68C-98E755F31C43}" type="datetimeFigureOut">
              <a:rPr lang="id-ID"/>
              <a:pPr>
                <a:defRPr/>
              </a:pPr>
              <a:t>16/10/2014</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3B8121AE-79E2-4A05-8666-4A11BCAE35C6}" type="slidenum">
              <a:rPr lang="id-ID"/>
              <a:pPr>
                <a:defRPr/>
              </a:pPr>
              <a:t>‹#›</a:t>
            </a:fld>
            <a:endParaRPr lang="id-ID"/>
          </a:p>
        </p:txBody>
      </p:sp>
    </p:spTree>
    <p:extLst>
      <p:ext uri="{BB962C8B-B14F-4D97-AF65-F5344CB8AC3E}">
        <p14:creationId xmlns:p14="http://schemas.microsoft.com/office/powerpoint/2010/main" val="3946602480"/>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7C09CA-D5B5-4FA6-814C-5BAE9B1A2F8F}" type="datetimeFigureOut">
              <a:rPr lang="id-ID"/>
              <a:pPr>
                <a:defRPr/>
              </a:pPr>
              <a:t>16/10/2014</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203B8DAE-CF32-4D62-BFED-8D4F89A9CA12}" type="slidenum">
              <a:rPr lang="id-ID"/>
              <a:pPr>
                <a:defRPr/>
              </a:pPr>
              <a:t>‹#›</a:t>
            </a:fld>
            <a:endParaRPr lang="id-ID"/>
          </a:p>
        </p:txBody>
      </p:sp>
    </p:spTree>
    <p:extLst>
      <p:ext uri="{BB962C8B-B14F-4D97-AF65-F5344CB8AC3E}">
        <p14:creationId xmlns:p14="http://schemas.microsoft.com/office/powerpoint/2010/main" val="3898231792"/>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798BFE11-9EA3-4BC7-BC56-08E5029F92E5}" type="datetimeFigureOut">
              <a:rPr lang="id-ID"/>
              <a:pPr>
                <a:defRPr/>
              </a:pPr>
              <a:t>16/10/2014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E6BD69B4-EB5E-4727-9173-C4BFC66828F9}" type="slidenum">
              <a:rPr lang="id-ID"/>
              <a:pPr>
                <a:defRPr/>
              </a:pPr>
              <a:t>‹#›</a:t>
            </a:fld>
            <a:endParaRPr lang="id-ID"/>
          </a:p>
        </p:txBody>
      </p:sp>
    </p:spTree>
    <p:extLst>
      <p:ext uri="{BB962C8B-B14F-4D97-AF65-F5344CB8AC3E}">
        <p14:creationId xmlns:p14="http://schemas.microsoft.com/office/powerpoint/2010/main" val="3783909078"/>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841FE969-FAF5-4719-80FF-1C93AEFAF4B5}" type="datetimeFigureOut">
              <a:rPr lang="id-ID"/>
              <a:pPr>
                <a:defRPr/>
              </a:pPr>
              <a:t>16/10/2014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152A98A1-2EF8-40A7-AD29-EFE630A5C6E7}" type="slidenum">
              <a:rPr lang="id-ID"/>
              <a:pPr>
                <a:defRPr/>
              </a:pPr>
              <a:t>‹#›</a:t>
            </a:fld>
            <a:endParaRPr lang="id-ID"/>
          </a:p>
        </p:txBody>
      </p:sp>
    </p:spTree>
    <p:extLst>
      <p:ext uri="{BB962C8B-B14F-4D97-AF65-F5344CB8AC3E}">
        <p14:creationId xmlns:p14="http://schemas.microsoft.com/office/powerpoint/2010/main" val="847538228"/>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957890" name="Rectangle 2"/>
          <p:cNvSpPr>
            <a:spLocks noGrp="1" noChangeArrowheads="1"/>
          </p:cNvSpPr>
          <p:nvPr>
            <p:ph type="ctrTitle" sz="quarter"/>
          </p:nvPr>
        </p:nvSpPr>
        <p:spPr>
          <a:xfrm>
            <a:off x="685800" y="515938"/>
            <a:ext cx="7772400" cy="1470025"/>
          </a:xfrm>
          <a:noFill/>
        </p:spPr>
        <p:txBody>
          <a:bodyPr/>
          <a:lstStyle>
            <a:lvl1pPr>
              <a:defRPr sz="2800"/>
            </a:lvl1pPr>
          </a:lstStyle>
          <a:p>
            <a:r>
              <a:rPr lang="en-US"/>
              <a:t>Click to edit Master title style</a:t>
            </a:r>
          </a:p>
        </p:txBody>
      </p:sp>
      <p:sp>
        <p:nvSpPr>
          <p:cNvPr id="1957891" name="Rectangle 3"/>
          <p:cNvSpPr>
            <a:spLocks noGrp="1" noChangeArrowheads="1"/>
          </p:cNvSpPr>
          <p:nvPr>
            <p:ph type="subTitle" sz="quarter" idx="1"/>
          </p:nvPr>
        </p:nvSpPr>
        <p:spPr>
          <a:xfrm>
            <a:off x="1371600" y="3886200"/>
            <a:ext cx="6400800" cy="1752600"/>
          </a:xfrm>
        </p:spPr>
        <p:txBody>
          <a:bodyPr/>
          <a:lstStyle>
            <a:lvl1pPr marL="0" indent="0" algn="ctr">
              <a:defRPr sz="2800"/>
            </a:lvl1pPr>
          </a:lstStyle>
          <a:p>
            <a:r>
              <a:rPr lang="en-US"/>
              <a:t>Click to edit Master subtitle style</a:t>
            </a:r>
          </a:p>
        </p:txBody>
      </p:sp>
    </p:spTree>
    <p:extLst>
      <p:ext uri="{BB962C8B-B14F-4D97-AF65-F5344CB8AC3E}">
        <p14:creationId xmlns:p14="http://schemas.microsoft.com/office/powerpoint/2010/main" val="2145530538"/>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6784385"/>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00220355"/>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8075" y="3690938"/>
            <a:ext cx="3865563" cy="3024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6038" y="3690938"/>
            <a:ext cx="3865562" cy="3024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79957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2662471417"/>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0197085"/>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16391337"/>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6013877"/>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90301197"/>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88848923"/>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4385863"/>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715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715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9560135"/>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j040220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userDrawn="1"/>
        </p:nvSpPr>
        <p:spPr bwMode="auto">
          <a:xfrm>
            <a:off x="0" y="1612900"/>
            <a:ext cx="9144000" cy="420688"/>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latin typeface="Tahoma" pitchFamily="34" charset="0"/>
              <a:cs typeface="Tahoma" pitchFamily="34" charset="0"/>
            </a:endParaRPr>
          </a:p>
        </p:txBody>
      </p:sp>
      <p:pic>
        <p:nvPicPr>
          <p:cNvPr id="6" name="Picture 6" descr="mtlogowebsite_final_03220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5413" y="76200"/>
            <a:ext cx="368458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mt web address"/>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62075" y="6343650"/>
            <a:ext cx="6400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5795" name="Rectangle 3"/>
          <p:cNvSpPr>
            <a:spLocks noGrp="1" noChangeArrowheads="1"/>
          </p:cNvSpPr>
          <p:nvPr>
            <p:ph type="ctrTitle"/>
          </p:nvPr>
        </p:nvSpPr>
        <p:spPr>
          <a:xfrm>
            <a:off x="685800" y="2209800"/>
            <a:ext cx="7772400" cy="1470025"/>
          </a:xfrm>
        </p:spPr>
        <p:txBody>
          <a:bodyPr/>
          <a:lstStyle>
            <a:lvl1pPr>
              <a:defRPr sz="2400" b="0">
                <a:solidFill>
                  <a:srgbClr val="000066"/>
                </a:solidFill>
                <a:effectLst>
                  <a:outerShdw blurRad="38100" dist="38100" dir="2700000" algn="tl">
                    <a:srgbClr val="C0C0C0"/>
                  </a:outerShdw>
                </a:effectLst>
                <a:latin typeface="Engravers MT" pitchFamily="18" charset="0"/>
              </a:defRPr>
            </a:lvl1pPr>
          </a:lstStyle>
          <a:p>
            <a:r>
              <a:rPr lang="en-US"/>
              <a:t>Click to edit Master title style</a:t>
            </a:r>
          </a:p>
        </p:txBody>
      </p:sp>
      <p:sp>
        <p:nvSpPr>
          <p:cNvPr id="1825796" name="Rectangle 4"/>
          <p:cNvSpPr>
            <a:spLocks noGrp="1" noChangeArrowheads="1"/>
          </p:cNvSpPr>
          <p:nvPr>
            <p:ph type="subTitle" idx="1"/>
          </p:nvPr>
        </p:nvSpPr>
        <p:spPr>
          <a:xfrm>
            <a:off x="1371600" y="4800600"/>
            <a:ext cx="6400800" cy="1457325"/>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2257552084"/>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p:txBody>
          <a:bodyPr/>
          <a:lstStyle>
            <a:lvl1pPr>
              <a:defRPr>
                <a:cs typeface="+mn-cs"/>
              </a:defRPr>
            </a:lvl1pPr>
          </a:lstStyle>
          <a:p>
            <a:pPr>
              <a:defRPr/>
            </a:pPr>
            <a:endParaRPr lang="en-US"/>
          </a:p>
        </p:txBody>
      </p:sp>
      <p:sp>
        <p:nvSpPr>
          <p:cNvPr id="5" name="Rectangle 7"/>
          <p:cNvSpPr>
            <a:spLocks noGrp="1" noChangeArrowheads="1"/>
          </p:cNvSpPr>
          <p:nvPr>
            <p:ph type="sldNum" sz="quarter" idx="11"/>
          </p:nvPr>
        </p:nvSpPr>
        <p:spPr/>
        <p:txBody>
          <a:bodyPr/>
          <a:lstStyle>
            <a:lvl1pPr>
              <a:defRPr>
                <a:cs typeface="+mn-cs"/>
              </a:defRPr>
            </a:lvl1pPr>
          </a:lstStyle>
          <a:p>
            <a:pPr>
              <a:defRPr/>
            </a:pPr>
            <a:fld id="{38E46E69-9C13-4F0F-A356-71043E3E9CB5}" type="slidenum">
              <a:rPr lang="en-US"/>
              <a:pPr>
                <a:defRPr/>
              </a:pPr>
              <a:t>‹#›</a:t>
            </a:fld>
            <a:endParaRPr lang="en-US"/>
          </a:p>
        </p:txBody>
      </p:sp>
    </p:spTree>
    <p:extLst>
      <p:ext uri="{BB962C8B-B14F-4D97-AF65-F5344CB8AC3E}">
        <p14:creationId xmlns:p14="http://schemas.microsoft.com/office/powerpoint/2010/main" val="382267211"/>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p:txBody>
          <a:bodyPr/>
          <a:lstStyle>
            <a:lvl1pPr>
              <a:defRPr>
                <a:cs typeface="+mn-cs"/>
              </a:defRPr>
            </a:lvl1pPr>
          </a:lstStyle>
          <a:p>
            <a:pPr>
              <a:defRPr/>
            </a:pPr>
            <a:endParaRPr lang="en-US"/>
          </a:p>
        </p:txBody>
      </p:sp>
      <p:sp>
        <p:nvSpPr>
          <p:cNvPr id="5" name="Rectangle 7"/>
          <p:cNvSpPr>
            <a:spLocks noGrp="1" noChangeArrowheads="1"/>
          </p:cNvSpPr>
          <p:nvPr>
            <p:ph type="sldNum" sz="quarter" idx="11"/>
          </p:nvPr>
        </p:nvSpPr>
        <p:spPr/>
        <p:txBody>
          <a:bodyPr/>
          <a:lstStyle>
            <a:lvl1pPr>
              <a:defRPr>
                <a:cs typeface="+mn-cs"/>
              </a:defRPr>
            </a:lvl1pPr>
          </a:lstStyle>
          <a:p>
            <a:pPr>
              <a:defRPr/>
            </a:pPr>
            <a:fld id="{70B5DD3F-3B39-4CBE-9EAD-8C2D81E9647F}" type="slidenum">
              <a:rPr lang="en-US"/>
              <a:pPr>
                <a:defRPr/>
              </a:pPr>
              <a:t>‹#›</a:t>
            </a:fld>
            <a:endParaRPr lang="en-US"/>
          </a:p>
        </p:txBody>
      </p:sp>
    </p:spTree>
    <p:extLst>
      <p:ext uri="{BB962C8B-B14F-4D97-AF65-F5344CB8AC3E}">
        <p14:creationId xmlns:p14="http://schemas.microsoft.com/office/powerpoint/2010/main" val="27156409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Tree>
    <p:extLst>
      <p:ext uri="{BB962C8B-B14F-4D97-AF65-F5344CB8AC3E}">
        <p14:creationId xmlns:p14="http://schemas.microsoft.com/office/powerpoint/2010/main" val="2998379091"/>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p:txBody>
          <a:bodyPr/>
          <a:lstStyle>
            <a:lvl1pPr>
              <a:defRPr>
                <a:cs typeface="+mn-cs"/>
              </a:defRPr>
            </a:lvl1pPr>
          </a:lstStyle>
          <a:p>
            <a:pPr>
              <a:defRPr/>
            </a:pPr>
            <a:endParaRPr lang="en-US"/>
          </a:p>
        </p:txBody>
      </p:sp>
      <p:sp>
        <p:nvSpPr>
          <p:cNvPr id="6" name="Rectangle 7"/>
          <p:cNvSpPr>
            <a:spLocks noGrp="1" noChangeArrowheads="1"/>
          </p:cNvSpPr>
          <p:nvPr>
            <p:ph type="sldNum" sz="quarter" idx="11"/>
          </p:nvPr>
        </p:nvSpPr>
        <p:spPr/>
        <p:txBody>
          <a:bodyPr/>
          <a:lstStyle>
            <a:lvl1pPr>
              <a:defRPr>
                <a:cs typeface="+mn-cs"/>
              </a:defRPr>
            </a:lvl1pPr>
          </a:lstStyle>
          <a:p>
            <a:pPr>
              <a:defRPr/>
            </a:pPr>
            <a:fld id="{BD5B02D4-ECF9-4AB8-9939-DD2A22AFE939}" type="slidenum">
              <a:rPr lang="en-US"/>
              <a:pPr>
                <a:defRPr/>
              </a:pPr>
              <a:t>‹#›</a:t>
            </a:fld>
            <a:endParaRPr lang="en-US"/>
          </a:p>
        </p:txBody>
      </p:sp>
    </p:spTree>
    <p:extLst>
      <p:ext uri="{BB962C8B-B14F-4D97-AF65-F5344CB8AC3E}">
        <p14:creationId xmlns:p14="http://schemas.microsoft.com/office/powerpoint/2010/main" val="100881400"/>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p:txBody>
          <a:bodyPr/>
          <a:lstStyle>
            <a:lvl1pPr>
              <a:defRPr>
                <a:cs typeface="+mn-cs"/>
              </a:defRPr>
            </a:lvl1pPr>
          </a:lstStyle>
          <a:p>
            <a:pPr>
              <a:defRPr/>
            </a:pPr>
            <a:endParaRPr lang="en-US"/>
          </a:p>
        </p:txBody>
      </p:sp>
      <p:sp>
        <p:nvSpPr>
          <p:cNvPr id="8" name="Rectangle 7"/>
          <p:cNvSpPr>
            <a:spLocks noGrp="1" noChangeArrowheads="1"/>
          </p:cNvSpPr>
          <p:nvPr>
            <p:ph type="sldNum" sz="quarter" idx="11"/>
          </p:nvPr>
        </p:nvSpPr>
        <p:spPr/>
        <p:txBody>
          <a:bodyPr/>
          <a:lstStyle>
            <a:lvl1pPr>
              <a:defRPr>
                <a:cs typeface="+mn-cs"/>
              </a:defRPr>
            </a:lvl1pPr>
          </a:lstStyle>
          <a:p>
            <a:pPr>
              <a:defRPr/>
            </a:pPr>
            <a:fld id="{35262C4B-5C3C-423B-8946-60CA5EC080D1}" type="slidenum">
              <a:rPr lang="en-US"/>
              <a:pPr>
                <a:defRPr/>
              </a:pPr>
              <a:t>‹#›</a:t>
            </a:fld>
            <a:endParaRPr lang="en-US"/>
          </a:p>
        </p:txBody>
      </p:sp>
    </p:spTree>
    <p:extLst>
      <p:ext uri="{BB962C8B-B14F-4D97-AF65-F5344CB8AC3E}">
        <p14:creationId xmlns:p14="http://schemas.microsoft.com/office/powerpoint/2010/main" val="1526663887"/>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p:txBody>
          <a:bodyPr/>
          <a:lstStyle>
            <a:lvl1pPr>
              <a:defRPr>
                <a:cs typeface="+mn-cs"/>
              </a:defRPr>
            </a:lvl1pPr>
          </a:lstStyle>
          <a:p>
            <a:pPr>
              <a:defRPr/>
            </a:pPr>
            <a:endParaRPr lang="en-US"/>
          </a:p>
        </p:txBody>
      </p:sp>
      <p:sp>
        <p:nvSpPr>
          <p:cNvPr id="4" name="Rectangle 7"/>
          <p:cNvSpPr>
            <a:spLocks noGrp="1" noChangeArrowheads="1"/>
          </p:cNvSpPr>
          <p:nvPr>
            <p:ph type="sldNum" sz="quarter" idx="11"/>
          </p:nvPr>
        </p:nvSpPr>
        <p:spPr/>
        <p:txBody>
          <a:bodyPr/>
          <a:lstStyle>
            <a:lvl1pPr>
              <a:defRPr>
                <a:cs typeface="+mn-cs"/>
              </a:defRPr>
            </a:lvl1pPr>
          </a:lstStyle>
          <a:p>
            <a:pPr>
              <a:defRPr/>
            </a:pPr>
            <a:fld id="{FB6AD107-D039-4DFB-BC59-3EE0FFEF6B90}" type="slidenum">
              <a:rPr lang="en-US"/>
              <a:pPr>
                <a:defRPr/>
              </a:pPr>
              <a:t>‹#›</a:t>
            </a:fld>
            <a:endParaRPr lang="en-US"/>
          </a:p>
        </p:txBody>
      </p:sp>
    </p:spTree>
    <p:extLst>
      <p:ext uri="{BB962C8B-B14F-4D97-AF65-F5344CB8AC3E}">
        <p14:creationId xmlns:p14="http://schemas.microsoft.com/office/powerpoint/2010/main" val="1479962464"/>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p:txBody>
          <a:bodyPr/>
          <a:lstStyle>
            <a:lvl1pPr>
              <a:defRPr>
                <a:cs typeface="+mn-cs"/>
              </a:defRPr>
            </a:lvl1pPr>
          </a:lstStyle>
          <a:p>
            <a:pPr>
              <a:defRPr/>
            </a:pPr>
            <a:endParaRPr lang="en-US"/>
          </a:p>
        </p:txBody>
      </p:sp>
      <p:sp>
        <p:nvSpPr>
          <p:cNvPr id="3" name="Rectangle 7"/>
          <p:cNvSpPr>
            <a:spLocks noGrp="1" noChangeArrowheads="1"/>
          </p:cNvSpPr>
          <p:nvPr>
            <p:ph type="sldNum" sz="quarter" idx="11"/>
          </p:nvPr>
        </p:nvSpPr>
        <p:spPr/>
        <p:txBody>
          <a:bodyPr/>
          <a:lstStyle>
            <a:lvl1pPr>
              <a:defRPr>
                <a:cs typeface="+mn-cs"/>
              </a:defRPr>
            </a:lvl1pPr>
          </a:lstStyle>
          <a:p>
            <a:pPr>
              <a:defRPr/>
            </a:pPr>
            <a:fld id="{30566E76-C2DB-4646-9DCF-0D15C9110289}" type="slidenum">
              <a:rPr lang="en-US"/>
              <a:pPr>
                <a:defRPr/>
              </a:pPr>
              <a:t>‹#›</a:t>
            </a:fld>
            <a:endParaRPr lang="en-US"/>
          </a:p>
        </p:txBody>
      </p:sp>
    </p:spTree>
    <p:extLst>
      <p:ext uri="{BB962C8B-B14F-4D97-AF65-F5344CB8AC3E}">
        <p14:creationId xmlns:p14="http://schemas.microsoft.com/office/powerpoint/2010/main" val="216454967"/>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p:txBody>
          <a:bodyPr/>
          <a:lstStyle>
            <a:lvl1pPr>
              <a:defRPr>
                <a:cs typeface="+mn-cs"/>
              </a:defRPr>
            </a:lvl1pPr>
          </a:lstStyle>
          <a:p>
            <a:pPr>
              <a:defRPr/>
            </a:pPr>
            <a:endParaRPr lang="en-US"/>
          </a:p>
        </p:txBody>
      </p:sp>
      <p:sp>
        <p:nvSpPr>
          <p:cNvPr id="6" name="Rectangle 7"/>
          <p:cNvSpPr>
            <a:spLocks noGrp="1" noChangeArrowheads="1"/>
          </p:cNvSpPr>
          <p:nvPr>
            <p:ph type="sldNum" sz="quarter" idx="11"/>
          </p:nvPr>
        </p:nvSpPr>
        <p:spPr/>
        <p:txBody>
          <a:bodyPr/>
          <a:lstStyle>
            <a:lvl1pPr>
              <a:defRPr>
                <a:cs typeface="+mn-cs"/>
              </a:defRPr>
            </a:lvl1pPr>
          </a:lstStyle>
          <a:p>
            <a:pPr>
              <a:defRPr/>
            </a:pPr>
            <a:fld id="{5FD37AF2-BFE8-4107-BC6E-265F8145AC0B}" type="slidenum">
              <a:rPr lang="en-US"/>
              <a:pPr>
                <a:defRPr/>
              </a:pPr>
              <a:t>‹#›</a:t>
            </a:fld>
            <a:endParaRPr lang="en-US"/>
          </a:p>
        </p:txBody>
      </p:sp>
    </p:spTree>
    <p:extLst>
      <p:ext uri="{BB962C8B-B14F-4D97-AF65-F5344CB8AC3E}">
        <p14:creationId xmlns:p14="http://schemas.microsoft.com/office/powerpoint/2010/main" val="1753550228"/>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p:txBody>
          <a:bodyPr/>
          <a:lstStyle>
            <a:lvl1pPr>
              <a:defRPr>
                <a:cs typeface="+mn-cs"/>
              </a:defRPr>
            </a:lvl1pPr>
          </a:lstStyle>
          <a:p>
            <a:pPr>
              <a:defRPr/>
            </a:pPr>
            <a:endParaRPr lang="en-US"/>
          </a:p>
        </p:txBody>
      </p:sp>
      <p:sp>
        <p:nvSpPr>
          <p:cNvPr id="6" name="Rectangle 7"/>
          <p:cNvSpPr>
            <a:spLocks noGrp="1" noChangeArrowheads="1"/>
          </p:cNvSpPr>
          <p:nvPr>
            <p:ph type="sldNum" sz="quarter" idx="11"/>
          </p:nvPr>
        </p:nvSpPr>
        <p:spPr/>
        <p:txBody>
          <a:bodyPr/>
          <a:lstStyle>
            <a:lvl1pPr>
              <a:defRPr>
                <a:cs typeface="+mn-cs"/>
              </a:defRPr>
            </a:lvl1pPr>
          </a:lstStyle>
          <a:p>
            <a:pPr>
              <a:defRPr/>
            </a:pPr>
            <a:fld id="{96C9645A-F6BF-4CC4-AB55-5D6C4EB7D4DC}" type="slidenum">
              <a:rPr lang="en-US"/>
              <a:pPr>
                <a:defRPr/>
              </a:pPr>
              <a:t>‹#›</a:t>
            </a:fld>
            <a:endParaRPr lang="en-US"/>
          </a:p>
        </p:txBody>
      </p:sp>
    </p:spTree>
    <p:extLst>
      <p:ext uri="{BB962C8B-B14F-4D97-AF65-F5344CB8AC3E}">
        <p14:creationId xmlns:p14="http://schemas.microsoft.com/office/powerpoint/2010/main" val="625097123"/>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p:txBody>
          <a:bodyPr/>
          <a:lstStyle>
            <a:lvl1pPr>
              <a:defRPr>
                <a:cs typeface="+mn-cs"/>
              </a:defRPr>
            </a:lvl1pPr>
          </a:lstStyle>
          <a:p>
            <a:pPr>
              <a:defRPr/>
            </a:pPr>
            <a:endParaRPr lang="en-US"/>
          </a:p>
        </p:txBody>
      </p:sp>
      <p:sp>
        <p:nvSpPr>
          <p:cNvPr id="5" name="Rectangle 7"/>
          <p:cNvSpPr>
            <a:spLocks noGrp="1" noChangeArrowheads="1"/>
          </p:cNvSpPr>
          <p:nvPr>
            <p:ph type="sldNum" sz="quarter" idx="11"/>
          </p:nvPr>
        </p:nvSpPr>
        <p:spPr/>
        <p:txBody>
          <a:bodyPr/>
          <a:lstStyle>
            <a:lvl1pPr>
              <a:defRPr>
                <a:cs typeface="+mn-cs"/>
              </a:defRPr>
            </a:lvl1pPr>
          </a:lstStyle>
          <a:p>
            <a:pPr>
              <a:defRPr/>
            </a:pPr>
            <a:fld id="{A8972C54-BEBB-45A0-850C-1FFA8A748351}" type="slidenum">
              <a:rPr lang="en-US"/>
              <a:pPr>
                <a:defRPr/>
              </a:pPr>
              <a:t>‹#›</a:t>
            </a:fld>
            <a:endParaRPr lang="en-US"/>
          </a:p>
        </p:txBody>
      </p:sp>
    </p:spTree>
    <p:extLst>
      <p:ext uri="{BB962C8B-B14F-4D97-AF65-F5344CB8AC3E}">
        <p14:creationId xmlns:p14="http://schemas.microsoft.com/office/powerpoint/2010/main" val="230657996"/>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688" y="0"/>
            <a:ext cx="2060575"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34088"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p:txBody>
          <a:bodyPr/>
          <a:lstStyle>
            <a:lvl1pPr>
              <a:defRPr>
                <a:cs typeface="+mn-cs"/>
              </a:defRPr>
            </a:lvl1pPr>
          </a:lstStyle>
          <a:p>
            <a:pPr>
              <a:defRPr/>
            </a:pPr>
            <a:endParaRPr lang="en-US"/>
          </a:p>
        </p:txBody>
      </p:sp>
      <p:sp>
        <p:nvSpPr>
          <p:cNvPr id="5" name="Rectangle 7"/>
          <p:cNvSpPr>
            <a:spLocks noGrp="1" noChangeArrowheads="1"/>
          </p:cNvSpPr>
          <p:nvPr>
            <p:ph type="sldNum" sz="quarter" idx="11"/>
          </p:nvPr>
        </p:nvSpPr>
        <p:spPr/>
        <p:txBody>
          <a:bodyPr/>
          <a:lstStyle>
            <a:lvl1pPr>
              <a:defRPr>
                <a:cs typeface="+mn-cs"/>
              </a:defRPr>
            </a:lvl1pPr>
          </a:lstStyle>
          <a:p>
            <a:pPr>
              <a:defRPr/>
            </a:pPr>
            <a:fld id="{081702A4-7039-48EF-8A53-692F153FDCBE}" type="slidenum">
              <a:rPr lang="en-US"/>
              <a:pPr>
                <a:defRPr/>
              </a:pPr>
              <a:t>‹#›</a:t>
            </a:fld>
            <a:endParaRPr lang="en-US"/>
          </a:p>
        </p:txBody>
      </p:sp>
    </p:spTree>
    <p:extLst>
      <p:ext uri="{BB962C8B-B14F-4D97-AF65-F5344CB8AC3E}">
        <p14:creationId xmlns:p14="http://schemas.microsoft.com/office/powerpoint/2010/main" val="485931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3"/>
          <p:cNvSpPr>
            <a:spLocks noGrp="1"/>
          </p:cNvSpPr>
          <p:nvPr>
            <p:ph type="dt" sz="half" idx="10"/>
          </p:nvPr>
        </p:nvSpPr>
        <p:spPr/>
        <p:txBody>
          <a:bodyPr/>
          <a:lstStyle>
            <a:lvl1pPr>
              <a:defRPr/>
            </a:lvl1pPr>
          </a:lstStyle>
          <a:p>
            <a:pPr>
              <a:defRPr/>
            </a:pPr>
            <a:fld id="{68EF50FC-8262-449C-9A93-DFE0B34488B3}" type="datetimeFigureOut">
              <a:rPr lang="id-ID"/>
              <a:pPr>
                <a:defRPr/>
              </a:pPr>
              <a:t>16/10/2014</a:t>
            </a:fld>
            <a:endParaRPr lang="id-ID"/>
          </a:p>
        </p:txBody>
      </p:sp>
      <p:sp>
        <p:nvSpPr>
          <p:cNvPr id="4" name="Footer Placeholder 4"/>
          <p:cNvSpPr>
            <a:spLocks noGrp="1"/>
          </p:cNvSpPr>
          <p:nvPr>
            <p:ph type="ftr" sz="quarter" idx="11"/>
          </p:nvPr>
        </p:nvSpPr>
        <p:spPr/>
        <p:txBody>
          <a:bodyPr/>
          <a:lstStyle>
            <a:lvl1pPr>
              <a:defRPr/>
            </a:lvl1pPr>
          </a:lstStyle>
          <a:p>
            <a:pPr>
              <a:defRPr/>
            </a:pPr>
            <a:endParaRPr lang="id-ID"/>
          </a:p>
        </p:txBody>
      </p:sp>
      <p:sp>
        <p:nvSpPr>
          <p:cNvPr id="5" name="Slide Number Placeholder 5"/>
          <p:cNvSpPr>
            <a:spLocks noGrp="1"/>
          </p:cNvSpPr>
          <p:nvPr>
            <p:ph type="sldNum" sz="quarter" idx="12"/>
          </p:nvPr>
        </p:nvSpPr>
        <p:spPr/>
        <p:txBody>
          <a:bodyPr/>
          <a:lstStyle>
            <a:lvl1pPr>
              <a:defRPr/>
            </a:lvl1pPr>
          </a:lstStyle>
          <a:p>
            <a:pPr>
              <a:defRPr/>
            </a:pPr>
            <a:fld id="{94472796-D958-4100-A332-F367B5905237}" type="slidenum">
              <a:rPr lang="id-ID"/>
              <a:pPr>
                <a:defRPr/>
              </a:pPr>
              <a:t>‹#›</a:t>
            </a:fld>
            <a:endParaRPr lang="id-ID"/>
          </a:p>
        </p:txBody>
      </p:sp>
    </p:spTree>
    <p:extLst>
      <p:ext uri="{BB962C8B-B14F-4D97-AF65-F5344CB8AC3E}">
        <p14:creationId xmlns:p14="http://schemas.microsoft.com/office/powerpoint/2010/main" val="6978259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1187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59430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781222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12077829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334000"/>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762000"/>
            <a:ext cx="54483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24232308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37079775"/>
      </p:ext>
    </p:extLst>
  </p:cSld>
  <p:clrMapOvr>
    <a:masterClrMapping/>
  </p:clrMapOvr>
  <p:transition spd="med">
    <p:blinds/>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7498977"/>
      </p:ext>
    </p:extLst>
  </p:cSld>
  <p:clrMapOvr>
    <a:masterClrMapping/>
  </p:clrMapOvr>
  <p:transition spd="med">
    <p:blinds/>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97625185"/>
      </p:ext>
    </p:extLst>
  </p:cSld>
  <p:clrMapOvr>
    <a:masterClrMapping/>
  </p:clrMapOvr>
  <p:transition spd="med">
    <p:blinds/>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00200"/>
            <a:ext cx="3657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657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6631904"/>
      </p:ext>
    </p:extLst>
  </p:cSld>
  <p:clrMapOvr>
    <a:masterClrMapping/>
  </p:clrMapOvr>
  <p:transition spd="med">
    <p:blinds/>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7870031"/>
      </p:ext>
    </p:extLst>
  </p:cSld>
  <p:clrMapOvr>
    <a:masterClrMapping/>
  </p:clrMapOvr>
  <p:transition spd="med">
    <p:blind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E5328EE-30AE-4D8F-BB5D-B59053E297D4}" type="datetimeFigureOut">
              <a:rPr lang="id-ID"/>
              <a:pPr>
                <a:defRPr/>
              </a:pPr>
              <a:t>16/10/2014</a:t>
            </a:fld>
            <a:endParaRPr lang="id-ID"/>
          </a:p>
        </p:txBody>
      </p:sp>
      <p:sp>
        <p:nvSpPr>
          <p:cNvPr id="3" name="Footer Placeholder 4"/>
          <p:cNvSpPr>
            <a:spLocks noGrp="1"/>
          </p:cNvSpPr>
          <p:nvPr>
            <p:ph type="ftr" sz="quarter" idx="11"/>
          </p:nvPr>
        </p:nvSpPr>
        <p:spPr/>
        <p:txBody>
          <a:bodyPr/>
          <a:lstStyle>
            <a:lvl1pPr>
              <a:defRPr/>
            </a:lvl1pPr>
          </a:lstStyle>
          <a:p>
            <a:pPr>
              <a:defRPr/>
            </a:pPr>
            <a:endParaRPr lang="id-ID"/>
          </a:p>
        </p:txBody>
      </p:sp>
      <p:sp>
        <p:nvSpPr>
          <p:cNvPr id="4" name="Slide Number Placeholder 5"/>
          <p:cNvSpPr>
            <a:spLocks noGrp="1"/>
          </p:cNvSpPr>
          <p:nvPr>
            <p:ph type="sldNum" sz="quarter" idx="12"/>
          </p:nvPr>
        </p:nvSpPr>
        <p:spPr/>
        <p:txBody>
          <a:bodyPr/>
          <a:lstStyle>
            <a:lvl1pPr>
              <a:defRPr/>
            </a:lvl1pPr>
          </a:lstStyle>
          <a:p>
            <a:pPr>
              <a:defRPr/>
            </a:pPr>
            <a:fld id="{C7F3DC40-532A-430B-B293-1F66D4A5C381}" type="slidenum">
              <a:rPr lang="id-ID"/>
              <a:pPr>
                <a:defRPr/>
              </a:pPr>
              <a:t>‹#›</a:t>
            </a:fld>
            <a:endParaRPr lang="id-ID"/>
          </a:p>
        </p:txBody>
      </p:sp>
    </p:spTree>
    <p:extLst>
      <p:ext uri="{BB962C8B-B14F-4D97-AF65-F5344CB8AC3E}">
        <p14:creationId xmlns:p14="http://schemas.microsoft.com/office/powerpoint/2010/main" val="35162556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11135062"/>
      </p:ext>
    </p:extLst>
  </p:cSld>
  <p:clrMapOvr>
    <a:masterClrMapping/>
  </p:clrMapOvr>
  <p:transition spd="med">
    <p:blinds/>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9569125"/>
      </p:ext>
    </p:extLst>
  </p:cSld>
  <p:clrMapOvr>
    <a:masterClrMapping/>
  </p:clrMapOvr>
  <p:transition spd="med">
    <p:blinds/>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21683059"/>
      </p:ext>
    </p:extLst>
  </p:cSld>
  <p:clrMapOvr>
    <a:masterClrMapping/>
  </p:clrMapOvr>
  <p:transition spd="med">
    <p:blinds/>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1375214"/>
      </p:ext>
    </p:extLst>
  </p:cSld>
  <p:clrMapOvr>
    <a:masterClrMapping/>
  </p:clrMapOvr>
  <p:transition spd="med">
    <p:blinds/>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44483"/>
      </p:ext>
    </p:extLst>
  </p:cSld>
  <p:clrMapOvr>
    <a:masterClrMapping/>
  </p:clrMapOvr>
  <p:transition spd="med">
    <p:blinds/>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4832220"/>
      </p:ext>
    </p:extLst>
  </p:cSld>
  <p:clrMapOvr>
    <a:masterClrMapping/>
  </p:clrMapOvr>
  <p:transition spd="med">
    <p:blinds/>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762000"/>
            <a:ext cx="7467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3861274"/>
      </p:ext>
    </p:extLst>
  </p:cSld>
  <p:clrMapOvr>
    <a:masterClrMapping/>
  </p:clrMapOvr>
  <p:transition spd="med">
    <p:blinds/>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6F6EFA8-71C2-4994-AE4E-3EA2BD8AB7E4}" type="datetimeFigureOut">
              <a:rPr lang="id-ID"/>
              <a:pPr>
                <a:defRPr/>
              </a:pPr>
              <a:t>16/10/2014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7D513325-A219-4B84-913D-1C044A86A7AC}" type="slidenum">
              <a:rPr lang="id-ID"/>
              <a:pPr>
                <a:defRPr/>
              </a:pPr>
              <a:t>‹#›</a:t>
            </a:fld>
            <a:endParaRPr lang="id-ID"/>
          </a:p>
        </p:txBody>
      </p:sp>
    </p:spTree>
    <p:extLst>
      <p:ext uri="{BB962C8B-B14F-4D97-AF65-F5344CB8AC3E}">
        <p14:creationId xmlns:p14="http://schemas.microsoft.com/office/powerpoint/2010/main" val="1532314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3192B90-18A2-4EBD-A726-74D1D965D854}" type="datetimeFigureOut">
              <a:rPr lang="id-ID"/>
              <a:pPr>
                <a:defRPr/>
              </a:pPr>
              <a:t>16/10/2014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3D7875C5-1FAD-437B-836E-D7BF1AA416BB}" type="slidenum">
              <a:rPr lang="id-ID"/>
              <a:pPr>
                <a:defRPr/>
              </a:pPr>
              <a:t>‹#›</a:t>
            </a:fld>
            <a:endParaRPr lang="id-ID"/>
          </a:p>
        </p:txBody>
      </p:sp>
    </p:spTree>
    <p:extLst>
      <p:ext uri="{BB962C8B-B14F-4D97-AF65-F5344CB8AC3E}">
        <p14:creationId xmlns:p14="http://schemas.microsoft.com/office/powerpoint/2010/main" val="35059144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6AFA740-CAD4-4817-AD4C-8C70E95EC1A2}" type="datetimeFigureOut">
              <a:rPr lang="id-ID"/>
              <a:pPr>
                <a:defRPr/>
              </a:pPr>
              <a:t>16/10/2014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79451E03-481E-40E1-A625-0CA4FD40D234}" type="slidenum">
              <a:rPr lang="id-ID"/>
              <a:pPr>
                <a:defRPr/>
              </a:pPr>
              <a:t>‹#›</a:t>
            </a:fld>
            <a:endParaRPr lang="id-ID"/>
          </a:p>
        </p:txBody>
      </p:sp>
    </p:spTree>
    <p:extLst>
      <p:ext uri="{BB962C8B-B14F-4D97-AF65-F5344CB8AC3E}">
        <p14:creationId xmlns:p14="http://schemas.microsoft.com/office/powerpoint/2010/main" val="3000197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294AA5-DA4A-4315-B5A5-04F5FA36BB11}" type="datetimeFigureOut">
              <a:rPr lang="id-ID"/>
              <a:pPr>
                <a:defRPr/>
              </a:pPr>
              <a:t>16/10/2014</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5EF98A49-F7A1-4E1A-8125-D41F0D681D90}" type="slidenum">
              <a:rPr lang="id-ID"/>
              <a:pPr>
                <a:defRPr/>
              </a:pPr>
              <a:t>‹#›</a:t>
            </a:fld>
            <a:endParaRPr lang="id-ID"/>
          </a:p>
        </p:txBody>
      </p:sp>
    </p:spTree>
    <p:extLst>
      <p:ext uri="{BB962C8B-B14F-4D97-AF65-F5344CB8AC3E}">
        <p14:creationId xmlns:p14="http://schemas.microsoft.com/office/powerpoint/2010/main" val="7315484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7188" y="1357313"/>
            <a:ext cx="4138612" cy="514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57313"/>
            <a:ext cx="4138613" cy="514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6ED3E6D-E385-4643-B02D-A505DA3683DF}" type="datetimeFigureOut">
              <a:rPr lang="id-ID"/>
              <a:pPr>
                <a:defRPr/>
              </a:pPr>
              <a:t>16/10/2014</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1CF4BC57-60DE-4505-9DF0-11FC95ED829D}" type="slidenum">
              <a:rPr lang="id-ID"/>
              <a:pPr>
                <a:defRPr/>
              </a:pPr>
              <a:t>‹#›</a:t>
            </a:fld>
            <a:endParaRPr lang="id-ID"/>
          </a:p>
        </p:txBody>
      </p:sp>
    </p:spTree>
    <p:extLst>
      <p:ext uri="{BB962C8B-B14F-4D97-AF65-F5344CB8AC3E}">
        <p14:creationId xmlns:p14="http://schemas.microsoft.com/office/powerpoint/2010/main" val="36104633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E84F829-609C-4B10-9554-BBB3EDC1A24D}" type="datetimeFigureOut">
              <a:rPr lang="id-ID"/>
              <a:pPr>
                <a:defRPr/>
              </a:pPr>
              <a:t>16/10/2014</a:t>
            </a:fld>
            <a:endParaRPr lang="id-ID"/>
          </a:p>
        </p:txBody>
      </p:sp>
      <p:sp>
        <p:nvSpPr>
          <p:cNvPr id="8" name="Footer Placeholder 4"/>
          <p:cNvSpPr>
            <a:spLocks noGrp="1"/>
          </p:cNvSpPr>
          <p:nvPr>
            <p:ph type="ftr" sz="quarter" idx="11"/>
          </p:nvPr>
        </p:nvSpPr>
        <p:spPr/>
        <p:txBody>
          <a:bodyPr/>
          <a:lstStyle>
            <a:lvl1pPr>
              <a:defRPr/>
            </a:lvl1pPr>
          </a:lstStyle>
          <a:p>
            <a:pPr>
              <a:defRPr/>
            </a:pPr>
            <a:endParaRPr lang="id-ID"/>
          </a:p>
        </p:txBody>
      </p:sp>
      <p:sp>
        <p:nvSpPr>
          <p:cNvPr id="9" name="Slide Number Placeholder 5"/>
          <p:cNvSpPr>
            <a:spLocks noGrp="1"/>
          </p:cNvSpPr>
          <p:nvPr>
            <p:ph type="sldNum" sz="quarter" idx="12"/>
          </p:nvPr>
        </p:nvSpPr>
        <p:spPr/>
        <p:txBody>
          <a:bodyPr/>
          <a:lstStyle>
            <a:lvl1pPr>
              <a:defRPr/>
            </a:lvl1pPr>
          </a:lstStyle>
          <a:p>
            <a:pPr>
              <a:defRPr/>
            </a:pPr>
            <a:fld id="{5BFBB608-2CE5-4A82-B562-AC2514DC3D97}" type="slidenum">
              <a:rPr lang="id-ID"/>
              <a:pPr>
                <a:defRPr/>
              </a:pPr>
              <a:t>‹#›</a:t>
            </a:fld>
            <a:endParaRPr lang="id-ID"/>
          </a:p>
        </p:txBody>
      </p:sp>
    </p:spTree>
    <p:extLst>
      <p:ext uri="{BB962C8B-B14F-4D97-AF65-F5344CB8AC3E}">
        <p14:creationId xmlns:p14="http://schemas.microsoft.com/office/powerpoint/2010/main" val="32706303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DF7E0BE-42EA-40B2-8B3F-BF5EE72CCA6C}" type="datetimeFigureOut">
              <a:rPr lang="id-ID"/>
              <a:pPr>
                <a:defRPr/>
              </a:pPr>
              <a:t>16/10/2014</a:t>
            </a:fld>
            <a:endParaRPr lang="id-ID"/>
          </a:p>
        </p:txBody>
      </p:sp>
      <p:sp>
        <p:nvSpPr>
          <p:cNvPr id="4" name="Footer Placeholder 4"/>
          <p:cNvSpPr>
            <a:spLocks noGrp="1"/>
          </p:cNvSpPr>
          <p:nvPr>
            <p:ph type="ftr" sz="quarter" idx="11"/>
          </p:nvPr>
        </p:nvSpPr>
        <p:spPr/>
        <p:txBody>
          <a:bodyPr/>
          <a:lstStyle>
            <a:lvl1pPr>
              <a:defRPr/>
            </a:lvl1pPr>
          </a:lstStyle>
          <a:p>
            <a:pPr>
              <a:defRPr/>
            </a:pPr>
            <a:endParaRPr lang="id-ID"/>
          </a:p>
        </p:txBody>
      </p:sp>
      <p:sp>
        <p:nvSpPr>
          <p:cNvPr id="5" name="Slide Number Placeholder 5"/>
          <p:cNvSpPr>
            <a:spLocks noGrp="1"/>
          </p:cNvSpPr>
          <p:nvPr>
            <p:ph type="sldNum" sz="quarter" idx="12"/>
          </p:nvPr>
        </p:nvSpPr>
        <p:spPr/>
        <p:txBody>
          <a:bodyPr/>
          <a:lstStyle>
            <a:lvl1pPr>
              <a:defRPr/>
            </a:lvl1pPr>
          </a:lstStyle>
          <a:p>
            <a:pPr>
              <a:defRPr/>
            </a:pPr>
            <a:fld id="{0197D6B3-E162-4773-80A9-4603BAD25B80}" type="slidenum">
              <a:rPr lang="id-ID"/>
              <a:pPr>
                <a:defRPr/>
              </a:pPr>
              <a:t>‹#›</a:t>
            </a:fld>
            <a:endParaRPr lang="id-ID"/>
          </a:p>
        </p:txBody>
      </p:sp>
    </p:spTree>
    <p:extLst>
      <p:ext uri="{BB962C8B-B14F-4D97-AF65-F5344CB8AC3E}">
        <p14:creationId xmlns:p14="http://schemas.microsoft.com/office/powerpoint/2010/main" val="13357374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59748E-79B1-46AC-B69B-BFEC2A8E8991}" type="datetimeFigureOut">
              <a:rPr lang="id-ID"/>
              <a:pPr>
                <a:defRPr/>
              </a:pPr>
              <a:t>16/10/2014</a:t>
            </a:fld>
            <a:endParaRPr lang="id-ID"/>
          </a:p>
        </p:txBody>
      </p:sp>
      <p:sp>
        <p:nvSpPr>
          <p:cNvPr id="3" name="Footer Placeholder 4"/>
          <p:cNvSpPr>
            <a:spLocks noGrp="1"/>
          </p:cNvSpPr>
          <p:nvPr>
            <p:ph type="ftr" sz="quarter" idx="11"/>
          </p:nvPr>
        </p:nvSpPr>
        <p:spPr/>
        <p:txBody>
          <a:bodyPr/>
          <a:lstStyle>
            <a:lvl1pPr>
              <a:defRPr/>
            </a:lvl1pPr>
          </a:lstStyle>
          <a:p>
            <a:pPr>
              <a:defRPr/>
            </a:pPr>
            <a:endParaRPr lang="id-ID"/>
          </a:p>
        </p:txBody>
      </p:sp>
      <p:sp>
        <p:nvSpPr>
          <p:cNvPr id="4" name="Slide Number Placeholder 5"/>
          <p:cNvSpPr>
            <a:spLocks noGrp="1"/>
          </p:cNvSpPr>
          <p:nvPr>
            <p:ph type="sldNum" sz="quarter" idx="12"/>
          </p:nvPr>
        </p:nvSpPr>
        <p:spPr/>
        <p:txBody>
          <a:bodyPr/>
          <a:lstStyle>
            <a:lvl1pPr>
              <a:defRPr/>
            </a:lvl1pPr>
          </a:lstStyle>
          <a:p>
            <a:pPr>
              <a:defRPr/>
            </a:pPr>
            <a:fld id="{3FC8AEE6-F235-4A81-8432-DF3419D11CCE}" type="slidenum">
              <a:rPr lang="id-ID"/>
              <a:pPr>
                <a:defRPr/>
              </a:pPr>
              <a:t>‹#›</a:t>
            </a:fld>
            <a:endParaRPr lang="id-ID"/>
          </a:p>
        </p:txBody>
      </p:sp>
    </p:spTree>
    <p:extLst>
      <p:ext uri="{BB962C8B-B14F-4D97-AF65-F5344CB8AC3E}">
        <p14:creationId xmlns:p14="http://schemas.microsoft.com/office/powerpoint/2010/main" val="39120058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323479D-092D-4CCE-A784-E649AB4CF1A9}" type="datetimeFigureOut">
              <a:rPr lang="id-ID"/>
              <a:pPr>
                <a:defRPr/>
              </a:pPr>
              <a:t>16/10/2014</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00A08F90-5D25-43ED-A8F9-39202DBBBFE2}" type="slidenum">
              <a:rPr lang="id-ID"/>
              <a:pPr>
                <a:defRPr/>
              </a:pPr>
              <a:t>‹#›</a:t>
            </a:fld>
            <a:endParaRPr lang="id-ID"/>
          </a:p>
        </p:txBody>
      </p:sp>
    </p:spTree>
    <p:extLst>
      <p:ext uri="{BB962C8B-B14F-4D97-AF65-F5344CB8AC3E}">
        <p14:creationId xmlns:p14="http://schemas.microsoft.com/office/powerpoint/2010/main" val="38267072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A8F2DD-0E2B-42D1-BB4F-DA48B7F10B44}" type="datetimeFigureOut">
              <a:rPr lang="id-ID"/>
              <a:pPr>
                <a:defRPr/>
              </a:pPr>
              <a:t>16/10/2014</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3B473470-D141-4FE5-B28F-DE5454E98B1A}" type="slidenum">
              <a:rPr lang="id-ID"/>
              <a:pPr>
                <a:defRPr/>
              </a:pPr>
              <a:t>‹#›</a:t>
            </a:fld>
            <a:endParaRPr lang="id-ID"/>
          </a:p>
        </p:txBody>
      </p:sp>
    </p:spTree>
    <p:extLst>
      <p:ext uri="{BB962C8B-B14F-4D97-AF65-F5344CB8AC3E}">
        <p14:creationId xmlns:p14="http://schemas.microsoft.com/office/powerpoint/2010/main" val="22579643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08FD00-F965-4007-BE2E-1C605BD51BCC}" type="datetimeFigureOut">
              <a:rPr lang="id-ID"/>
              <a:pPr>
                <a:defRPr/>
              </a:pPr>
              <a:t>16/10/2014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D4D8F10A-A6A8-4BE9-9BF7-AB4A8F167C9C}" type="slidenum">
              <a:rPr lang="id-ID"/>
              <a:pPr>
                <a:defRPr/>
              </a:pPr>
              <a:t>‹#›</a:t>
            </a:fld>
            <a:endParaRPr lang="id-ID"/>
          </a:p>
        </p:txBody>
      </p:sp>
    </p:spTree>
    <p:extLst>
      <p:ext uri="{BB962C8B-B14F-4D97-AF65-F5344CB8AC3E}">
        <p14:creationId xmlns:p14="http://schemas.microsoft.com/office/powerpoint/2010/main" val="28542379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688" y="0"/>
            <a:ext cx="2143125" cy="6500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4313" y="0"/>
            <a:ext cx="6276975" cy="6500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1AF08F-B532-40DB-8B31-F76E5472A7B4}" type="datetimeFigureOut">
              <a:rPr lang="id-ID"/>
              <a:pPr>
                <a:defRPr/>
              </a:pPr>
              <a:t>16/10/2014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475C5AFC-2E3A-45BD-B14B-09D447129665}" type="slidenum">
              <a:rPr lang="id-ID"/>
              <a:pPr>
                <a:defRPr/>
              </a:pPr>
              <a:t>‹#›</a:t>
            </a:fld>
            <a:endParaRPr lang="id-ID"/>
          </a:p>
        </p:txBody>
      </p:sp>
    </p:spTree>
    <p:extLst>
      <p:ext uri="{BB962C8B-B14F-4D97-AF65-F5344CB8AC3E}">
        <p14:creationId xmlns:p14="http://schemas.microsoft.com/office/powerpoint/2010/main" val="20916408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C4E4488-4DBA-4A91-8727-7B232D6F8132}" type="datetimeFigureOut">
              <a:rPr lang="id-ID"/>
              <a:pPr>
                <a:defRPr/>
              </a:pPr>
              <a:t>16/10/2014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CC339DB0-901D-4A50-BB14-A10A004E69DF}" type="slidenum">
              <a:rPr lang="id-ID"/>
              <a:pPr>
                <a:defRPr/>
              </a:pPr>
              <a:t>‹#›</a:t>
            </a:fld>
            <a:endParaRPr lang="id-ID"/>
          </a:p>
        </p:txBody>
      </p:sp>
    </p:spTree>
    <p:extLst>
      <p:ext uri="{BB962C8B-B14F-4D97-AF65-F5344CB8AC3E}">
        <p14:creationId xmlns:p14="http://schemas.microsoft.com/office/powerpoint/2010/main" val="29283290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D1DBC9-33A3-4E77-908D-EDBFAFAF3925}" type="datetimeFigureOut">
              <a:rPr lang="id-ID"/>
              <a:pPr>
                <a:defRPr/>
              </a:pPr>
              <a:t>16/10/2014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3A5084DE-E1D0-4487-9255-1017AB94BAA0}" type="slidenum">
              <a:rPr lang="id-ID"/>
              <a:pPr>
                <a:defRPr/>
              </a:pPr>
              <a:t>‹#›</a:t>
            </a:fld>
            <a:endParaRPr lang="id-ID"/>
          </a:p>
        </p:txBody>
      </p:sp>
    </p:spTree>
    <p:extLst>
      <p:ext uri="{BB962C8B-B14F-4D97-AF65-F5344CB8AC3E}">
        <p14:creationId xmlns:p14="http://schemas.microsoft.com/office/powerpoint/2010/main" val="4107854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8349A5-C761-4BD1-9319-5F8049EB7450}" type="datetimeFigureOut">
              <a:rPr lang="id-ID"/>
              <a:pPr>
                <a:defRPr/>
              </a:pPr>
              <a:t>16/10/2014</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6F6508B9-9E7E-45C1-8946-51373E6F9B24}" type="slidenum">
              <a:rPr lang="id-ID"/>
              <a:pPr>
                <a:defRPr/>
              </a:pPr>
              <a:t>‹#›</a:t>
            </a:fld>
            <a:endParaRPr lang="id-ID"/>
          </a:p>
        </p:txBody>
      </p:sp>
    </p:spTree>
    <p:extLst>
      <p:ext uri="{BB962C8B-B14F-4D97-AF65-F5344CB8AC3E}">
        <p14:creationId xmlns:p14="http://schemas.microsoft.com/office/powerpoint/2010/main" val="37840602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182C39-A8CA-4220-8E93-9E7CC5C53E32}" type="datetimeFigureOut">
              <a:rPr lang="id-ID"/>
              <a:pPr>
                <a:defRPr/>
              </a:pPr>
              <a:t>16/10/2014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865AC221-2031-4B00-8BD6-522B760163E9}" type="slidenum">
              <a:rPr lang="id-ID"/>
              <a:pPr>
                <a:defRPr/>
              </a:pPr>
              <a:t>‹#›</a:t>
            </a:fld>
            <a:endParaRPr lang="id-ID"/>
          </a:p>
        </p:txBody>
      </p:sp>
    </p:spTree>
    <p:extLst>
      <p:ext uri="{BB962C8B-B14F-4D97-AF65-F5344CB8AC3E}">
        <p14:creationId xmlns:p14="http://schemas.microsoft.com/office/powerpoint/2010/main" val="34002309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7188" y="1357313"/>
            <a:ext cx="4138612" cy="514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57313"/>
            <a:ext cx="4138613" cy="514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0B564D0-7805-4E5A-A537-602249BE3888}" type="datetimeFigureOut">
              <a:rPr lang="id-ID"/>
              <a:pPr>
                <a:defRPr/>
              </a:pPr>
              <a:t>16/10/2014</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2AFC3B23-61EF-414C-8690-4B02BC4C389B}" type="slidenum">
              <a:rPr lang="id-ID"/>
              <a:pPr>
                <a:defRPr/>
              </a:pPr>
              <a:t>‹#›</a:t>
            </a:fld>
            <a:endParaRPr lang="id-ID"/>
          </a:p>
        </p:txBody>
      </p:sp>
    </p:spTree>
    <p:extLst>
      <p:ext uri="{BB962C8B-B14F-4D97-AF65-F5344CB8AC3E}">
        <p14:creationId xmlns:p14="http://schemas.microsoft.com/office/powerpoint/2010/main" val="28379570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A6C7A72-B090-4DC8-A8A4-CAA08E660734}" type="datetimeFigureOut">
              <a:rPr lang="id-ID"/>
              <a:pPr>
                <a:defRPr/>
              </a:pPr>
              <a:t>16/10/2014</a:t>
            </a:fld>
            <a:endParaRPr lang="id-ID"/>
          </a:p>
        </p:txBody>
      </p:sp>
      <p:sp>
        <p:nvSpPr>
          <p:cNvPr id="8" name="Footer Placeholder 4"/>
          <p:cNvSpPr>
            <a:spLocks noGrp="1"/>
          </p:cNvSpPr>
          <p:nvPr>
            <p:ph type="ftr" sz="quarter" idx="11"/>
          </p:nvPr>
        </p:nvSpPr>
        <p:spPr/>
        <p:txBody>
          <a:bodyPr/>
          <a:lstStyle>
            <a:lvl1pPr>
              <a:defRPr/>
            </a:lvl1pPr>
          </a:lstStyle>
          <a:p>
            <a:pPr>
              <a:defRPr/>
            </a:pPr>
            <a:endParaRPr lang="id-ID"/>
          </a:p>
        </p:txBody>
      </p:sp>
      <p:sp>
        <p:nvSpPr>
          <p:cNvPr id="9" name="Slide Number Placeholder 5"/>
          <p:cNvSpPr>
            <a:spLocks noGrp="1"/>
          </p:cNvSpPr>
          <p:nvPr>
            <p:ph type="sldNum" sz="quarter" idx="12"/>
          </p:nvPr>
        </p:nvSpPr>
        <p:spPr/>
        <p:txBody>
          <a:bodyPr/>
          <a:lstStyle>
            <a:lvl1pPr>
              <a:defRPr/>
            </a:lvl1pPr>
          </a:lstStyle>
          <a:p>
            <a:pPr>
              <a:defRPr/>
            </a:pPr>
            <a:fld id="{4E1B4B68-F6D7-43BA-9737-B73B92A6C23B}" type="slidenum">
              <a:rPr lang="id-ID"/>
              <a:pPr>
                <a:defRPr/>
              </a:pPr>
              <a:t>‹#›</a:t>
            </a:fld>
            <a:endParaRPr lang="id-ID"/>
          </a:p>
        </p:txBody>
      </p:sp>
    </p:spTree>
    <p:extLst>
      <p:ext uri="{BB962C8B-B14F-4D97-AF65-F5344CB8AC3E}">
        <p14:creationId xmlns:p14="http://schemas.microsoft.com/office/powerpoint/2010/main" val="20715648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3C8E2E2-2837-4E50-AF49-43D7AFD1B0C0}" type="datetimeFigureOut">
              <a:rPr lang="id-ID"/>
              <a:pPr>
                <a:defRPr/>
              </a:pPr>
              <a:t>16/10/2014</a:t>
            </a:fld>
            <a:endParaRPr lang="id-ID"/>
          </a:p>
        </p:txBody>
      </p:sp>
      <p:sp>
        <p:nvSpPr>
          <p:cNvPr id="4" name="Footer Placeholder 4"/>
          <p:cNvSpPr>
            <a:spLocks noGrp="1"/>
          </p:cNvSpPr>
          <p:nvPr>
            <p:ph type="ftr" sz="quarter" idx="11"/>
          </p:nvPr>
        </p:nvSpPr>
        <p:spPr/>
        <p:txBody>
          <a:bodyPr/>
          <a:lstStyle>
            <a:lvl1pPr>
              <a:defRPr/>
            </a:lvl1pPr>
          </a:lstStyle>
          <a:p>
            <a:pPr>
              <a:defRPr/>
            </a:pPr>
            <a:endParaRPr lang="id-ID"/>
          </a:p>
        </p:txBody>
      </p:sp>
      <p:sp>
        <p:nvSpPr>
          <p:cNvPr id="5" name="Slide Number Placeholder 5"/>
          <p:cNvSpPr>
            <a:spLocks noGrp="1"/>
          </p:cNvSpPr>
          <p:nvPr>
            <p:ph type="sldNum" sz="quarter" idx="12"/>
          </p:nvPr>
        </p:nvSpPr>
        <p:spPr/>
        <p:txBody>
          <a:bodyPr/>
          <a:lstStyle>
            <a:lvl1pPr>
              <a:defRPr/>
            </a:lvl1pPr>
          </a:lstStyle>
          <a:p>
            <a:pPr>
              <a:defRPr/>
            </a:pPr>
            <a:fld id="{80A7949C-2E07-4D14-83E5-B44EBB9F4DB1}" type="slidenum">
              <a:rPr lang="id-ID"/>
              <a:pPr>
                <a:defRPr/>
              </a:pPr>
              <a:t>‹#›</a:t>
            </a:fld>
            <a:endParaRPr lang="id-ID"/>
          </a:p>
        </p:txBody>
      </p:sp>
    </p:spTree>
    <p:extLst>
      <p:ext uri="{BB962C8B-B14F-4D97-AF65-F5344CB8AC3E}">
        <p14:creationId xmlns:p14="http://schemas.microsoft.com/office/powerpoint/2010/main" val="16723943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824FEBF-DE40-4FD4-A8A6-702AAB2D766D}" type="datetimeFigureOut">
              <a:rPr lang="id-ID"/>
              <a:pPr>
                <a:defRPr/>
              </a:pPr>
              <a:t>16/10/2014</a:t>
            </a:fld>
            <a:endParaRPr lang="id-ID"/>
          </a:p>
        </p:txBody>
      </p:sp>
      <p:sp>
        <p:nvSpPr>
          <p:cNvPr id="3" name="Footer Placeholder 4"/>
          <p:cNvSpPr>
            <a:spLocks noGrp="1"/>
          </p:cNvSpPr>
          <p:nvPr>
            <p:ph type="ftr" sz="quarter" idx="11"/>
          </p:nvPr>
        </p:nvSpPr>
        <p:spPr/>
        <p:txBody>
          <a:bodyPr/>
          <a:lstStyle>
            <a:lvl1pPr>
              <a:defRPr/>
            </a:lvl1pPr>
          </a:lstStyle>
          <a:p>
            <a:pPr>
              <a:defRPr/>
            </a:pPr>
            <a:endParaRPr lang="id-ID"/>
          </a:p>
        </p:txBody>
      </p:sp>
      <p:sp>
        <p:nvSpPr>
          <p:cNvPr id="4" name="Slide Number Placeholder 5"/>
          <p:cNvSpPr>
            <a:spLocks noGrp="1"/>
          </p:cNvSpPr>
          <p:nvPr>
            <p:ph type="sldNum" sz="quarter" idx="12"/>
          </p:nvPr>
        </p:nvSpPr>
        <p:spPr/>
        <p:txBody>
          <a:bodyPr/>
          <a:lstStyle>
            <a:lvl1pPr>
              <a:defRPr/>
            </a:lvl1pPr>
          </a:lstStyle>
          <a:p>
            <a:pPr>
              <a:defRPr/>
            </a:pPr>
            <a:fld id="{2DF7B119-AC0E-463A-A4F2-C0F2452BCF72}" type="slidenum">
              <a:rPr lang="id-ID"/>
              <a:pPr>
                <a:defRPr/>
              </a:pPr>
              <a:t>‹#›</a:t>
            </a:fld>
            <a:endParaRPr lang="id-ID"/>
          </a:p>
        </p:txBody>
      </p:sp>
    </p:spTree>
    <p:extLst>
      <p:ext uri="{BB962C8B-B14F-4D97-AF65-F5344CB8AC3E}">
        <p14:creationId xmlns:p14="http://schemas.microsoft.com/office/powerpoint/2010/main" val="30495728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C24507-C591-4F8B-9167-CD26BF61CEE7}" type="datetimeFigureOut">
              <a:rPr lang="id-ID"/>
              <a:pPr>
                <a:defRPr/>
              </a:pPr>
              <a:t>16/10/2014</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2F60235E-063D-429A-9D7F-A4E85D6C38D0}" type="slidenum">
              <a:rPr lang="id-ID"/>
              <a:pPr>
                <a:defRPr/>
              </a:pPr>
              <a:t>‹#›</a:t>
            </a:fld>
            <a:endParaRPr lang="id-ID"/>
          </a:p>
        </p:txBody>
      </p:sp>
    </p:spTree>
    <p:extLst>
      <p:ext uri="{BB962C8B-B14F-4D97-AF65-F5344CB8AC3E}">
        <p14:creationId xmlns:p14="http://schemas.microsoft.com/office/powerpoint/2010/main" val="536517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1DED0A-7216-4DBB-A880-B48AE12A12F3}" type="datetimeFigureOut">
              <a:rPr lang="id-ID"/>
              <a:pPr>
                <a:defRPr/>
              </a:pPr>
              <a:t>16/10/2014</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C57F6A09-046F-4A87-94D9-0D8089641CB4}" type="slidenum">
              <a:rPr lang="id-ID"/>
              <a:pPr>
                <a:defRPr/>
              </a:pPr>
              <a:t>‹#›</a:t>
            </a:fld>
            <a:endParaRPr lang="id-ID"/>
          </a:p>
        </p:txBody>
      </p:sp>
    </p:spTree>
    <p:extLst>
      <p:ext uri="{BB962C8B-B14F-4D97-AF65-F5344CB8AC3E}">
        <p14:creationId xmlns:p14="http://schemas.microsoft.com/office/powerpoint/2010/main" val="394934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009B8A-4A66-4649-B290-7FD6B6030429}" type="datetimeFigureOut">
              <a:rPr lang="id-ID"/>
              <a:pPr>
                <a:defRPr/>
              </a:pPr>
              <a:t>16/10/2014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FB7FAA90-A2FA-4BD7-B5F8-EFC91CDF00A9}" type="slidenum">
              <a:rPr lang="id-ID"/>
              <a:pPr>
                <a:defRPr/>
              </a:pPr>
              <a:t>‹#›</a:t>
            </a:fld>
            <a:endParaRPr lang="id-ID"/>
          </a:p>
        </p:txBody>
      </p:sp>
    </p:spTree>
    <p:extLst>
      <p:ext uri="{BB962C8B-B14F-4D97-AF65-F5344CB8AC3E}">
        <p14:creationId xmlns:p14="http://schemas.microsoft.com/office/powerpoint/2010/main" val="9894013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688" y="0"/>
            <a:ext cx="2143125" cy="6500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4313" y="0"/>
            <a:ext cx="6276975" cy="6500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C8D620-65C2-4C0E-901C-5861358A2DBD}" type="datetimeFigureOut">
              <a:rPr lang="id-ID"/>
              <a:pPr>
                <a:defRPr/>
              </a:pPr>
              <a:t>16/10/2014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DFB8E186-2471-445D-B5DD-6151C5EE97A8}" type="slidenum">
              <a:rPr lang="id-ID"/>
              <a:pPr>
                <a:defRPr/>
              </a:pPr>
              <a:t>‹#›</a:t>
            </a:fld>
            <a:endParaRPr lang="id-ID"/>
          </a:p>
        </p:txBody>
      </p:sp>
    </p:spTree>
    <p:extLst>
      <p:ext uri="{BB962C8B-B14F-4D97-AF65-F5344CB8AC3E}">
        <p14:creationId xmlns:p14="http://schemas.microsoft.com/office/powerpoint/2010/main" val="6533882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A97A00-F5CA-4A68-8F1E-94D73894CAE9}" type="datetimeFigureOut">
              <a:rPr lang="id-ID"/>
              <a:pPr>
                <a:defRPr/>
              </a:pPr>
              <a:t>16/10/2014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B3D24C43-B2F3-410D-832E-0AC33AE2BE3B}" type="slidenum">
              <a:rPr lang="id-ID"/>
              <a:pPr>
                <a:defRPr/>
              </a:pPr>
              <a:t>‹#›</a:t>
            </a:fld>
            <a:endParaRPr lang="id-ID"/>
          </a:p>
        </p:txBody>
      </p:sp>
    </p:spTree>
    <p:extLst>
      <p:ext uri="{BB962C8B-B14F-4D97-AF65-F5344CB8AC3E}">
        <p14:creationId xmlns:p14="http://schemas.microsoft.com/office/powerpoint/2010/main" val="2911483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E87ADF87-7B4C-4F91-86C2-7EFB5677492D}" type="datetimeFigureOut">
              <a:rPr lang="id-ID"/>
              <a:pPr>
                <a:defRPr/>
              </a:pPr>
              <a:t>16/10/2014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849169F6-95B5-456F-8FB4-66D830FF5372}" type="slidenum">
              <a:rPr lang="id-ID"/>
              <a:pPr>
                <a:defRPr/>
              </a:pPr>
              <a:t>‹#›</a:t>
            </a:fld>
            <a:endParaRPr lang="id-ID"/>
          </a:p>
        </p:txBody>
      </p:sp>
    </p:spTree>
    <p:extLst>
      <p:ext uri="{BB962C8B-B14F-4D97-AF65-F5344CB8AC3E}">
        <p14:creationId xmlns:p14="http://schemas.microsoft.com/office/powerpoint/2010/main" val="32947315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93C75B-63D9-4BD7-882B-C09DEFA1C7D1}" type="datetimeFigureOut">
              <a:rPr lang="id-ID"/>
              <a:pPr>
                <a:defRPr/>
              </a:pPr>
              <a:t>16/10/2014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E987EFDA-77D4-4A72-AD34-87B6F4E7C465}" type="slidenum">
              <a:rPr lang="id-ID"/>
              <a:pPr>
                <a:defRPr/>
              </a:pPr>
              <a:t>‹#›</a:t>
            </a:fld>
            <a:endParaRPr lang="id-ID"/>
          </a:p>
        </p:txBody>
      </p:sp>
    </p:spTree>
    <p:extLst>
      <p:ext uri="{BB962C8B-B14F-4D97-AF65-F5344CB8AC3E}">
        <p14:creationId xmlns:p14="http://schemas.microsoft.com/office/powerpoint/2010/main" val="313234110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998F710-7DA2-4AE2-A8FF-949694EF9BEF}" type="datetimeFigureOut">
              <a:rPr lang="id-ID"/>
              <a:pPr>
                <a:defRPr/>
              </a:pPr>
              <a:t>16/10/2014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6C623A01-6194-4EBD-A82A-5C78A8CAE96B}" type="slidenum">
              <a:rPr lang="id-ID"/>
              <a:pPr>
                <a:defRPr/>
              </a:pPr>
              <a:t>‹#›</a:t>
            </a:fld>
            <a:endParaRPr lang="id-ID"/>
          </a:p>
        </p:txBody>
      </p:sp>
    </p:spTree>
    <p:extLst>
      <p:ext uri="{BB962C8B-B14F-4D97-AF65-F5344CB8AC3E}">
        <p14:creationId xmlns:p14="http://schemas.microsoft.com/office/powerpoint/2010/main" val="27252372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7188" y="1357313"/>
            <a:ext cx="4138612" cy="514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57313"/>
            <a:ext cx="4138613" cy="514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BC5EA47-DE45-4E14-89E5-969D06201292}" type="datetimeFigureOut">
              <a:rPr lang="id-ID"/>
              <a:pPr>
                <a:defRPr/>
              </a:pPr>
              <a:t>16/10/2014</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7636867C-4C40-404D-9255-5E7E351BA08E}" type="slidenum">
              <a:rPr lang="id-ID"/>
              <a:pPr>
                <a:defRPr/>
              </a:pPr>
              <a:t>‹#›</a:t>
            </a:fld>
            <a:endParaRPr lang="id-ID"/>
          </a:p>
        </p:txBody>
      </p:sp>
    </p:spTree>
    <p:extLst>
      <p:ext uri="{BB962C8B-B14F-4D97-AF65-F5344CB8AC3E}">
        <p14:creationId xmlns:p14="http://schemas.microsoft.com/office/powerpoint/2010/main" val="5916265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4A2800B-CA4D-4DD5-AC5D-B7D1D48C0336}" type="datetimeFigureOut">
              <a:rPr lang="id-ID"/>
              <a:pPr>
                <a:defRPr/>
              </a:pPr>
              <a:t>16/10/2014</a:t>
            </a:fld>
            <a:endParaRPr lang="id-ID"/>
          </a:p>
        </p:txBody>
      </p:sp>
      <p:sp>
        <p:nvSpPr>
          <p:cNvPr id="8" name="Footer Placeholder 4"/>
          <p:cNvSpPr>
            <a:spLocks noGrp="1"/>
          </p:cNvSpPr>
          <p:nvPr>
            <p:ph type="ftr" sz="quarter" idx="11"/>
          </p:nvPr>
        </p:nvSpPr>
        <p:spPr/>
        <p:txBody>
          <a:bodyPr/>
          <a:lstStyle>
            <a:lvl1pPr>
              <a:defRPr/>
            </a:lvl1pPr>
          </a:lstStyle>
          <a:p>
            <a:pPr>
              <a:defRPr/>
            </a:pPr>
            <a:endParaRPr lang="id-ID"/>
          </a:p>
        </p:txBody>
      </p:sp>
      <p:sp>
        <p:nvSpPr>
          <p:cNvPr id="9" name="Slide Number Placeholder 5"/>
          <p:cNvSpPr>
            <a:spLocks noGrp="1"/>
          </p:cNvSpPr>
          <p:nvPr>
            <p:ph type="sldNum" sz="quarter" idx="12"/>
          </p:nvPr>
        </p:nvSpPr>
        <p:spPr/>
        <p:txBody>
          <a:bodyPr/>
          <a:lstStyle>
            <a:lvl1pPr>
              <a:defRPr/>
            </a:lvl1pPr>
          </a:lstStyle>
          <a:p>
            <a:pPr>
              <a:defRPr/>
            </a:pPr>
            <a:fld id="{63972CE0-7FC4-4E31-AFFE-CBDE8743AF6F}" type="slidenum">
              <a:rPr lang="id-ID"/>
              <a:pPr>
                <a:defRPr/>
              </a:pPr>
              <a:t>‹#›</a:t>
            </a:fld>
            <a:endParaRPr lang="id-ID"/>
          </a:p>
        </p:txBody>
      </p:sp>
    </p:spTree>
    <p:extLst>
      <p:ext uri="{BB962C8B-B14F-4D97-AF65-F5344CB8AC3E}">
        <p14:creationId xmlns:p14="http://schemas.microsoft.com/office/powerpoint/2010/main" val="40450942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0A55265-7B9C-463D-8802-C4E04CD5EE28}" type="datetimeFigureOut">
              <a:rPr lang="id-ID"/>
              <a:pPr>
                <a:defRPr/>
              </a:pPr>
              <a:t>16/10/2014</a:t>
            </a:fld>
            <a:endParaRPr lang="id-ID"/>
          </a:p>
        </p:txBody>
      </p:sp>
      <p:sp>
        <p:nvSpPr>
          <p:cNvPr id="4" name="Footer Placeholder 4"/>
          <p:cNvSpPr>
            <a:spLocks noGrp="1"/>
          </p:cNvSpPr>
          <p:nvPr>
            <p:ph type="ftr" sz="quarter" idx="11"/>
          </p:nvPr>
        </p:nvSpPr>
        <p:spPr/>
        <p:txBody>
          <a:bodyPr/>
          <a:lstStyle>
            <a:lvl1pPr>
              <a:defRPr/>
            </a:lvl1pPr>
          </a:lstStyle>
          <a:p>
            <a:pPr>
              <a:defRPr/>
            </a:pPr>
            <a:endParaRPr lang="id-ID"/>
          </a:p>
        </p:txBody>
      </p:sp>
      <p:sp>
        <p:nvSpPr>
          <p:cNvPr id="5" name="Slide Number Placeholder 5"/>
          <p:cNvSpPr>
            <a:spLocks noGrp="1"/>
          </p:cNvSpPr>
          <p:nvPr>
            <p:ph type="sldNum" sz="quarter" idx="12"/>
          </p:nvPr>
        </p:nvSpPr>
        <p:spPr/>
        <p:txBody>
          <a:bodyPr/>
          <a:lstStyle>
            <a:lvl1pPr>
              <a:defRPr/>
            </a:lvl1pPr>
          </a:lstStyle>
          <a:p>
            <a:pPr>
              <a:defRPr/>
            </a:pPr>
            <a:fld id="{839B78F8-09D4-4A72-9A48-B0E35EFC93EE}" type="slidenum">
              <a:rPr lang="id-ID"/>
              <a:pPr>
                <a:defRPr/>
              </a:pPr>
              <a:t>‹#›</a:t>
            </a:fld>
            <a:endParaRPr lang="id-ID"/>
          </a:p>
        </p:txBody>
      </p:sp>
    </p:spTree>
    <p:extLst>
      <p:ext uri="{BB962C8B-B14F-4D97-AF65-F5344CB8AC3E}">
        <p14:creationId xmlns:p14="http://schemas.microsoft.com/office/powerpoint/2010/main" val="25144102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F8CE84-E54E-40A9-AFA9-D9A4C924B35C}" type="datetimeFigureOut">
              <a:rPr lang="id-ID"/>
              <a:pPr>
                <a:defRPr/>
              </a:pPr>
              <a:t>16/10/2014</a:t>
            </a:fld>
            <a:endParaRPr lang="id-ID"/>
          </a:p>
        </p:txBody>
      </p:sp>
      <p:sp>
        <p:nvSpPr>
          <p:cNvPr id="3" name="Footer Placeholder 4"/>
          <p:cNvSpPr>
            <a:spLocks noGrp="1"/>
          </p:cNvSpPr>
          <p:nvPr>
            <p:ph type="ftr" sz="quarter" idx="11"/>
          </p:nvPr>
        </p:nvSpPr>
        <p:spPr/>
        <p:txBody>
          <a:bodyPr/>
          <a:lstStyle>
            <a:lvl1pPr>
              <a:defRPr/>
            </a:lvl1pPr>
          </a:lstStyle>
          <a:p>
            <a:pPr>
              <a:defRPr/>
            </a:pPr>
            <a:endParaRPr lang="id-ID"/>
          </a:p>
        </p:txBody>
      </p:sp>
      <p:sp>
        <p:nvSpPr>
          <p:cNvPr id="4" name="Slide Number Placeholder 5"/>
          <p:cNvSpPr>
            <a:spLocks noGrp="1"/>
          </p:cNvSpPr>
          <p:nvPr>
            <p:ph type="sldNum" sz="quarter" idx="12"/>
          </p:nvPr>
        </p:nvSpPr>
        <p:spPr/>
        <p:txBody>
          <a:bodyPr/>
          <a:lstStyle>
            <a:lvl1pPr>
              <a:defRPr/>
            </a:lvl1pPr>
          </a:lstStyle>
          <a:p>
            <a:pPr>
              <a:defRPr/>
            </a:pPr>
            <a:fld id="{4B3AAE8B-1098-47A2-A7B1-235F2ADF563A}" type="slidenum">
              <a:rPr lang="id-ID"/>
              <a:pPr>
                <a:defRPr/>
              </a:pPr>
              <a:t>‹#›</a:t>
            </a:fld>
            <a:endParaRPr lang="id-ID"/>
          </a:p>
        </p:txBody>
      </p:sp>
    </p:spTree>
    <p:extLst>
      <p:ext uri="{BB962C8B-B14F-4D97-AF65-F5344CB8AC3E}">
        <p14:creationId xmlns:p14="http://schemas.microsoft.com/office/powerpoint/2010/main" val="32161382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C160467-0E14-4820-A2A7-D6CED51E9BDA}" type="datetimeFigureOut">
              <a:rPr lang="id-ID"/>
              <a:pPr>
                <a:defRPr/>
              </a:pPr>
              <a:t>16/10/2014</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47EA0723-DEE4-4956-82A6-44F1B727CC0C}" type="slidenum">
              <a:rPr lang="id-ID"/>
              <a:pPr>
                <a:defRPr/>
              </a:pPr>
              <a:t>‹#›</a:t>
            </a:fld>
            <a:endParaRPr lang="id-ID"/>
          </a:p>
        </p:txBody>
      </p:sp>
    </p:spTree>
    <p:extLst>
      <p:ext uri="{BB962C8B-B14F-4D97-AF65-F5344CB8AC3E}">
        <p14:creationId xmlns:p14="http://schemas.microsoft.com/office/powerpoint/2010/main" val="36822151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1F0186-CDC1-4449-94BB-D602E802BFC6}" type="datetimeFigureOut">
              <a:rPr lang="id-ID"/>
              <a:pPr>
                <a:defRPr/>
              </a:pPr>
              <a:t>16/10/2014</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D4389473-DF36-4EDF-9F58-3F7AF8781891}" type="slidenum">
              <a:rPr lang="id-ID"/>
              <a:pPr>
                <a:defRPr/>
              </a:pPr>
              <a:t>‹#›</a:t>
            </a:fld>
            <a:endParaRPr lang="id-ID"/>
          </a:p>
        </p:txBody>
      </p:sp>
    </p:spTree>
    <p:extLst>
      <p:ext uri="{BB962C8B-B14F-4D97-AF65-F5344CB8AC3E}">
        <p14:creationId xmlns:p14="http://schemas.microsoft.com/office/powerpoint/2010/main" val="40539280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75C50A-FA9A-4EA1-B967-94A511084696}" type="datetimeFigureOut">
              <a:rPr lang="id-ID"/>
              <a:pPr>
                <a:defRPr/>
              </a:pPr>
              <a:t>16/10/2014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A7826968-96B7-448C-8AAC-1C55909312F5}" type="slidenum">
              <a:rPr lang="id-ID"/>
              <a:pPr>
                <a:defRPr/>
              </a:pPr>
              <a:t>‹#›</a:t>
            </a:fld>
            <a:endParaRPr lang="id-ID"/>
          </a:p>
        </p:txBody>
      </p:sp>
    </p:spTree>
    <p:extLst>
      <p:ext uri="{BB962C8B-B14F-4D97-AF65-F5344CB8AC3E}">
        <p14:creationId xmlns:p14="http://schemas.microsoft.com/office/powerpoint/2010/main" val="20637862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688" y="0"/>
            <a:ext cx="2143125" cy="6500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4313" y="0"/>
            <a:ext cx="6276975" cy="6500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B47B30-5BA7-448F-9A38-DDB0EF54F85C}" type="datetimeFigureOut">
              <a:rPr lang="id-ID"/>
              <a:pPr>
                <a:defRPr/>
              </a:pPr>
              <a:t>16/10/2014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72D51F9F-F9BA-4236-9972-BB85849ECAEC}" type="slidenum">
              <a:rPr lang="id-ID"/>
              <a:pPr>
                <a:defRPr/>
              </a:pPr>
              <a:t>‹#›</a:t>
            </a:fld>
            <a:endParaRPr lang="id-ID"/>
          </a:p>
        </p:txBody>
      </p:sp>
    </p:spTree>
    <p:extLst>
      <p:ext uri="{BB962C8B-B14F-4D97-AF65-F5344CB8AC3E}">
        <p14:creationId xmlns:p14="http://schemas.microsoft.com/office/powerpoint/2010/main" val="4907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4.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0.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11.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0.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11.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4.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image" Target="../media/image12.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4.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13.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0.pn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media/image1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4.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5.jpe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4.pn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image" Target="../media/image14.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4.pn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image" Target="../media/image15.jpe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4.pn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3"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2.xml"/><Relationship Id="rId13" Type="http://schemas.openxmlformats.org/officeDocument/2006/relationships/image" Target="../media/image1.jpeg"/><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theme" Target="../theme/theme24.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5" Type="http://schemas.openxmlformats.org/officeDocument/2006/relationships/image" Target="../media/image3.jpeg"/><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 Id="rId14" Type="http://schemas.openxmlformats.org/officeDocument/2006/relationships/image" Target="../media/image2.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3.xml"/><Relationship Id="rId13" Type="http://schemas.openxmlformats.org/officeDocument/2006/relationships/image" Target="../media/image17.jpeg"/><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theme" Target="../theme/theme25.xml"/><Relationship Id="rId2" Type="http://schemas.openxmlformats.org/officeDocument/2006/relationships/slideLayout" Target="../slideLayouts/slideLayout257.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5" Type="http://schemas.openxmlformats.org/officeDocument/2006/relationships/image" Target="../media/image19.png"/><Relationship Id="rId10" Type="http://schemas.openxmlformats.org/officeDocument/2006/relationships/slideLayout" Target="../slideLayouts/slideLayout265.xml"/><Relationship Id="rId4" Type="http://schemas.openxmlformats.org/officeDocument/2006/relationships/slideLayout" Target="../slideLayouts/slideLayout259.xml"/><Relationship Id="rId9" Type="http://schemas.openxmlformats.org/officeDocument/2006/relationships/slideLayout" Target="../slideLayouts/slideLayout264.xml"/><Relationship Id="rId14" Type="http://schemas.openxmlformats.org/officeDocument/2006/relationships/image" Target="../media/image18.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4.xml"/><Relationship Id="rId13" Type="http://schemas.openxmlformats.org/officeDocument/2006/relationships/image" Target="../media/image10.png"/><Relationship Id="rId3" Type="http://schemas.openxmlformats.org/officeDocument/2006/relationships/slideLayout" Target="../slideLayouts/slideLayout269.xml"/><Relationship Id="rId7" Type="http://schemas.openxmlformats.org/officeDocument/2006/relationships/slideLayout" Target="../slideLayouts/slideLayout273.xml"/><Relationship Id="rId12" Type="http://schemas.openxmlformats.org/officeDocument/2006/relationships/theme" Target="../theme/theme26.xml"/><Relationship Id="rId2" Type="http://schemas.openxmlformats.org/officeDocument/2006/relationships/slideLayout" Target="../slideLayouts/slideLayout268.xml"/><Relationship Id="rId1" Type="http://schemas.openxmlformats.org/officeDocument/2006/relationships/slideLayout" Target="../slideLayouts/slideLayout267.xml"/><Relationship Id="rId6" Type="http://schemas.openxmlformats.org/officeDocument/2006/relationships/slideLayout" Target="../slideLayouts/slideLayout272.xml"/><Relationship Id="rId11" Type="http://schemas.openxmlformats.org/officeDocument/2006/relationships/slideLayout" Target="../slideLayouts/slideLayout277.xml"/><Relationship Id="rId5" Type="http://schemas.openxmlformats.org/officeDocument/2006/relationships/slideLayout" Target="../slideLayouts/slideLayout271.xml"/><Relationship Id="rId10" Type="http://schemas.openxmlformats.org/officeDocument/2006/relationships/slideLayout" Target="../slideLayouts/slideLayout276.xml"/><Relationship Id="rId4" Type="http://schemas.openxmlformats.org/officeDocument/2006/relationships/slideLayout" Target="../slideLayouts/slideLayout270.xml"/><Relationship Id="rId9" Type="http://schemas.openxmlformats.org/officeDocument/2006/relationships/slideLayout" Target="../slideLayouts/slideLayout275.xml"/><Relationship Id="rId14" Type="http://schemas.openxmlformats.org/officeDocument/2006/relationships/image" Target="../media/image11.pn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5.xml"/><Relationship Id="rId13" Type="http://schemas.openxmlformats.org/officeDocument/2006/relationships/image" Target="../media/image20.jpeg"/><Relationship Id="rId3" Type="http://schemas.openxmlformats.org/officeDocument/2006/relationships/slideLayout" Target="../slideLayouts/slideLayout280.xml"/><Relationship Id="rId7" Type="http://schemas.openxmlformats.org/officeDocument/2006/relationships/slideLayout" Target="../slideLayouts/slideLayout284.xml"/><Relationship Id="rId12" Type="http://schemas.openxmlformats.org/officeDocument/2006/relationships/theme" Target="../theme/theme27.xml"/><Relationship Id="rId2" Type="http://schemas.openxmlformats.org/officeDocument/2006/relationships/slideLayout" Target="../slideLayouts/slideLayout279.xml"/><Relationship Id="rId1" Type="http://schemas.openxmlformats.org/officeDocument/2006/relationships/slideLayout" Target="../slideLayouts/slideLayout278.xml"/><Relationship Id="rId6" Type="http://schemas.openxmlformats.org/officeDocument/2006/relationships/slideLayout" Target="../slideLayouts/slideLayout283.xml"/><Relationship Id="rId11" Type="http://schemas.openxmlformats.org/officeDocument/2006/relationships/slideLayout" Target="../slideLayouts/slideLayout288.xml"/><Relationship Id="rId5" Type="http://schemas.openxmlformats.org/officeDocument/2006/relationships/slideLayout" Target="../slideLayouts/slideLayout282.xml"/><Relationship Id="rId10" Type="http://schemas.openxmlformats.org/officeDocument/2006/relationships/slideLayout" Target="../slideLayouts/slideLayout287.xml"/><Relationship Id="rId4" Type="http://schemas.openxmlformats.org/officeDocument/2006/relationships/slideLayout" Target="../slideLayouts/slideLayout281.xml"/><Relationship Id="rId9" Type="http://schemas.openxmlformats.org/officeDocument/2006/relationships/slideLayout" Target="../slideLayouts/slideLayout286.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image" Target="../media/image10.png"/><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theme" Target="../theme/theme28.xml"/><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5" Type="http://schemas.openxmlformats.org/officeDocument/2006/relationships/slideLayout" Target="../slideLayouts/slideLayout293.xml"/><Relationship Id="rId10" Type="http://schemas.openxmlformats.org/officeDocument/2006/relationships/slideLayout" Target="../slideLayouts/slideLayout298.xml"/><Relationship Id="rId4" Type="http://schemas.openxmlformats.org/officeDocument/2006/relationships/slideLayout" Target="../slideLayouts/slideLayout292.xml"/><Relationship Id="rId9" Type="http://schemas.openxmlformats.org/officeDocument/2006/relationships/slideLayout" Target="../slideLayouts/slideLayout297.xml"/><Relationship Id="rId14" Type="http://schemas.openxmlformats.org/officeDocument/2006/relationships/image" Target="../media/image11.pn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07.xml"/><Relationship Id="rId13" Type="http://schemas.openxmlformats.org/officeDocument/2006/relationships/image" Target="../media/image20.jpeg"/><Relationship Id="rId3" Type="http://schemas.openxmlformats.org/officeDocument/2006/relationships/slideLayout" Target="../slideLayouts/slideLayout302.xml"/><Relationship Id="rId7" Type="http://schemas.openxmlformats.org/officeDocument/2006/relationships/slideLayout" Target="../slideLayouts/slideLayout306.xml"/><Relationship Id="rId12" Type="http://schemas.openxmlformats.org/officeDocument/2006/relationships/theme" Target="../theme/theme29.xml"/><Relationship Id="rId2" Type="http://schemas.openxmlformats.org/officeDocument/2006/relationships/slideLayout" Target="../slideLayouts/slideLayout301.xml"/><Relationship Id="rId1" Type="http://schemas.openxmlformats.org/officeDocument/2006/relationships/slideLayout" Target="../slideLayouts/slideLayout300.xml"/><Relationship Id="rId6" Type="http://schemas.openxmlformats.org/officeDocument/2006/relationships/slideLayout" Target="../slideLayouts/slideLayout305.xml"/><Relationship Id="rId11" Type="http://schemas.openxmlformats.org/officeDocument/2006/relationships/slideLayout" Target="../slideLayouts/slideLayout310.xml"/><Relationship Id="rId5" Type="http://schemas.openxmlformats.org/officeDocument/2006/relationships/slideLayout" Target="../slideLayouts/slideLayout304.xml"/><Relationship Id="rId10" Type="http://schemas.openxmlformats.org/officeDocument/2006/relationships/slideLayout" Target="../slideLayouts/slideLayout309.xml"/><Relationship Id="rId4" Type="http://schemas.openxmlformats.org/officeDocument/2006/relationships/slideLayout" Target="../slideLayouts/slideLayout303.xml"/><Relationship Id="rId9" Type="http://schemas.openxmlformats.org/officeDocument/2006/relationships/slideLayout" Target="../slideLayouts/slideLayout30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4.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5.jpe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18.xml"/><Relationship Id="rId13" Type="http://schemas.openxmlformats.org/officeDocument/2006/relationships/image" Target="../media/image4.png"/><Relationship Id="rId3" Type="http://schemas.openxmlformats.org/officeDocument/2006/relationships/slideLayout" Target="../slideLayouts/slideLayout313.xml"/><Relationship Id="rId7" Type="http://schemas.openxmlformats.org/officeDocument/2006/relationships/slideLayout" Target="../slideLayouts/slideLayout317.xml"/><Relationship Id="rId12" Type="http://schemas.openxmlformats.org/officeDocument/2006/relationships/theme" Target="../theme/theme30.xml"/><Relationship Id="rId2" Type="http://schemas.openxmlformats.org/officeDocument/2006/relationships/slideLayout" Target="../slideLayouts/slideLayout312.xml"/><Relationship Id="rId1" Type="http://schemas.openxmlformats.org/officeDocument/2006/relationships/slideLayout" Target="../slideLayouts/slideLayout311.xml"/><Relationship Id="rId6" Type="http://schemas.openxmlformats.org/officeDocument/2006/relationships/slideLayout" Target="../slideLayouts/slideLayout316.xml"/><Relationship Id="rId11" Type="http://schemas.openxmlformats.org/officeDocument/2006/relationships/slideLayout" Target="../slideLayouts/slideLayout321.xml"/><Relationship Id="rId5" Type="http://schemas.openxmlformats.org/officeDocument/2006/relationships/slideLayout" Target="../slideLayouts/slideLayout315.xml"/><Relationship Id="rId10" Type="http://schemas.openxmlformats.org/officeDocument/2006/relationships/slideLayout" Target="../slideLayouts/slideLayout320.xml"/><Relationship Id="rId4" Type="http://schemas.openxmlformats.org/officeDocument/2006/relationships/slideLayout" Target="../slideLayouts/slideLayout314.xml"/><Relationship Id="rId9" Type="http://schemas.openxmlformats.org/officeDocument/2006/relationships/slideLayout" Target="../slideLayouts/slideLayout319.xml"/><Relationship Id="rId14" Type="http://schemas.openxmlformats.org/officeDocument/2006/relationships/image" Target="../media/image12.jpe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29.xml"/><Relationship Id="rId13" Type="http://schemas.openxmlformats.org/officeDocument/2006/relationships/image" Target="../media/image10.png"/><Relationship Id="rId3" Type="http://schemas.openxmlformats.org/officeDocument/2006/relationships/slideLayout" Target="../slideLayouts/slideLayout324.xml"/><Relationship Id="rId7" Type="http://schemas.openxmlformats.org/officeDocument/2006/relationships/slideLayout" Target="../slideLayouts/slideLayout328.xml"/><Relationship Id="rId12" Type="http://schemas.openxmlformats.org/officeDocument/2006/relationships/theme" Target="../theme/theme31.xml"/><Relationship Id="rId2" Type="http://schemas.openxmlformats.org/officeDocument/2006/relationships/slideLayout" Target="../slideLayouts/slideLayout323.xml"/><Relationship Id="rId1" Type="http://schemas.openxmlformats.org/officeDocument/2006/relationships/slideLayout" Target="../slideLayouts/slideLayout322.xml"/><Relationship Id="rId6" Type="http://schemas.openxmlformats.org/officeDocument/2006/relationships/slideLayout" Target="../slideLayouts/slideLayout327.xml"/><Relationship Id="rId11" Type="http://schemas.openxmlformats.org/officeDocument/2006/relationships/slideLayout" Target="../slideLayouts/slideLayout332.xml"/><Relationship Id="rId5" Type="http://schemas.openxmlformats.org/officeDocument/2006/relationships/slideLayout" Target="../slideLayouts/slideLayout326.xml"/><Relationship Id="rId10" Type="http://schemas.openxmlformats.org/officeDocument/2006/relationships/slideLayout" Target="../slideLayouts/slideLayout331.xml"/><Relationship Id="rId4" Type="http://schemas.openxmlformats.org/officeDocument/2006/relationships/slideLayout" Target="../slideLayouts/slideLayout325.xml"/><Relationship Id="rId9" Type="http://schemas.openxmlformats.org/officeDocument/2006/relationships/slideLayout" Target="../slideLayouts/slideLayout330.xml"/><Relationship Id="rId14" Type="http://schemas.openxmlformats.org/officeDocument/2006/relationships/image" Target="../media/image11.pn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0.xml"/><Relationship Id="rId3" Type="http://schemas.openxmlformats.org/officeDocument/2006/relationships/slideLayout" Target="../slideLayouts/slideLayout335.xml"/><Relationship Id="rId7" Type="http://schemas.openxmlformats.org/officeDocument/2006/relationships/slideLayout" Target="../slideLayouts/slideLayout339.xml"/><Relationship Id="rId12" Type="http://schemas.openxmlformats.org/officeDocument/2006/relationships/theme" Target="../theme/theme32.xml"/><Relationship Id="rId2" Type="http://schemas.openxmlformats.org/officeDocument/2006/relationships/slideLayout" Target="../slideLayouts/slideLayout334.xml"/><Relationship Id="rId1" Type="http://schemas.openxmlformats.org/officeDocument/2006/relationships/slideLayout" Target="../slideLayouts/slideLayout333.xml"/><Relationship Id="rId6" Type="http://schemas.openxmlformats.org/officeDocument/2006/relationships/slideLayout" Target="../slideLayouts/slideLayout338.xml"/><Relationship Id="rId11" Type="http://schemas.openxmlformats.org/officeDocument/2006/relationships/slideLayout" Target="../slideLayouts/slideLayout343.xml"/><Relationship Id="rId5" Type="http://schemas.openxmlformats.org/officeDocument/2006/relationships/slideLayout" Target="../slideLayouts/slideLayout337.xml"/><Relationship Id="rId10" Type="http://schemas.openxmlformats.org/officeDocument/2006/relationships/slideLayout" Target="../slideLayouts/slideLayout342.xml"/><Relationship Id="rId4" Type="http://schemas.openxmlformats.org/officeDocument/2006/relationships/slideLayout" Target="../slideLayouts/slideLayout336.xml"/><Relationship Id="rId9" Type="http://schemas.openxmlformats.org/officeDocument/2006/relationships/slideLayout" Target="../slideLayouts/slideLayout341.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51.xml"/><Relationship Id="rId13" Type="http://schemas.openxmlformats.org/officeDocument/2006/relationships/image" Target="../media/image4.png"/><Relationship Id="rId3" Type="http://schemas.openxmlformats.org/officeDocument/2006/relationships/slideLayout" Target="../slideLayouts/slideLayout346.xml"/><Relationship Id="rId7" Type="http://schemas.openxmlformats.org/officeDocument/2006/relationships/slideLayout" Target="../slideLayouts/slideLayout350.xml"/><Relationship Id="rId12" Type="http://schemas.openxmlformats.org/officeDocument/2006/relationships/theme" Target="../theme/theme33.xml"/><Relationship Id="rId2" Type="http://schemas.openxmlformats.org/officeDocument/2006/relationships/slideLayout" Target="../slideLayouts/slideLayout345.xml"/><Relationship Id="rId1" Type="http://schemas.openxmlformats.org/officeDocument/2006/relationships/slideLayout" Target="../slideLayouts/slideLayout344.xml"/><Relationship Id="rId6" Type="http://schemas.openxmlformats.org/officeDocument/2006/relationships/slideLayout" Target="../slideLayouts/slideLayout349.xml"/><Relationship Id="rId11" Type="http://schemas.openxmlformats.org/officeDocument/2006/relationships/slideLayout" Target="../slideLayouts/slideLayout354.xml"/><Relationship Id="rId5" Type="http://schemas.openxmlformats.org/officeDocument/2006/relationships/slideLayout" Target="../slideLayouts/slideLayout348.xml"/><Relationship Id="rId10" Type="http://schemas.openxmlformats.org/officeDocument/2006/relationships/slideLayout" Target="../slideLayouts/slideLayout353.xml"/><Relationship Id="rId4" Type="http://schemas.openxmlformats.org/officeDocument/2006/relationships/slideLayout" Target="../slideLayouts/slideLayout347.xml"/><Relationship Id="rId9" Type="http://schemas.openxmlformats.org/officeDocument/2006/relationships/slideLayout" Target="../slideLayouts/slideLayout352.xml"/><Relationship Id="rId14" Type="http://schemas.openxmlformats.org/officeDocument/2006/relationships/image" Target="../media/image12.jpe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62.xml"/><Relationship Id="rId13" Type="http://schemas.openxmlformats.org/officeDocument/2006/relationships/image" Target="../media/image4.png"/><Relationship Id="rId3" Type="http://schemas.openxmlformats.org/officeDocument/2006/relationships/slideLayout" Target="../slideLayouts/slideLayout357.xml"/><Relationship Id="rId7" Type="http://schemas.openxmlformats.org/officeDocument/2006/relationships/slideLayout" Target="../slideLayouts/slideLayout361.xml"/><Relationship Id="rId12" Type="http://schemas.openxmlformats.org/officeDocument/2006/relationships/theme" Target="../theme/theme34.xml"/><Relationship Id="rId2" Type="http://schemas.openxmlformats.org/officeDocument/2006/relationships/slideLayout" Target="../slideLayouts/slideLayout356.xml"/><Relationship Id="rId1" Type="http://schemas.openxmlformats.org/officeDocument/2006/relationships/slideLayout" Target="../slideLayouts/slideLayout355.xml"/><Relationship Id="rId6" Type="http://schemas.openxmlformats.org/officeDocument/2006/relationships/slideLayout" Target="../slideLayouts/slideLayout360.xml"/><Relationship Id="rId11" Type="http://schemas.openxmlformats.org/officeDocument/2006/relationships/slideLayout" Target="../slideLayouts/slideLayout365.xml"/><Relationship Id="rId5" Type="http://schemas.openxmlformats.org/officeDocument/2006/relationships/slideLayout" Target="../slideLayouts/slideLayout359.xml"/><Relationship Id="rId10" Type="http://schemas.openxmlformats.org/officeDocument/2006/relationships/slideLayout" Target="../slideLayouts/slideLayout364.xml"/><Relationship Id="rId4" Type="http://schemas.openxmlformats.org/officeDocument/2006/relationships/slideLayout" Target="../slideLayouts/slideLayout358.xml"/><Relationship Id="rId9" Type="http://schemas.openxmlformats.org/officeDocument/2006/relationships/slideLayout" Target="../slideLayouts/slideLayout363.xml"/><Relationship Id="rId14" Type="http://schemas.openxmlformats.org/officeDocument/2006/relationships/image" Target="../media/image12.jpeg"/></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73.xml"/><Relationship Id="rId13" Type="http://schemas.openxmlformats.org/officeDocument/2006/relationships/image" Target="../media/image4.png"/><Relationship Id="rId3" Type="http://schemas.openxmlformats.org/officeDocument/2006/relationships/slideLayout" Target="../slideLayouts/slideLayout368.xml"/><Relationship Id="rId7" Type="http://schemas.openxmlformats.org/officeDocument/2006/relationships/slideLayout" Target="../slideLayouts/slideLayout372.xml"/><Relationship Id="rId12" Type="http://schemas.openxmlformats.org/officeDocument/2006/relationships/theme" Target="../theme/theme35.xml"/><Relationship Id="rId2" Type="http://schemas.openxmlformats.org/officeDocument/2006/relationships/slideLayout" Target="../slideLayouts/slideLayout367.xml"/><Relationship Id="rId1" Type="http://schemas.openxmlformats.org/officeDocument/2006/relationships/slideLayout" Target="../slideLayouts/slideLayout366.xml"/><Relationship Id="rId6" Type="http://schemas.openxmlformats.org/officeDocument/2006/relationships/slideLayout" Target="../slideLayouts/slideLayout371.xml"/><Relationship Id="rId11" Type="http://schemas.openxmlformats.org/officeDocument/2006/relationships/slideLayout" Target="../slideLayouts/slideLayout376.xml"/><Relationship Id="rId5" Type="http://schemas.openxmlformats.org/officeDocument/2006/relationships/slideLayout" Target="../slideLayouts/slideLayout370.xml"/><Relationship Id="rId10" Type="http://schemas.openxmlformats.org/officeDocument/2006/relationships/slideLayout" Target="../slideLayouts/slideLayout375.xml"/><Relationship Id="rId4" Type="http://schemas.openxmlformats.org/officeDocument/2006/relationships/slideLayout" Target="../slideLayouts/slideLayout369.xml"/><Relationship Id="rId9" Type="http://schemas.openxmlformats.org/officeDocument/2006/relationships/slideLayout" Target="../slideLayouts/slideLayout374.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84.xml"/><Relationship Id="rId13" Type="http://schemas.openxmlformats.org/officeDocument/2006/relationships/image" Target="../media/image10.png"/><Relationship Id="rId3" Type="http://schemas.openxmlformats.org/officeDocument/2006/relationships/slideLayout" Target="../slideLayouts/slideLayout379.xml"/><Relationship Id="rId7" Type="http://schemas.openxmlformats.org/officeDocument/2006/relationships/slideLayout" Target="../slideLayouts/slideLayout383.xml"/><Relationship Id="rId12" Type="http://schemas.openxmlformats.org/officeDocument/2006/relationships/theme" Target="../theme/theme36.xml"/><Relationship Id="rId2" Type="http://schemas.openxmlformats.org/officeDocument/2006/relationships/slideLayout" Target="../slideLayouts/slideLayout378.xml"/><Relationship Id="rId1" Type="http://schemas.openxmlformats.org/officeDocument/2006/relationships/slideLayout" Target="../slideLayouts/slideLayout377.xml"/><Relationship Id="rId6" Type="http://schemas.openxmlformats.org/officeDocument/2006/relationships/slideLayout" Target="../slideLayouts/slideLayout382.xml"/><Relationship Id="rId11" Type="http://schemas.openxmlformats.org/officeDocument/2006/relationships/slideLayout" Target="../slideLayouts/slideLayout387.xml"/><Relationship Id="rId5" Type="http://schemas.openxmlformats.org/officeDocument/2006/relationships/slideLayout" Target="../slideLayouts/slideLayout381.xml"/><Relationship Id="rId10" Type="http://schemas.openxmlformats.org/officeDocument/2006/relationships/slideLayout" Target="../slideLayouts/slideLayout386.xml"/><Relationship Id="rId4" Type="http://schemas.openxmlformats.org/officeDocument/2006/relationships/slideLayout" Target="../slideLayouts/slideLayout380.xml"/><Relationship Id="rId9" Type="http://schemas.openxmlformats.org/officeDocument/2006/relationships/slideLayout" Target="../slideLayouts/slideLayout385.xml"/><Relationship Id="rId14" Type="http://schemas.openxmlformats.org/officeDocument/2006/relationships/image" Target="../media/image11.png"/></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395.xml"/><Relationship Id="rId13" Type="http://schemas.openxmlformats.org/officeDocument/2006/relationships/image" Target="../media/image20.jpeg"/><Relationship Id="rId3" Type="http://schemas.openxmlformats.org/officeDocument/2006/relationships/slideLayout" Target="../slideLayouts/slideLayout390.xml"/><Relationship Id="rId7" Type="http://schemas.openxmlformats.org/officeDocument/2006/relationships/slideLayout" Target="../slideLayouts/slideLayout394.xml"/><Relationship Id="rId12" Type="http://schemas.openxmlformats.org/officeDocument/2006/relationships/theme" Target="../theme/theme37.xml"/><Relationship Id="rId2" Type="http://schemas.openxmlformats.org/officeDocument/2006/relationships/slideLayout" Target="../slideLayouts/slideLayout389.xml"/><Relationship Id="rId1" Type="http://schemas.openxmlformats.org/officeDocument/2006/relationships/slideLayout" Target="../slideLayouts/slideLayout388.xml"/><Relationship Id="rId6" Type="http://schemas.openxmlformats.org/officeDocument/2006/relationships/slideLayout" Target="../slideLayouts/slideLayout393.xml"/><Relationship Id="rId11" Type="http://schemas.openxmlformats.org/officeDocument/2006/relationships/slideLayout" Target="../slideLayouts/slideLayout398.xml"/><Relationship Id="rId5" Type="http://schemas.openxmlformats.org/officeDocument/2006/relationships/slideLayout" Target="../slideLayouts/slideLayout392.xml"/><Relationship Id="rId10" Type="http://schemas.openxmlformats.org/officeDocument/2006/relationships/slideLayout" Target="../slideLayouts/slideLayout397.xml"/><Relationship Id="rId4" Type="http://schemas.openxmlformats.org/officeDocument/2006/relationships/slideLayout" Target="../slideLayouts/slideLayout391.xml"/><Relationship Id="rId9" Type="http://schemas.openxmlformats.org/officeDocument/2006/relationships/slideLayout" Target="../slideLayouts/slideLayout396.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06.xml"/><Relationship Id="rId13" Type="http://schemas.openxmlformats.org/officeDocument/2006/relationships/image" Target="../media/image4.png"/><Relationship Id="rId3" Type="http://schemas.openxmlformats.org/officeDocument/2006/relationships/slideLayout" Target="../slideLayouts/slideLayout401.xml"/><Relationship Id="rId7" Type="http://schemas.openxmlformats.org/officeDocument/2006/relationships/slideLayout" Target="../slideLayouts/slideLayout405.xml"/><Relationship Id="rId12" Type="http://schemas.openxmlformats.org/officeDocument/2006/relationships/theme" Target="../theme/theme38.xml"/><Relationship Id="rId2" Type="http://schemas.openxmlformats.org/officeDocument/2006/relationships/slideLayout" Target="../slideLayouts/slideLayout400.xml"/><Relationship Id="rId1" Type="http://schemas.openxmlformats.org/officeDocument/2006/relationships/slideLayout" Target="../slideLayouts/slideLayout399.xml"/><Relationship Id="rId6" Type="http://schemas.openxmlformats.org/officeDocument/2006/relationships/slideLayout" Target="../slideLayouts/slideLayout404.xml"/><Relationship Id="rId11" Type="http://schemas.openxmlformats.org/officeDocument/2006/relationships/slideLayout" Target="../slideLayouts/slideLayout409.xml"/><Relationship Id="rId5" Type="http://schemas.openxmlformats.org/officeDocument/2006/relationships/slideLayout" Target="../slideLayouts/slideLayout403.xml"/><Relationship Id="rId10" Type="http://schemas.openxmlformats.org/officeDocument/2006/relationships/slideLayout" Target="../slideLayouts/slideLayout408.xml"/><Relationship Id="rId4" Type="http://schemas.openxmlformats.org/officeDocument/2006/relationships/slideLayout" Target="../slideLayouts/slideLayout402.xml"/><Relationship Id="rId9" Type="http://schemas.openxmlformats.org/officeDocument/2006/relationships/slideLayout" Target="../slideLayouts/slideLayout407.xml"/><Relationship Id="rId14" Type="http://schemas.openxmlformats.org/officeDocument/2006/relationships/image" Target="../media/image21.jpeg"/></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17.xml"/><Relationship Id="rId13" Type="http://schemas.openxmlformats.org/officeDocument/2006/relationships/image" Target="../media/image8.jpeg"/><Relationship Id="rId3" Type="http://schemas.openxmlformats.org/officeDocument/2006/relationships/slideLayout" Target="../slideLayouts/slideLayout412.xml"/><Relationship Id="rId7" Type="http://schemas.openxmlformats.org/officeDocument/2006/relationships/slideLayout" Target="../slideLayouts/slideLayout416.xml"/><Relationship Id="rId12" Type="http://schemas.openxmlformats.org/officeDocument/2006/relationships/theme" Target="../theme/theme39.xml"/><Relationship Id="rId2" Type="http://schemas.openxmlformats.org/officeDocument/2006/relationships/slideLayout" Target="../slideLayouts/slideLayout411.xml"/><Relationship Id="rId1" Type="http://schemas.openxmlformats.org/officeDocument/2006/relationships/slideLayout" Target="../slideLayouts/slideLayout410.xml"/><Relationship Id="rId6" Type="http://schemas.openxmlformats.org/officeDocument/2006/relationships/slideLayout" Target="../slideLayouts/slideLayout415.xml"/><Relationship Id="rId11" Type="http://schemas.openxmlformats.org/officeDocument/2006/relationships/slideLayout" Target="../slideLayouts/slideLayout420.xml"/><Relationship Id="rId5" Type="http://schemas.openxmlformats.org/officeDocument/2006/relationships/slideLayout" Target="../slideLayouts/slideLayout414.xml"/><Relationship Id="rId10" Type="http://schemas.openxmlformats.org/officeDocument/2006/relationships/slideLayout" Target="../slideLayouts/slideLayout419.xml"/><Relationship Id="rId4" Type="http://schemas.openxmlformats.org/officeDocument/2006/relationships/slideLayout" Target="../slideLayouts/slideLayout413.xml"/><Relationship Id="rId9" Type="http://schemas.openxmlformats.org/officeDocument/2006/relationships/slideLayout" Target="../slideLayouts/slideLayout418.xml"/><Relationship Id="rId14"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4.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28.xml"/><Relationship Id="rId13" Type="http://schemas.openxmlformats.org/officeDocument/2006/relationships/image" Target="../media/image8.jpeg"/><Relationship Id="rId3" Type="http://schemas.openxmlformats.org/officeDocument/2006/relationships/slideLayout" Target="../slideLayouts/slideLayout423.xml"/><Relationship Id="rId7" Type="http://schemas.openxmlformats.org/officeDocument/2006/relationships/slideLayout" Target="../slideLayouts/slideLayout427.xml"/><Relationship Id="rId12" Type="http://schemas.openxmlformats.org/officeDocument/2006/relationships/theme" Target="../theme/theme40.xml"/><Relationship Id="rId2" Type="http://schemas.openxmlformats.org/officeDocument/2006/relationships/slideLayout" Target="../slideLayouts/slideLayout422.xml"/><Relationship Id="rId1" Type="http://schemas.openxmlformats.org/officeDocument/2006/relationships/slideLayout" Target="../slideLayouts/slideLayout421.xml"/><Relationship Id="rId6" Type="http://schemas.openxmlformats.org/officeDocument/2006/relationships/slideLayout" Target="../slideLayouts/slideLayout426.xml"/><Relationship Id="rId11" Type="http://schemas.openxmlformats.org/officeDocument/2006/relationships/slideLayout" Target="../slideLayouts/slideLayout431.xml"/><Relationship Id="rId5" Type="http://schemas.openxmlformats.org/officeDocument/2006/relationships/slideLayout" Target="../slideLayouts/slideLayout425.xml"/><Relationship Id="rId10" Type="http://schemas.openxmlformats.org/officeDocument/2006/relationships/slideLayout" Target="../slideLayouts/slideLayout430.xml"/><Relationship Id="rId4" Type="http://schemas.openxmlformats.org/officeDocument/2006/relationships/slideLayout" Target="../slideLayouts/slideLayout424.xml"/><Relationship Id="rId9" Type="http://schemas.openxmlformats.org/officeDocument/2006/relationships/slideLayout" Target="../slideLayouts/slideLayout429.xml"/><Relationship Id="rId14" Type="http://schemas.openxmlformats.org/officeDocument/2006/relationships/image" Target="../media/image9.png"/></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39.xml"/><Relationship Id="rId13" Type="http://schemas.openxmlformats.org/officeDocument/2006/relationships/image" Target="../media/image10.png"/><Relationship Id="rId3" Type="http://schemas.openxmlformats.org/officeDocument/2006/relationships/slideLayout" Target="../slideLayouts/slideLayout434.xml"/><Relationship Id="rId7" Type="http://schemas.openxmlformats.org/officeDocument/2006/relationships/slideLayout" Target="../slideLayouts/slideLayout438.xml"/><Relationship Id="rId12" Type="http://schemas.openxmlformats.org/officeDocument/2006/relationships/theme" Target="../theme/theme41.xml"/><Relationship Id="rId2" Type="http://schemas.openxmlformats.org/officeDocument/2006/relationships/slideLayout" Target="../slideLayouts/slideLayout433.xml"/><Relationship Id="rId1" Type="http://schemas.openxmlformats.org/officeDocument/2006/relationships/slideLayout" Target="../slideLayouts/slideLayout432.xml"/><Relationship Id="rId6" Type="http://schemas.openxmlformats.org/officeDocument/2006/relationships/slideLayout" Target="../slideLayouts/slideLayout437.xml"/><Relationship Id="rId11" Type="http://schemas.openxmlformats.org/officeDocument/2006/relationships/slideLayout" Target="../slideLayouts/slideLayout442.xml"/><Relationship Id="rId5" Type="http://schemas.openxmlformats.org/officeDocument/2006/relationships/slideLayout" Target="../slideLayouts/slideLayout436.xml"/><Relationship Id="rId10" Type="http://schemas.openxmlformats.org/officeDocument/2006/relationships/slideLayout" Target="../slideLayouts/slideLayout441.xml"/><Relationship Id="rId4" Type="http://schemas.openxmlformats.org/officeDocument/2006/relationships/slideLayout" Target="../slideLayouts/slideLayout435.xml"/><Relationship Id="rId9" Type="http://schemas.openxmlformats.org/officeDocument/2006/relationships/slideLayout" Target="../slideLayouts/slideLayout440.xml"/><Relationship Id="rId14" Type="http://schemas.openxmlformats.org/officeDocument/2006/relationships/image" Target="../media/image11.png"/></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0.xml"/><Relationship Id="rId13" Type="http://schemas.openxmlformats.org/officeDocument/2006/relationships/image" Target="../media/image8.jpeg"/><Relationship Id="rId3" Type="http://schemas.openxmlformats.org/officeDocument/2006/relationships/slideLayout" Target="../slideLayouts/slideLayout445.xml"/><Relationship Id="rId7" Type="http://schemas.openxmlformats.org/officeDocument/2006/relationships/slideLayout" Target="../slideLayouts/slideLayout449.xml"/><Relationship Id="rId12" Type="http://schemas.openxmlformats.org/officeDocument/2006/relationships/theme" Target="../theme/theme42.xml"/><Relationship Id="rId2" Type="http://schemas.openxmlformats.org/officeDocument/2006/relationships/slideLayout" Target="../slideLayouts/slideLayout444.xml"/><Relationship Id="rId1" Type="http://schemas.openxmlformats.org/officeDocument/2006/relationships/slideLayout" Target="../slideLayouts/slideLayout443.xml"/><Relationship Id="rId6" Type="http://schemas.openxmlformats.org/officeDocument/2006/relationships/slideLayout" Target="../slideLayouts/slideLayout448.xml"/><Relationship Id="rId11" Type="http://schemas.openxmlformats.org/officeDocument/2006/relationships/slideLayout" Target="../slideLayouts/slideLayout453.xml"/><Relationship Id="rId5" Type="http://schemas.openxmlformats.org/officeDocument/2006/relationships/slideLayout" Target="../slideLayouts/slideLayout447.xml"/><Relationship Id="rId10" Type="http://schemas.openxmlformats.org/officeDocument/2006/relationships/slideLayout" Target="../slideLayouts/slideLayout452.xml"/><Relationship Id="rId4" Type="http://schemas.openxmlformats.org/officeDocument/2006/relationships/slideLayout" Target="../slideLayouts/slideLayout446.xml"/><Relationship Id="rId9" Type="http://schemas.openxmlformats.org/officeDocument/2006/relationships/slideLayout" Target="../slideLayouts/slideLayout451.xml"/><Relationship Id="rId14" Type="http://schemas.openxmlformats.org/officeDocument/2006/relationships/image" Target="../media/image9.png"/></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61.xml"/><Relationship Id="rId13" Type="http://schemas.openxmlformats.org/officeDocument/2006/relationships/image" Target="../media/image8.jpeg"/><Relationship Id="rId3" Type="http://schemas.openxmlformats.org/officeDocument/2006/relationships/slideLayout" Target="../slideLayouts/slideLayout456.xml"/><Relationship Id="rId7" Type="http://schemas.openxmlformats.org/officeDocument/2006/relationships/slideLayout" Target="../slideLayouts/slideLayout460.xml"/><Relationship Id="rId12" Type="http://schemas.openxmlformats.org/officeDocument/2006/relationships/theme" Target="../theme/theme43.xml"/><Relationship Id="rId2" Type="http://schemas.openxmlformats.org/officeDocument/2006/relationships/slideLayout" Target="../slideLayouts/slideLayout455.xml"/><Relationship Id="rId1" Type="http://schemas.openxmlformats.org/officeDocument/2006/relationships/slideLayout" Target="../slideLayouts/slideLayout454.xml"/><Relationship Id="rId6" Type="http://schemas.openxmlformats.org/officeDocument/2006/relationships/slideLayout" Target="../slideLayouts/slideLayout459.xml"/><Relationship Id="rId11" Type="http://schemas.openxmlformats.org/officeDocument/2006/relationships/slideLayout" Target="../slideLayouts/slideLayout464.xml"/><Relationship Id="rId5" Type="http://schemas.openxmlformats.org/officeDocument/2006/relationships/slideLayout" Target="../slideLayouts/slideLayout458.xml"/><Relationship Id="rId10" Type="http://schemas.openxmlformats.org/officeDocument/2006/relationships/slideLayout" Target="../slideLayouts/slideLayout463.xml"/><Relationship Id="rId4" Type="http://schemas.openxmlformats.org/officeDocument/2006/relationships/slideLayout" Target="../slideLayouts/slideLayout457.xml"/><Relationship Id="rId9" Type="http://schemas.openxmlformats.org/officeDocument/2006/relationships/slideLayout" Target="../slideLayouts/slideLayout462.xml"/><Relationship Id="rId14" Type="http://schemas.openxmlformats.org/officeDocument/2006/relationships/image" Target="../media/image9.png"/></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72.xml"/><Relationship Id="rId13" Type="http://schemas.openxmlformats.org/officeDocument/2006/relationships/image" Target="../media/image8.jpeg"/><Relationship Id="rId3" Type="http://schemas.openxmlformats.org/officeDocument/2006/relationships/slideLayout" Target="../slideLayouts/slideLayout467.xml"/><Relationship Id="rId7" Type="http://schemas.openxmlformats.org/officeDocument/2006/relationships/slideLayout" Target="../slideLayouts/slideLayout471.xml"/><Relationship Id="rId12" Type="http://schemas.openxmlformats.org/officeDocument/2006/relationships/theme" Target="../theme/theme44.xml"/><Relationship Id="rId2" Type="http://schemas.openxmlformats.org/officeDocument/2006/relationships/slideLayout" Target="../slideLayouts/slideLayout466.xml"/><Relationship Id="rId1" Type="http://schemas.openxmlformats.org/officeDocument/2006/relationships/slideLayout" Target="../slideLayouts/slideLayout465.xml"/><Relationship Id="rId6" Type="http://schemas.openxmlformats.org/officeDocument/2006/relationships/slideLayout" Target="../slideLayouts/slideLayout470.xml"/><Relationship Id="rId11" Type="http://schemas.openxmlformats.org/officeDocument/2006/relationships/slideLayout" Target="../slideLayouts/slideLayout475.xml"/><Relationship Id="rId5" Type="http://schemas.openxmlformats.org/officeDocument/2006/relationships/slideLayout" Target="../slideLayouts/slideLayout469.xml"/><Relationship Id="rId10" Type="http://schemas.openxmlformats.org/officeDocument/2006/relationships/slideLayout" Target="../slideLayouts/slideLayout474.xml"/><Relationship Id="rId4" Type="http://schemas.openxmlformats.org/officeDocument/2006/relationships/slideLayout" Target="../slideLayouts/slideLayout468.xml"/><Relationship Id="rId9" Type="http://schemas.openxmlformats.org/officeDocument/2006/relationships/slideLayout" Target="../slideLayouts/slideLayout473.xml"/><Relationship Id="rId14" Type="http://schemas.openxmlformats.org/officeDocument/2006/relationships/image" Target="../media/image9.png"/></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83.xml"/><Relationship Id="rId13" Type="http://schemas.openxmlformats.org/officeDocument/2006/relationships/image" Target="../media/image20.jpeg"/><Relationship Id="rId3" Type="http://schemas.openxmlformats.org/officeDocument/2006/relationships/slideLayout" Target="../slideLayouts/slideLayout478.xml"/><Relationship Id="rId7" Type="http://schemas.openxmlformats.org/officeDocument/2006/relationships/slideLayout" Target="../slideLayouts/slideLayout482.xml"/><Relationship Id="rId12" Type="http://schemas.openxmlformats.org/officeDocument/2006/relationships/theme" Target="../theme/theme45.xml"/><Relationship Id="rId2" Type="http://schemas.openxmlformats.org/officeDocument/2006/relationships/slideLayout" Target="../slideLayouts/slideLayout477.xml"/><Relationship Id="rId1" Type="http://schemas.openxmlformats.org/officeDocument/2006/relationships/slideLayout" Target="../slideLayouts/slideLayout476.xml"/><Relationship Id="rId6" Type="http://schemas.openxmlformats.org/officeDocument/2006/relationships/slideLayout" Target="../slideLayouts/slideLayout481.xml"/><Relationship Id="rId11" Type="http://schemas.openxmlformats.org/officeDocument/2006/relationships/slideLayout" Target="../slideLayouts/slideLayout486.xml"/><Relationship Id="rId5" Type="http://schemas.openxmlformats.org/officeDocument/2006/relationships/slideLayout" Target="../slideLayouts/slideLayout480.xml"/><Relationship Id="rId10" Type="http://schemas.openxmlformats.org/officeDocument/2006/relationships/slideLayout" Target="../slideLayouts/slideLayout485.xml"/><Relationship Id="rId4" Type="http://schemas.openxmlformats.org/officeDocument/2006/relationships/slideLayout" Target="../slideLayouts/slideLayout479.xml"/><Relationship Id="rId9" Type="http://schemas.openxmlformats.org/officeDocument/2006/relationships/slideLayout" Target="../slideLayouts/slideLayout484.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494.xml"/><Relationship Id="rId13" Type="http://schemas.openxmlformats.org/officeDocument/2006/relationships/image" Target="../media/image10.png"/><Relationship Id="rId3" Type="http://schemas.openxmlformats.org/officeDocument/2006/relationships/slideLayout" Target="../slideLayouts/slideLayout489.xml"/><Relationship Id="rId7" Type="http://schemas.openxmlformats.org/officeDocument/2006/relationships/slideLayout" Target="../slideLayouts/slideLayout493.xml"/><Relationship Id="rId12" Type="http://schemas.openxmlformats.org/officeDocument/2006/relationships/theme" Target="../theme/theme46.xml"/><Relationship Id="rId2" Type="http://schemas.openxmlformats.org/officeDocument/2006/relationships/slideLayout" Target="../slideLayouts/slideLayout488.xml"/><Relationship Id="rId1" Type="http://schemas.openxmlformats.org/officeDocument/2006/relationships/slideLayout" Target="../slideLayouts/slideLayout487.xml"/><Relationship Id="rId6" Type="http://schemas.openxmlformats.org/officeDocument/2006/relationships/slideLayout" Target="../slideLayouts/slideLayout492.xml"/><Relationship Id="rId11" Type="http://schemas.openxmlformats.org/officeDocument/2006/relationships/slideLayout" Target="../slideLayouts/slideLayout497.xml"/><Relationship Id="rId5" Type="http://schemas.openxmlformats.org/officeDocument/2006/relationships/slideLayout" Target="../slideLayouts/slideLayout491.xml"/><Relationship Id="rId10" Type="http://schemas.openxmlformats.org/officeDocument/2006/relationships/slideLayout" Target="../slideLayouts/slideLayout496.xml"/><Relationship Id="rId4" Type="http://schemas.openxmlformats.org/officeDocument/2006/relationships/slideLayout" Target="../slideLayouts/slideLayout490.xml"/><Relationship Id="rId9" Type="http://schemas.openxmlformats.org/officeDocument/2006/relationships/slideLayout" Target="../slideLayouts/slideLayout495.xml"/><Relationship Id="rId14" Type="http://schemas.openxmlformats.org/officeDocument/2006/relationships/image" Target="../media/image1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4.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6.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6.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7.jpe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3.jpe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9.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8.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2" descr="F:\5 PEMBINAAN Penginjilan &amp; Tindak Lanjut Dasar\1 MODEL\Meekness &amp; Truth, Conversational Evangelism\ce-book.jpg"/>
          <p:cNvPicPr>
            <a:picLocks noChangeAspect="1" noChangeArrowheads="1"/>
          </p:cNvPicPr>
          <p:nvPr userDrawn="1"/>
        </p:nvPicPr>
        <p:blipFill>
          <a:blip r:embed="rId12">
            <a:lum contrast="10000"/>
          </a:blip>
          <a:srcRect/>
          <a:stretch>
            <a:fillRect/>
          </a:stretch>
        </p:blipFill>
        <p:spPr bwMode="auto">
          <a:xfrm>
            <a:off x="0" y="6515100"/>
            <a:ext cx="9144000" cy="342900"/>
          </a:xfrm>
          <a:prstGeom prst="rect">
            <a:avLst/>
          </a:prstGeom>
          <a:ln>
            <a:noFill/>
          </a:ln>
          <a:effectLst>
            <a:outerShdw blurRad="190500" algn="tl" rotWithShape="0">
              <a:srgbClr val="000000">
                <a:alpha val="70000"/>
              </a:srgbClr>
            </a:outerShdw>
          </a:effectLst>
        </p:spPr>
      </p:pic>
      <p:sp>
        <p:nvSpPr>
          <p:cNvPr id="13" name="TextBox 12"/>
          <p:cNvSpPr txBox="1"/>
          <p:nvPr userDrawn="1"/>
        </p:nvSpPr>
        <p:spPr>
          <a:xfrm>
            <a:off x="714348" y="6477000"/>
            <a:ext cx="8429652" cy="400110"/>
          </a:xfrm>
          <a:prstGeom prst="rect">
            <a:avLst/>
          </a:prstGeom>
          <a:noFill/>
        </p:spPr>
        <p:txBody>
          <a:bodyPr>
            <a:spAutoFit/>
          </a:bodyPr>
          <a:lstStyle/>
          <a:p>
            <a:pPr fontAlgn="auto">
              <a:spcBef>
                <a:spcPts val="0"/>
              </a:spcBef>
              <a:spcAft>
                <a:spcPts val="0"/>
              </a:spcAft>
              <a:defRPr/>
            </a:pPr>
            <a:r>
              <a:rPr lang="id-ID" sz="2000" b="1" i="1" dirty="0">
                <a:ln w="12700">
                  <a:solidFill>
                    <a:sysClr val="windowText" lastClr="000000"/>
                  </a:solidFill>
                  <a:prstDash val="solid"/>
                </a:ln>
                <a:solidFill>
                  <a:schemeClr val="bg2">
                    <a:tint val="85000"/>
                    <a:satMod val="155000"/>
                  </a:schemeClr>
                </a:solidFill>
                <a:latin typeface="Candara" pitchFamily="34" charset="0"/>
              </a:rPr>
              <a:t>Conversational </a:t>
            </a:r>
            <a:r>
              <a:rPr lang="id-ID" sz="2000" b="1" dirty="0">
                <a:latin typeface="Candara" pitchFamily="34" charset="0"/>
              </a:rPr>
              <a:t>EVANGELISM</a:t>
            </a:r>
          </a:p>
        </p:txBody>
      </p:sp>
      <p:pic>
        <p:nvPicPr>
          <p:cNvPr id="14" name="Picture 8" descr="mt_mini_032209"/>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bwMode="auto">
          <a:xfrm>
            <a:off x="196850" y="6261100"/>
            <a:ext cx="517525" cy="525463"/>
          </a:xfrm>
          <a:prstGeom prst="rect">
            <a:avLst/>
          </a:prstGeom>
          <a:ln>
            <a:noFill/>
          </a:ln>
          <a:effectLst>
            <a:outerShdw blurRad="190500" algn="tl" rotWithShape="0">
              <a:srgbClr val="000000">
                <a:alpha val="70000"/>
              </a:srgbClr>
            </a:outerShdw>
          </a:effectLst>
        </p:spPr>
      </p:pic>
      <p:pic>
        <p:nvPicPr>
          <p:cNvPr id="7" name="Picture 12" descr="C:\Users\Gloria\Desktop\ce-book.jpg"/>
          <p:cNvPicPr>
            <a:picLocks noChangeAspect="1" noChangeArrowheads="1"/>
          </p:cNvPicPr>
          <p:nvPr userDrawn="1"/>
        </p:nvPicPr>
        <p:blipFill>
          <a:blip r:embed="rId14"/>
          <a:srcRect/>
          <a:stretch>
            <a:fillRect/>
          </a:stretch>
        </p:blipFill>
        <p:spPr bwMode="auto">
          <a:xfrm>
            <a:off x="0" y="0"/>
            <a:ext cx="9144000" cy="1143000"/>
          </a:xfrm>
          <a:prstGeom prst="rect">
            <a:avLst/>
          </a:prstGeom>
          <a:noFill/>
          <a:effectLst>
            <a:outerShdw blurRad="50800" dist="38100" dir="5400000" algn="t" rotWithShape="0">
              <a:prstClr val="black">
                <a:alpha val="40000"/>
              </a:prstClr>
            </a:outerShdw>
          </a:effectLst>
        </p:spPr>
      </p:pic>
      <p:sp>
        <p:nvSpPr>
          <p:cNvPr id="1030" name="Title Placeholder 1"/>
          <p:cNvSpPr>
            <a:spLocks noGrp="1"/>
          </p:cNvSpPr>
          <p:nvPr>
            <p:ph type="title"/>
          </p:nvPr>
        </p:nvSpPr>
        <p:spPr bwMode="auto">
          <a:xfrm>
            <a:off x="214313"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id-ID" altLang="en-US" smtClean="0"/>
          </a:p>
        </p:txBody>
      </p:sp>
      <p:sp>
        <p:nvSpPr>
          <p:cNvPr id="1031" name="Text Placeholder 2"/>
          <p:cNvSpPr>
            <a:spLocks noGrp="1"/>
          </p:cNvSpPr>
          <p:nvPr>
            <p:ph type="body" idx="1"/>
          </p:nvPr>
        </p:nvSpPr>
        <p:spPr bwMode="auto">
          <a:xfrm>
            <a:off x="357188" y="1357313"/>
            <a:ext cx="84296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id-ID"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Candara" pitchFamily="34" charset="0"/>
              </a:defRPr>
            </a:lvl1pPr>
          </a:lstStyle>
          <a:p>
            <a:pPr>
              <a:defRPr/>
            </a:pPr>
            <a:fld id="{57C1FAE3-5F2D-407F-8155-352192FBD830}" type="datetimeFigureOut">
              <a:rPr lang="id-ID"/>
              <a:pPr>
                <a:defRPr/>
              </a:pPr>
              <a:t>16/10/2014</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Candara" pitchFamily="34" charset="0"/>
              </a:defRPr>
            </a:lvl1pPr>
          </a:lstStyle>
          <a:p>
            <a:pPr>
              <a:defRPr/>
            </a:pPr>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andara" pitchFamily="34" charset="0"/>
              </a:defRPr>
            </a:lvl1pPr>
          </a:lstStyle>
          <a:p>
            <a:pPr>
              <a:defRPr/>
            </a:pPr>
            <a:fld id="{A71C7AC1-DA2E-44A8-868C-2755FAF40A0B}" type="slidenum">
              <a:rPr lang="id-ID"/>
              <a:pPr>
                <a:defRPr/>
              </a:pPr>
              <a:t>‹#›</a:t>
            </a:fld>
            <a:endParaRPr lang="id-ID"/>
          </a:p>
        </p:txBody>
      </p:sp>
    </p:spTree>
  </p:cSld>
  <p:clrMap bg1="lt1" tx1="dk1" bg2="lt2" tx2="dk2" accent1="accent1" accent2="accent2" accent3="accent3" accent4="accent4" accent5="accent5" accent6="accent6" hlink="hlink" folHlink="folHlink"/>
  <p:sldLayoutIdLst>
    <p:sldLayoutId id="2147492874" r:id="rId1"/>
    <p:sldLayoutId id="2147492875" r:id="rId2"/>
    <p:sldLayoutId id="2147492876" r:id="rId3"/>
    <p:sldLayoutId id="2147492877" r:id="rId4"/>
    <p:sldLayoutId id="2147492878" r:id="rId5"/>
    <p:sldLayoutId id="2147492879" r:id="rId6"/>
    <p:sldLayoutId id="2147492880" r:id="rId7"/>
    <p:sldLayoutId id="2147492881" r:id="rId8"/>
    <p:sldLayoutId id="2147492882" r:id="rId9"/>
    <p:sldLayoutId id="2147492883" r:id="rId10"/>
  </p:sldLayoutIdLst>
  <p:txStyles>
    <p:titleStyle>
      <a:lvl1pPr algn="l" rtl="0" eaLnBrk="0" fontAlgn="base" hangingPunct="0">
        <a:spcBef>
          <a:spcPct val="0"/>
        </a:spcBef>
        <a:spcAft>
          <a:spcPct val="0"/>
        </a:spcAft>
        <a:defRPr sz="4400" b="1" kern="1200">
          <a:solidFill>
            <a:schemeClr val="tx1"/>
          </a:solidFill>
          <a:latin typeface="Candara" pitchFamily="34" charset="0"/>
          <a:ea typeface="+mj-ea"/>
          <a:cs typeface="+mj-cs"/>
        </a:defRPr>
      </a:lvl1pPr>
      <a:lvl2pPr algn="l" rtl="0" eaLnBrk="0" fontAlgn="base" hangingPunct="0">
        <a:spcBef>
          <a:spcPct val="0"/>
        </a:spcBef>
        <a:spcAft>
          <a:spcPct val="0"/>
        </a:spcAft>
        <a:defRPr sz="4400" b="1">
          <a:solidFill>
            <a:schemeClr val="tx1"/>
          </a:solidFill>
          <a:latin typeface="Candara" pitchFamily="34" charset="0"/>
        </a:defRPr>
      </a:lvl2pPr>
      <a:lvl3pPr algn="l" rtl="0" eaLnBrk="0" fontAlgn="base" hangingPunct="0">
        <a:spcBef>
          <a:spcPct val="0"/>
        </a:spcBef>
        <a:spcAft>
          <a:spcPct val="0"/>
        </a:spcAft>
        <a:defRPr sz="4400" b="1">
          <a:solidFill>
            <a:schemeClr val="tx1"/>
          </a:solidFill>
          <a:latin typeface="Candara" pitchFamily="34" charset="0"/>
        </a:defRPr>
      </a:lvl3pPr>
      <a:lvl4pPr algn="l" rtl="0" eaLnBrk="0" fontAlgn="base" hangingPunct="0">
        <a:spcBef>
          <a:spcPct val="0"/>
        </a:spcBef>
        <a:spcAft>
          <a:spcPct val="0"/>
        </a:spcAft>
        <a:defRPr sz="4400" b="1">
          <a:solidFill>
            <a:schemeClr val="tx1"/>
          </a:solidFill>
          <a:latin typeface="Candara" pitchFamily="34" charset="0"/>
        </a:defRPr>
      </a:lvl4pPr>
      <a:lvl5pPr algn="l" rtl="0" eaLnBrk="0" fontAlgn="base" hangingPunct="0">
        <a:spcBef>
          <a:spcPct val="0"/>
        </a:spcBef>
        <a:spcAft>
          <a:spcPct val="0"/>
        </a:spcAft>
        <a:defRPr sz="4400" b="1">
          <a:solidFill>
            <a:schemeClr val="tx1"/>
          </a:solidFill>
          <a:latin typeface="Candara" pitchFamily="34" charset="0"/>
        </a:defRPr>
      </a:lvl5pPr>
      <a:lvl6pPr marL="457200" algn="l" rtl="0" fontAlgn="base">
        <a:spcBef>
          <a:spcPct val="0"/>
        </a:spcBef>
        <a:spcAft>
          <a:spcPct val="0"/>
        </a:spcAft>
        <a:defRPr sz="4400" b="1">
          <a:solidFill>
            <a:schemeClr val="tx1"/>
          </a:solidFill>
          <a:latin typeface="Candara" pitchFamily="34" charset="0"/>
        </a:defRPr>
      </a:lvl6pPr>
      <a:lvl7pPr marL="914400" algn="l" rtl="0" fontAlgn="base">
        <a:spcBef>
          <a:spcPct val="0"/>
        </a:spcBef>
        <a:spcAft>
          <a:spcPct val="0"/>
        </a:spcAft>
        <a:defRPr sz="4400" b="1">
          <a:solidFill>
            <a:schemeClr val="tx1"/>
          </a:solidFill>
          <a:latin typeface="Candara" pitchFamily="34" charset="0"/>
        </a:defRPr>
      </a:lvl7pPr>
      <a:lvl8pPr marL="1371600" algn="l" rtl="0" fontAlgn="base">
        <a:spcBef>
          <a:spcPct val="0"/>
        </a:spcBef>
        <a:spcAft>
          <a:spcPct val="0"/>
        </a:spcAft>
        <a:defRPr sz="4400" b="1">
          <a:solidFill>
            <a:schemeClr val="tx1"/>
          </a:solidFill>
          <a:latin typeface="Candara" pitchFamily="34" charset="0"/>
        </a:defRPr>
      </a:lvl8pPr>
      <a:lvl9pPr marL="1828800" algn="l" rtl="0" fontAlgn="base">
        <a:spcBef>
          <a:spcPct val="0"/>
        </a:spcBef>
        <a:spcAft>
          <a:spcPct val="0"/>
        </a:spcAft>
        <a:defRPr sz="4400" b="1">
          <a:solidFill>
            <a:schemeClr val="tx1"/>
          </a:solidFill>
          <a:latin typeface="Candar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Candara"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Candara"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andara"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andara"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92969" r:id="rId1"/>
    <p:sldLayoutId id="2147492970" r:id="rId2"/>
    <p:sldLayoutId id="2147492971" r:id="rId3"/>
    <p:sldLayoutId id="2147492972" r:id="rId4"/>
    <p:sldLayoutId id="2147492973" r:id="rId5"/>
    <p:sldLayoutId id="2147492974" r:id="rId6"/>
    <p:sldLayoutId id="2147492975" r:id="rId7"/>
    <p:sldLayoutId id="2147492976" r:id="rId8"/>
    <p:sldLayoutId id="2147492977" r:id="rId9"/>
    <p:sldLayoutId id="2147492978" r:id="rId10"/>
    <p:sldLayoutId id="2147492979" r:id="rId11"/>
  </p:sldLayoutIdLst>
  <p:timing>
    <p:tnLst>
      <p:par>
        <p:cTn id="1" dur="indefinite" restart="never" nodeType="tmRoot"/>
      </p:par>
    </p:tnLst>
  </p:timing>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Tahoma" pitchFamily="34" charset="0"/>
          <a:cs typeface="Arial" pitchFamily="34" charset="0"/>
        </a:defRPr>
      </a:lvl2pPr>
      <a:lvl3pPr algn="ctr" rtl="0" eaLnBrk="0" fontAlgn="base" hangingPunct="0">
        <a:spcBef>
          <a:spcPct val="0"/>
        </a:spcBef>
        <a:spcAft>
          <a:spcPct val="0"/>
        </a:spcAft>
        <a:defRPr sz="3200" b="1">
          <a:solidFill>
            <a:schemeClr val="bg1"/>
          </a:solidFill>
          <a:latin typeface="Tahoma" pitchFamily="34" charset="0"/>
          <a:cs typeface="Arial" pitchFamily="34" charset="0"/>
        </a:defRPr>
      </a:lvl3pPr>
      <a:lvl4pPr algn="ctr" rtl="0" eaLnBrk="0" fontAlgn="base" hangingPunct="0">
        <a:spcBef>
          <a:spcPct val="0"/>
        </a:spcBef>
        <a:spcAft>
          <a:spcPct val="0"/>
        </a:spcAft>
        <a:defRPr sz="3200" b="1">
          <a:solidFill>
            <a:schemeClr val="bg1"/>
          </a:solidFill>
          <a:latin typeface="Tahoma" pitchFamily="34" charset="0"/>
          <a:cs typeface="Arial" pitchFamily="34" charset="0"/>
        </a:defRPr>
      </a:lvl4pPr>
      <a:lvl5pPr algn="ctr" rtl="0" eaLnBrk="0" fontAlgn="base" hangingPunct="0">
        <a:spcBef>
          <a:spcPct val="0"/>
        </a:spcBef>
        <a:spcAft>
          <a:spcPct val="0"/>
        </a:spcAft>
        <a:defRPr sz="3200" b="1">
          <a:solidFill>
            <a:schemeClr val="bg1"/>
          </a:solidFill>
          <a:latin typeface="Tahoma" pitchFamily="34" charset="0"/>
          <a:cs typeface="Arial" pitchFamily="34" charset="0"/>
        </a:defRPr>
      </a:lvl5pPr>
      <a:lvl6pPr marL="457200" algn="ctr" rtl="0" fontAlgn="base">
        <a:spcBef>
          <a:spcPct val="0"/>
        </a:spcBef>
        <a:spcAft>
          <a:spcPct val="0"/>
        </a:spcAft>
        <a:defRPr sz="3200" b="1">
          <a:solidFill>
            <a:schemeClr val="bg1"/>
          </a:solidFill>
          <a:latin typeface="Tahoma" pitchFamily="34" charset="0"/>
          <a:cs typeface="Arial" pitchFamily="34" charset="0"/>
        </a:defRPr>
      </a:lvl6pPr>
      <a:lvl7pPr marL="914400" algn="ctr" rtl="0" fontAlgn="base">
        <a:spcBef>
          <a:spcPct val="0"/>
        </a:spcBef>
        <a:spcAft>
          <a:spcPct val="0"/>
        </a:spcAft>
        <a:defRPr sz="3200" b="1">
          <a:solidFill>
            <a:schemeClr val="bg1"/>
          </a:solidFill>
          <a:latin typeface="Tahoma" pitchFamily="34" charset="0"/>
          <a:cs typeface="Arial" pitchFamily="34" charset="0"/>
        </a:defRPr>
      </a:lvl7pPr>
      <a:lvl8pPr marL="1371600" algn="ctr" rtl="0" fontAlgn="base">
        <a:spcBef>
          <a:spcPct val="0"/>
        </a:spcBef>
        <a:spcAft>
          <a:spcPct val="0"/>
        </a:spcAft>
        <a:defRPr sz="3200" b="1">
          <a:solidFill>
            <a:schemeClr val="bg1"/>
          </a:solidFill>
          <a:latin typeface="Tahoma" pitchFamily="34" charset="0"/>
          <a:cs typeface="Arial" pitchFamily="34" charset="0"/>
        </a:defRPr>
      </a:lvl8pPr>
      <a:lvl9pPr marL="1828800" algn="ctr" rtl="0" fontAlgn="base">
        <a:spcBef>
          <a:spcPct val="0"/>
        </a:spcBef>
        <a:spcAft>
          <a:spcPct val="0"/>
        </a:spcAft>
        <a:defRPr sz="3200" b="1">
          <a:solidFill>
            <a:schemeClr val="bg1"/>
          </a:solidFill>
          <a:latin typeface="Tahoma" pitchFamily="34" charset="0"/>
          <a:cs typeface="Arial" pitchFamily="34"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800">
          <a:solidFill>
            <a:schemeClr val="bg1"/>
          </a:solidFill>
          <a:latin typeface="+mn-lt"/>
          <a:cs typeface="+mn-cs"/>
        </a:defRPr>
      </a:lvl3pPr>
      <a:lvl4pPr marL="1600200" indent="-228600" algn="l" rtl="0" eaLnBrk="0" fontAlgn="base" hangingPunct="0">
        <a:spcBef>
          <a:spcPct val="20000"/>
        </a:spcBef>
        <a:spcAft>
          <a:spcPct val="0"/>
        </a:spcAft>
        <a:buChar char="–"/>
        <a:defRPr sz="2800">
          <a:solidFill>
            <a:schemeClr val="bg1"/>
          </a:solidFill>
          <a:latin typeface="+mn-lt"/>
          <a:cs typeface="+mn-cs"/>
        </a:defRPr>
      </a:lvl4pPr>
      <a:lvl5pPr marL="2057400" indent="-228600" algn="l" rtl="0" eaLnBrk="0" fontAlgn="base" hangingPunct="0">
        <a:spcBef>
          <a:spcPct val="20000"/>
        </a:spcBef>
        <a:spcAft>
          <a:spcPct val="0"/>
        </a:spcAft>
        <a:buChar char="»"/>
        <a:defRPr sz="2800">
          <a:solidFill>
            <a:schemeClr val="bg1"/>
          </a:solidFill>
          <a:latin typeface="+mn-lt"/>
          <a:cs typeface="+mn-cs"/>
        </a:defRPr>
      </a:lvl5pPr>
      <a:lvl6pPr marL="2514600" indent="-228600" algn="l" rtl="0" fontAlgn="base">
        <a:spcBef>
          <a:spcPct val="20000"/>
        </a:spcBef>
        <a:spcAft>
          <a:spcPct val="0"/>
        </a:spcAft>
        <a:buChar char="»"/>
        <a:defRPr sz="2800">
          <a:solidFill>
            <a:schemeClr val="bg1"/>
          </a:solidFill>
          <a:latin typeface="+mn-lt"/>
          <a:cs typeface="+mn-cs"/>
        </a:defRPr>
      </a:lvl6pPr>
      <a:lvl7pPr marL="2971800" indent="-228600" algn="l" rtl="0" fontAlgn="base">
        <a:spcBef>
          <a:spcPct val="20000"/>
        </a:spcBef>
        <a:spcAft>
          <a:spcPct val="0"/>
        </a:spcAft>
        <a:buChar char="»"/>
        <a:defRPr sz="2800">
          <a:solidFill>
            <a:schemeClr val="bg1"/>
          </a:solidFill>
          <a:latin typeface="+mn-lt"/>
          <a:cs typeface="+mn-cs"/>
        </a:defRPr>
      </a:lvl7pPr>
      <a:lvl8pPr marL="3429000" indent="-228600" algn="l" rtl="0" fontAlgn="base">
        <a:spcBef>
          <a:spcPct val="20000"/>
        </a:spcBef>
        <a:spcAft>
          <a:spcPct val="0"/>
        </a:spcAft>
        <a:buChar char="»"/>
        <a:defRPr sz="2800">
          <a:solidFill>
            <a:schemeClr val="bg1"/>
          </a:solidFill>
          <a:latin typeface="+mn-lt"/>
          <a:cs typeface="+mn-cs"/>
        </a:defRPr>
      </a:lvl8pPr>
      <a:lvl9pPr marL="3886200" indent="-228600" algn="l" rtl="0" fontAlgn="base">
        <a:spcBef>
          <a:spcPct val="20000"/>
        </a:spcBef>
        <a:spcAft>
          <a:spcPct val="0"/>
        </a:spcAft>
        <a:buChar char="»"/>
        <a:defRPr sz="28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92980" r:id="rId1"/>
    <p:sldLayoutId id="2147492981" r:id="rId2"/>
    <p:sldLayoutId id="2147492982" r:id="rId3"/>
    <p:sldLayoutId id="2147492983" r:id="rId4"/>
    <p:sldLayoutId id="2147492984" r:id="rId5"/>
    <p:sldLayoutId id="2147492985" r:id="rId6"/>
    <p:sldLayoutId id="2147492986" r:id="rId7"/>
    <p:sldLayoutId id="2147492987" r:id="rId8"/>
    <p:sldLayoutId id="2147492988" r:id="rId9"/>
    <p:sldLayoutId id="2147492989" r:id="rId10"/>
    <p:sldLayoutId id="2147492990" r:id="rId11"/>
  </p:sldLayoutIdLst>
  <p:timing>
    <p:tnLst>
      <p:par>
        <p:cTn id="1" dur="indefinite" restart="never" nodeType="tmRoot"/>
      </p:par>
    </p:tnLst>
  </p:timing>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Tahoma" pitchFamily="34" charset="0"/>
          <a:cs typeface="Arial" pitchFamily="34" charset="0"/>
        </a:defRPr>
      </a:lvl2pPr>
      <a:lvl3pPr algn="ctr" rtl="0" eaLnBrk="0" fontAlgn="base" hangingPunct="0">
        <a:spcBef>
          <a:spcPct val="0"/>
        </a:spcBef>
        <a:spcAft>
          <a:spcPct val="0"/>
        </a:spcAft>
        <a:defRPr sz="3200" b="1">
          <a:solidFill>
            <a:schemeClr val="bg1"/>
          </a:solidFill>
          <a:latin typeface="Tahoma" pitchFamily="34" charset="0"/>
          <a:cs typeface="Arial" pitchFamily="34" charset="0"/>
        </a:defRPr>
      </a:lvl3pPr>
      <a:lvl4pPr algn="ctr" rtl="0" eaLnBrk="0" fontAlgn="base" hangingPunct="0">
        <a:spcBef>
          <a:spcPct val="0"/>
        </a:spcBef>
        <a:spcAft>
          <a:spcPct val="0"/>
        </a:spcAft>
        <a:defRPr sz="3200" b="1">
          <a:solidFill>
            <a:schemeClr val="bg1"/>
          </a:solidFill>
          <a:latin typeface="Tahoma" pitchFamily="34" charset="0"/>
          <a:cs typeface="Arial" pitchFamily="34" charset="0"/>
        </a:defRPr>
      </a:lvl4pPr>
      <a:lvl5pPr algn="ctr" rtl="0" eaLnBrk="0" fontAlgn="base" hangingPunct="0">
        <a:spcBef>
          <a:spcPct val="0"/>
        </a:spcBef>
        <a:spcAft>
          <a:spcPct val="0"/>
        </a:spcAft>
        <a:defRPr sz="3200" b="1">
          <a:solidFill>
            <a:schemeClr val="bg1"/>
          </a:solidFill>
          <a:latin typeface="Tahoma" pitchFamily="34" charset="0"/>
          <a:cs typeface="Arial" pitchFamily="34" charset="0"/>
        </a:defRPr>
      </a:lvl5pPr>
      <a:lvl6pPr marL="457200" algn="ctr" rtl="0" eaLnBrk="0" fontAlgn="base" hangingPunct="0">
        <a:spcBef>
          <a:spcPct val="0"/>
        </a:spcBef>
        <a:spcAft>
          <a:spcPct val="0"/>
        </a:spcAft>
        <a:defRPr sz="3200" b="1">
          <a:solidFill>
            <a:schemeClr val="bg1"/>
          </a:solidFill>
          <a:latin typeface="Tahoma" pitchFamily="34" charset="0"/>
          <a:cs typeface="Arial" pitchFamily="34" charset="0"/>
        </a:defRPr>
      </a:lvl6pPr>
      <a:lvl7pPr marL="914400" algn="ctr" rtl="0" eaLnBrk="0" fontAlgn="base" hangingPunct="0">
        <a:spcBef>
          <a:spcPct val="0"/>
        </a:spcBef>
        <a:spcAft>
          <a:spcPct val="0"/>
        </a:spcAft>
        <a:defRPr sz="3200" b="1">
          <a:solidFill>
            <a:schemeClr val="bg1"/>
          </a:solidFill>
          <a:latin typeface="Tahoma" pitchFamily="34" charset="0"/>
          <a:cs typeface="Arial" pitchFamily="34" charset="0"/>
        </a:defRPr>
      </a:lvl7pPr>
      <a:lvl8pPr marL="1371600" algn="ctr" rtl="0" eaLnBrk="0" fontAlgn="base" hangingPunct="0">
        <a:spcBef>
          <a:spcPct val="0"/>
        </a:spcBef>
        <a:spcAft>
          <a:spcPct val="0"/>
        </a:spcAft>
        <a:defRPr sz="3200" b="1">
          <a:solidFill>
            <a:schemeClr val="bg1"/>
          </a:solidFill>
          <a:latin typeface="Tahoma" pitchFamily="34" charset="0"/>
          <a:cs typeface="Arial" pitchFamily="34" charset="0"/>
        </a:defRPr>
      </a:lvl8pPr>
      <a:lvl9pPr marL="1828800" algn="ctr" rtl="0" eaLnBrk="0" fontAlgn="base" hangingPunct="0">
        <a:spcBef>
          <a:spcPct val="0"/>
        </a:spcBef>
        <a:spcAft>
          <a:spcPct val="0"/>
        </a:spcAft>
        <a:defRPr sz="3200" b="1">
          <a:solidFill>
            <a:schemeClr val="bg1"/>
          </a:solidFill>
          <a:latin typeface="Tahoma" pitchFamily="34" charset="0"/>
          <a:cs typeface="Arial" pitchFamily="34"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800">
          <a:solidFill>
            <a:schemeClr val="bg1"/>
          </a:solidFill>
          <a:latin typeface="+mn-lt"/>
          <a:cs typeface="+mn-cs"/>
        </a:defRPr>
      </a:lvl3pPr>
      <a:lvl4pPr marL="1600200" indent="-228600" algn="l" rtl="0" eaLnBrk="0" fontAlgn="base" hangingPunct="0">
        <a:spcBef>
          <a:spcPct val="20000"/>
        </a:spcBef>
        <a:spcAft>
          <a:spcPct val="0"/>
        </a:spcAft>
        <a:buChar char="–"/>
        <a:defRPr sz="2800">
          <a:solidFill>
            <a:schemeClr val="bg1"/>
          </a:solidFill>
          <a:latin typeface="+mn-lt"/>
          <a:cs typeface="+mn-cs"/>
        </a:defRPr>
      </a:lvl4pPr>
      <a:lvl5pPr marL="2057400" indent="-228600" algn="l" rtl="0" eaLnBrk="0" fontAlgn="base" hangingPunct="0">
        <a:spcBef>
          <a:spcPct val="20000"/>
        </a:spcBef>
        <a:spcAft>
          <a:spcPct val="0"/>
        </a:spcAft>
        <a:buChar char="»"/>
        <a:defRPr sz="2800">
          <a:solidFill>
            <a:schemeClr val="bg1"/>
          </a:solidFill>
          <a:latin typeface="+mn-lt"/>
          <a:cs typeface="+mn-cs"/>
        </a:defRPr>
      </a:lvl5pPr>
      <a:lvl6pPr marL="2514600" indent="-228600" algn="l" rtl="0" eaLnBrk="0" fontAlgn="base" hangingPunct="0">
        <a:spcBef>
          <a:spcPct val="20000"/>
        </a:spcBef>
        <a:spcAft>
          <a:spcPct val="0"/>
        </a:spcAft>
        <a:buChar char="»"/>
        <a:defRPr sz="2800">
          <a:solidFill>
            <a:schemeClr val="bg1"/>
          </a:solidFill>
          <a:latin typeface="+mn-lt"/>
          <a:cs typeface="+mn-cs"/>
        </a:defRPr>
      </a:lvl6pPr>
      <a:lvl7pPr marL="2971800" indent="-228600" algn="l" rtl="0" eaLnBrk="0" fontAlgn="base" hangingPunct="0">
        <a:spcBef>
          <a:spcPct val="20000"/>
        </a:spcBef>
        <a:spcAft>
          <a:spcPct val="0"/>
        </a:spcAft>
        <a:buChar char="»"/>
        <a:defRPr sz="2800">
          <a:solidFill>
            <a:schemeClr val="bg1"/>
          </a:solidFill>
          <a:latin typeface="+mn-lt"/>
          <a:cs typeface="+mn-cs"/>
        </a:defRPr>
      </a:lvl7pPr>
      <a:lvl8pPr marL="3429000" indent="-228600" algn="l" rtl="0" eaLnBrk="0" fontAlgn="base" hangingPunct="0">
        <a:spcBef>
          <a:spcPct val="20000"/>
        </a:spcBef>
        <a:spcAft>
          <a:spcPct val="0"/>
        </a:spcAft>
        <a:buChar char="»"/>
        <a:defRPr sz="2800">
          <a:solidFill>
            <a:schemeClr val="bg1"/>
          </a:solidFill>
          <a:latin typeface="+mn-lt"/>
          <a:cs typeface="+mn-cs"/>
        </a:defRPr>
      </a:lvl8pPr>
      <a:lvl9pPr marL="3886200" indent="-228600" algn="l" rtl="0" eaLnBrk="0" fontAlgn="base" hangingPunct="0">
        <a:spcBef>
          <a:spcPct val="20000"/>
        </a:spcBef>
        <a:spcAft>
          <a:spcPct val="0"/>
        </a:spcAft>
        <a:buChar char="»"/>
        <a:defRPr sz="28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838200" y="762000"/>
            <a:ext cx="7467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2291" name="Rectangle 3"/>
          <p:cNvSpPr>
            <a:spLocks noGrp="1" noChangeArrowheads="1"/>
          </p:cNvSpPr>
          <p:nvPr>
            <p:ph type="body" idx="1"/>
          </p:nvPr>
        </p:nvSpPr>
        <p:spPr bwMode="auto">
          <a:xfrm>
            <a:off x="914400" y="1752600"/>
            <a:ext cx="7391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Tree>
  </p:cSld>
  <p:clrMap bg1="dk2" tx1="lt1" bg2="dk1" tx2="lt2" accent1="accent1" accent2="accent2" accent3="accent3" accent4="accent4" accent5="accent5" accent6="accent6" hlink="hlink" folHlink="folHlink"/>
  <p:sldLayoutIdLst>
    <p:sldLayoutId id="2147492991" r:id="rId1"/>
    <p:sldLayoutId id="2147492992" r:id="rId2"/>
    <p:sldLayoutId id="2147492993" r:id="rId3"/>
    <p:sldLayoutId id="2147492994" r:id="rId4"/>
    <p:sldLayoutId id="2147492995" r:id="rId5"/>
    <p:sldLayoutId id="2147492996" r:id="rId6"/>
    <p:sldLayoutId id="2147492997" r:id="rId7"/>
    <p:sldLayoutId id="2147492998" r:id="rId8"/>
    <p:sldLayoutId id="2147492999" r:id="rId9"/>
    <p:sldLayoutId id="2147493000" r:id="rId10"/>
    <p:sldLayoutId id="2147493001" r:id="rId11"/>
  </p:sldLayoutIdLst>
  <p:timing>
    <p:tnLst>
      <p:par>
        <p:cTn id="1" dur="indefinite" restart="never" nodeType="tmRoot"/>
      </p:par>
    </p:tnLst>
  </p:timing>
  <p:txStyles>
    <p:titleStyle>
      <a:lvl1pPr algn="l" rtl="0" eaLnBrk="0" fontAlgn="base" hangingPunct="0">
        <a:spcBef>
          <a:spcPct val="0"/>
        </a:spcBef>
        <a:spcAft>
          <a:spcPct val="0"/>
        </a:spcAft>
        <a:defRPr sz="3200">
          <a:solidFill>
            <a:srgbClr val="663300"/>
          </a:solidFill>
          <a:latin typeface="+mj-lt"/>
          <a:ea typeface="+mj-ea"/>
          <a:cs typeface="+mj-cs"/>
        </a:defRPr>
      </a:lvl1pPr>
      <a:lvl2pPr algn="l" rtl="0" eaLnBrk="0" fontAlgn="base" hangingPunct="0">
        <a:spcBef>
          <a:spcPct val="0"/>
        </a:spcBef>
        <a:spcAft>
          <a:spcPct val="0"/>
        </a:spcAft>
        <a:defRPr sz="3200">
          <a:solidFill>
            <a:srgbClr val="663300"/>
          </a:solidFill>
          <a:latin typeface="Galatia SIL"/>
        </a:defRPr>
      </a:lvl2pPr>
      <a:lvl3pPr algn="l" rtl="0" eaLnBrk="0" fontAlgn="base" hangingPunct="0">
        <a:spcBef>
          <a:spcPct val="0"/>
        </a:spcBef>
        <a:spcAft>
          <a:spcPct val="0"/>
        </a:spcAft>
        <a:defRPr sz="3200">
          <a:solidFill>
            <a:srgbClr val="663300"/>
          </a:solidFill>
          <a:latin typeface="Galatia SIL"/>
        </a:defRPr>
      </a:lvl3pPr>
      <a:lvl4pPr algn="l" rtl="0" eaLnBrk="0" fontAlgn="base" hangingPunct="0">
        <a:spcBef>
          <a:spcPct val="0"/>
        </a:spcBef>
        <a:spcAft>
          <a:spcPct val="0"/>
        </a:spcAft>
        <a:defRPr sz="3200">
          <a:solidFill>
            <a:srgbClr val="663300"/>
          </a:solidFill>
          <a:latin typeface="Galatia SIL"/>
        </a:defRPr>
      </a:lvl4pPr>
      <a:lvl5pPr algn="l" rtl="0" eaLnBrk="0" fontAlgn="base" hangingPunct="0">
        <a:spcBef>
          <a:spcPct val="0"/>
        </a:spcBef>
        <a:spcAft>
          <a:spcPct val="0"/>
        </a:spcAft>
        <a:defRPr sz="3200">
          <a:solidFill>
            <a:srgbClr val="663300"/>
          </a:solidFill>
          <a:latin typeface="Galatia SIL"/>
        </a:defRPr>
      </a:lvl5pPr>
      <a:lvl6pPr marL="457200" algn="l" rtl="0" eaLnBrk="0" fontAlgn="base" hangingPunct="0">
        <a:spcBef>
          <a:spcPct val="0"/>
        </a:spcBef>
        <a:spcAft>
          <a:spcPct val="0"/>
        </a:spcAft>
        <a:defRPr sz="3200">
          <a:solidFill>
            <a:srgbClr val="663300"/>
          </a:solidFill>
          <a:latin typeface="Galatia SIL"/>
        </a:defRPr>
      </a:lvl6pPr>
      <a:lvl7pPr marL="914400" algn="l" rtl="0" eaLnBrk="0" fontAlgn="base" hangingPunct="0">
        <a:spcBef>
          <a:spcPct val="0"/>
        </a:spcBef>
        <a:spcAft>
          <a:spcPct val="0"/>
        </a:spcAft>
        <a:defRPr sz="3200">
          <a:solidFill>
            <a:srgbClr val="663300"/>
          </a:solidFill>
          <a:latin typeface="Galatia SIL"/>
        </a:defRPr>
      </a:lvl7pPr>
      <a:lvl8pPr marL="1371600" algn="l" rtl="0" eaLnBrk="0" fontAlgn="base" hangingPunct="0">
        <a:spcBef>
          <a:spcPct val="0"/>
        </a:spcBef>
        <a:spcAft>
          <a:spcPct val="0"/>
        </a:spcAft>
        <a:defRPr sz="3200">
          <a:solidFill>
            <a:srgbClr val="663300"/>
          </a:solidFill>
          <a:latin typeface="Galatia SIL"/>
        </a:defRPr>
      </a:lvl8pPr>
      <a:lvl9pPr marL="1828800" algn="l" rtl="0" eaLnBrk="0" fontAlgn="base" hangingPunct="0">
        <a:spcBef>
          <a:spcPct val="0"/>
        </a:spcBef>
        <a:spcAft>
          <a:spcPct val="0"/>
        </a:spcAft>
        <a:defRPr sz="3200">
          <a:solidFill>
            <a:srgbClr val="663300"/>
          </a:solidFill>
          <a:latin typeface="Galatia SIL"/>
        </a:defRPr>
      </a:lvl9pPr>
    </p:titleStyle>
    <p:bodyStyle>
      <a:lvl1pPr marL="342900" indent="-342900" algn="l" rtl="0" eaLnBrk="0" fontAlgn="base" hangingPunct="0">
        <a:spcBef>
          <a:spcPct val="20000"/>
        </a:spcBef>
        <a:spcAft>
          <a:spcPct val="0"/>
        </a:spcAft>
        <a:buChar char="•"/>
        <a:defRPr sz="2800">
          <a:solidFill>
            <a:srgbClr val="663300"/>
          </a:solidFill>
          <a:latin typeface="+mn-lt"/>
          <a:ea typeface="+mn-ea"/>
          <a:cs typeface="+mn-cs"/>
        </a:defRPr>
      </a:lvl1pPr>
      <a:lvl2pPr marL="742950" indent="-285750" algn="l" rtl="0" eaLnBrk="0" fontAlgn="base" hangingPunct="0">
        <a:spcBef>
          <a:spcPct val="20000"/>
        </a:spcBef>
        <a:spcAft>
          <a:spcPct val="0"/>
        </a:spcAft>
        <a:buChar char="–"/>
        <a:defRPr sz="2400">
          <a:solidFill>
            <a:srgbClr val="663300"/>
          </a:solidFill>
          <a:latin typeface="+mn-lt"/>
        </a:defRPr>
      </a:lvl2pPr>
      <a:lvl3pPr marL="1143000" indent="-228600" algn="l" rtl="0" eaLnBrk="0" fontAlgn="base" hangingPunct="0">
        <a:spcBef>
          <a:spcPct val="20000"/>
        </a:spcBef>
        <a:spcAft>
          <a:spcPct val="0"/>
        </a:spcAft>
        <a:buChar char="•"/>
        <a:defRPr sz="2000">
          <a:solidFill>
            <a:srgbClr val="663300"/>
          </a:solidFill>
          <a:latin typeface="+mn-lt"/>
        </a:defRPr>
      </a:lvl3pPr>
      <a:lvl4pPr marL="1600200" indent="-228600" algn="l" rtl="0" eaLnBrk="0" fontAlgn="base" hangingPunct="0">
        <a:spcBef>
          <a:spcPct val="20000"/>
        </a:spcBef>
        <a:spcAft>
          <a:spcPct val="0"/>
        </a:spcAft>
        <a:buChar char="–"/>
        <a:defRPr>
          <a:solidFill>
            <a:srgbClr val="663300"/>
          </a:solidFill>
          <a:latin typeface="+mn-lt"/>
        </a:defRPr>
      </a:lvl4pPr>
      <a:lvl5pPr marL="2057400" indent="-228600" algn="l" rtl="0" eaLnBrk="0" fontAlgn="base" hangingPunct="0">
        <a:spcBef>
          <a:spcPct val="20000"/>
        </a:spcBef>
        <a:spcAft>
          <a:spcPct val="0"/>
        </a:spcAft>
        <a:buChar char="»"/>
        <a:defRPr sz="1600">
          <a:solidFill>
            <a:srgbClr val="663300"/>
          </a:solidFill>
          <a:latin typeface="+mn-lt"/>
        </a:defRPr>
      </a:lvl5pPr>
      <a:lvl6pPr marL="2514600" indent="-228600" algn="l" rtl="0" eaLnBrk="0" fontAlgn="base" hangingPunct="0">
        <a:spcBef>
          <a:spcPct val="20000"/>
        </a:spcBef>
        <a:spcAft>
          <a:spcPct val="0"/>
        </a:spcAft>
        <a:buChar char="»"/>
        <a:defRPr sz="1600">
          <a:solidFill>
            <a:srgbClr val="663300"/>
          </a:solidFill>
          <a:latin typeface="+mn-lt"/>
        </a:defRPr>
      </a:lvl6pPr>
      <a:lvl7pPr marL="2971800" indent="-228600" algn="l" rtl="0" eaLnBrk="0" fontAlgn="base" hangingPunct="0">
        <a:spcBef>
          <a:spcPct val="20000"/>
        </a:spcBef>
        <a:spcAft>
          <a:spcPct val="0"/>
        </a:spcAft>
        <a:buChar char="»"/>
        <a:defRPr sz="1600">
          <a:solidFill>
            <a:srgbClr val="663300"/>
          </a:solidFill>
          <a:latin typeface="+mn-lt"/>
        </a:defRPr>
      </a:lvl7pPr>
      <a:lvl8pPr marL="3429000" indent="-228600" algn="l" rtl="0" eaLnBrk="0" fontAlgn="base" hangingPunct="0">
        <a:spcBef>
          <a:spcPct val="20000"/>
        </a:spcBef>
        <a:spcAft>
          <a:spcPct val="0"/>
        </a:spcAft>
        <a:buChar char="»"/>
        <a:defRPr sz="1600">
          <a:solidFill>
            <a:srgbClr val="663300"/>
          </a:solidFill>
          <a:latin typeface="+mn-lt"/>
        </a:defRPr>
      </a:lvl8pPr>
      <a:lvl9pPr marL="3886200" indent="-228600" algn="l" rtl="0" eaLnBrk="0" fontAlgn="base" hangingPunct="0">
        <a:spcBef>
          <a:spcPct val="20000"/>
        </a:spcBef>
        <a:spcAft>
          <a:spcPct val="0"/>
        </a:spcAft>
        <a:buChar char="»"/>
        <a:defRPr sz="1600">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93002" r:id="rId1"/>
    <p:sldLayoutId id="2147493003" r:id="rId2"/>
    <p:sldLayoutId id="2147493004" r:id="rId3"/>
    <p:sldLayoutId id="2147493005" r:id="rId4"/>
    <p:sldLayoutId id="2147493006" r:id="rId5"/>
    <p:sldLayoutId id="2147493007" r:id="rId6"/>
    <p:sldLayoutId id="2147493008" r:id="rId7"/>
    <p:sldLayoutId id="2147493009" r:id="rId8"/>
    <p:sldLayoutId id="2147493010" r:id="rId9"/>
    <p:sldLayoutId id="2147493011" r:id="rId10"/>
    <p:sldLayoutId id="2147493012"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cs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cs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cs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0" fontAlgn="base" hangingPunct="0">
        <a:spcBef>
          <a:spcPct val="20000"/>
        </a:spcBef>
        <a:spcAft>
          <a:spcPct val="0"/>
        </a:spcAft>
        <a:buChar char="»"/>
        <a:defRPr sz="2000">
          <a:solidFill>
            <a:schemeClr val="tx1"/>
          </a:solidFill>
          <a:latin typeface="+mn-lt"/>
          <a:cs typeface="+mn-cs"/>
        </a:defRPr>
      </a:lvl6pPr>
      <a:lvl7pPr marL="2971800" indent="-228600" algn="l" rtl="0" eaLnBrk="0" fontAlgn="base" hangingPunct="0">
        <a:spcBef>
          <a:spcPct val="20000"/>
        </a:spcBef>
        <a:spcAft>
          <a:spcPct val="0"/>
        </a:spcAft>
        <a:buChar char="»"/>
        <a:defRPr sz="2000">
          <a:solidFill>
            <a:schemeClr val="tx1"/>
          </a:solidFill>
          <a:latin typeface="+mn-lt"/>
          <a:cs typeface="+mn-cs"/>
        </a:defRPr>
      </a:lvl7pPr>
      <a:lvl8pPr marL="3429000" indent="-228600" algn="l" rtl="0" eaLnBrk="0" fontAlgn="base" hangingPunct="0">
        <a:spcBef>
          <a:spcPct val="20000"/>
        </a:spcBef>
        <a:spcAft>
          <a:spcPct val="0"/>
        </a:spcAft>
        <a:buChar char="»"/>
        <a:defRPr sz="2000">
          <a:solidFill>
            <a:schemeClr val="tx1"/>
          </a:solidFill>
          <a:latin typeface="+mn-lt"/>
          <a:cs typeface="+mn-cs"/>
        </a:defRPr>
      </a:lvl8pPr>
      <a:lvl9pPr marL="3886200" indent="-228600" algn="l" rtl="0" eaLnBrk="0" fontAlgn="base" hangingPunct="0">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2" descr="ripples_washou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765175"/>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ChangeArrowheads="1"/>
          </p:cNvSpPr>
          <p:nvPr/>
        </p:nvSpPr>
        <p:spPr bwMode="auto">
          <a:xfrm>
            <a:off x="0" y="0"/>
            <a:ext cx="9144000" cy="11430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Tahoma" pitchFamily="34" charset="0"/>
              <a:cs typeface="Tahoma" pitchFamily="34" charset="0"/>
            </a:endParaRPr>
          </a:p>
        </p:txBody>
      </p:sp>
      <p:sp>
        <p:nvSpPr>
          <p:cNvPr id="14340" name="Rectangle 4"/>
          <p:cNvSpPr>
            <a:spLocks noGrp="1" noChangeArrowheads="1"/>
          </p:cNvSpPr>
          <p:nvPr>
            <p:ph type="title"/>
          </p:nvPr>
        </p:nvSpPr>
        <p:spPr bwMode="auto">
          <a:xfrm>
            <a:off x="1371600" y="0"/>
            <a:ext cx="6400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4341" name="Rectangle 5"/>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75622" name="Rectangle 6"/>
          <p:cNvSpPr>
            <a:spLocks noGrp="1" noChangeArrowheads="1"/>
          </p:cNvSpPr>
          <p:nvPr>
            <p:ph type="ftr" sz="quarter" idx="3"/>
          </p:nvPr>
        </p:nvSpPr>
        <p:spPr bwMode="auto">
          <a:xfrm>
            <a:off x="609600" y="6324600"/>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775623" name="Rectangle 7"/>
          <p:cNvSpPr>
            <a:spLocks noGrp="1" noChangeArrowheads="1"/>
          </p:cNvSpPr>
          <p:nvPr>
            <p:ph type="sldNum" sz="quarter" idx="4"/>
          </p:nvPr>
        </p:nvSpPr>
        <p:spPr bwMode="auto">
          <a:xfrm>
            <a:off x="6477000" y="63246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9D4F8089-EC73-49FF-98D4-BD5512C4A4CE}" type="slidenum">
              <a:rPr lang="en-US"/>
              <a:pPr>
                <a:defRPr/>
              </a:pPr>
              <a:t>‹#›</a:t>
            </a:fld>
            <a:endParaRPr lang="en-US"/>
          </a:p>
        </p:txBody>
      </p:sp>
      <p:pic>
        <p:nvPicPr>
          <p:cNvPr id="14344" name="Picture 8" descr="mt_mini_032209"/>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228600"/>
            <a:ext cx="1127125" cy="1143000"/>
          </a:xfrm>
          <a:prstGeom prst="rect">
            <a:avLst/>
          </a:prstGeom>
          <a:noFill/>
          <a:ln>
            <a:noFill/>
          </a:ln>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3013" r:id="rId1"/>
    <p:sldLayoutId id="2147493014" r:id="rId2"/>
    <p:sldLayoutId id="2147493015" r:id="rId3"/>
    <p:sldLayoutId id="2147493016" r:id="rId4"/>
    <p:sldLayoutId id="2147493017" r:id="rId5"/>
    <p:sldLayoutId id="2147493018" r:id="rId6"/>
    <p:sldLayoutId id="2147493019" r:id="rId7"/>
    <p:sldLayoutId id="2147493020" r:id="rId8"/>
    <p:sldLayoutId id="2147493021" r:id="rId9"/>
    <p:sldLayoutId id="2147493022" r:id="rId10"/>
    <p:sldLayoutId id="2147493023" r:id="rId11"/>
  </p:sldLayoutIdLst>
  <p:timing>
    <p:tnLst>
      <p:par>
        <p:cTn id="1" dur="indefinite" restart="never" nodeType="tmRoot"/>
      </p:par>
    </p:tnLst>
  </p:timing>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Footlight MT Light" pitchFamily="18" charset="0"/>
          <a:cs typeface="Arial" pitchFamily="34" charset="0"/>
        </a:defRPr>
      </a:lvl2pPr>
      <a:lvl3pPr algn="ctr" rtl="0" eaLnBrk="0" fontAlgn="base" hangingPunct="0">
        <a:spcBef>
          <a:spcPct val="0"/>
        </a:spcBef>
        <a:spcAft>
          <a:spcPct val="0"/>
        </a:spcAft>
        <a:defRPr sz="3600">
          <a:solidFill>
            <a:schemeClr val="bg1"/>
          </a:solidFill>
          <a:latin typeface="Footlight MT Light" pitchFamily="18" charset="0"/>
          <a:cs typeface="Arial" pitchFamily="34" charset="0"/>
        </a:defRPr>
      </a:lvl3pPr>
      <a:lvl4pPr algn="ctr" rtl="0" eaLnBrk="0" fontAlgn="base" hangingPunct="0">
        <a:spcBef>
          <a:spcPct val="0"/>
        </a:spcBef>
        <a:spcAft>
          <a:spcPct val="0"/>
        </a:spcAft>
        <a:defRPr sz="3600">
          <a:solidFill>
            <a:schemeClr val="bg1"/>
          </a:solidFill>
          <a:latin typeface="Footlight MT Light" pitchFamily="18" charset="0"/>
          <a:cs typeface="Arial" pitchFamily="34" charset="0"/>
        </a:defRPr>
      </a:lvl4pPr>
      <a:lvl5pPr algn="ctr" rtl="0" eaLnBrk="0" fontAlgn="base" hangingPunct="0">
        <a:spcBef>
          <a:spcPct val="0"/>
        </a:spcBef>
        <a:spcAft>
          <a:spcPct val="0"/>
        </a:spcAft>
        <a:defRPr sz="3600">
          <a:solidFill>
            <a:schemeClr val="bg1"/>
          </a:solidFill>
          <a:latin typeface="Footlight MT Light" pitchFamily="18" charset="0"/>
          <a:cs typeface="Arial" pitchFamily="34" charset="0"/>
        </a:defRPr>
      </a:lvl5pPr>
      <a:lvl6pPr marL="457200" algn="ctr" rtl="0" eaLnBrk="0" fontAlgn="base" hangingPunct="0">
        <a:spcBef>
          <a:spcPct val="0"/>
        </a:spcBef>
        <a:spcAft>
          <a:spcPct val="0"/>
        </a:spcAft>
        <a:defRPr sz="3600">
          <a:solidFill>
            <a:schemeClr val="bg1"/>
          </a:solidFill>
          <a:latin typeface="Footlight MT Light" pitchFamily="18" charset="0"/>
          <a:cs typeface="Arial" pitchFamily="34" charset="0"/>
        </a:defRPr>
      </a:lvl6pPr>
      <a:lvl7pPr marL="914400" algn="ctr" rtl="0" eaLnBrk="0" fontAlgn="base" hangingPunct="0">
        <a:spcBef>
          <a:spcPct val="0"/>
        </a:spcBef>
        <a:spcAft>
          <a:spcPct val="0"/>
        </a:spcAft>
        <a:defRPr sz="3600">
          <a:solidFill>
            <a:schemeClr val="bg1"/>
          </a:solidFill>
          <a:latin typeface="Footlight MT Light" pitchFamily="18" charset="0"/>
          <a:cs typeface="Arial" pitchFamily="34" charset="0"/>
        </a:defRPr>
      </a:lvl7pPr>
      <a:lvl8pPr marL="1371600" algn="ctr" rtl="0" eaLnBrk="0" fontAlgn="base" hangingPunct="0">
        <a:spcBef>
          <a:spcPct val="0"/>
        </a:spcBef>
        <a:spcAft>
          <a:spcPct val="0"/>
        </a:spcAft>
        <a:defRPr sz="3600">
          <a:solidFill>
            <a:schemeClr val="bg1"/>
          </a:solidFill>
          <a:latin typeface="Footlight MT Light" pitchFamily="18" charset="0"/>
          <a:cs typeface="Arial" pitchFamily="34" charset="0"/>
        </a:defRPr>
      </a:lvl8pPr>
      <a:lvl9pPr marL="1828800" algn="ctr" rtl="0" eaLnBrk="0" fontAlgn="base" hangingPunct="0">
        <a:spcBef>
          <a:spcPct val="0"/>
        </a:spcBef>
        <a:spcAft>
          <a:spcPct val="0"/>
        </a:spcAft>
        <a:defRPr sz="3600">
          <a:solidFill>
            <a:schemeClr val="bg1"/>
          </a:solidFill>
          <a:latin typeface="Footlight MT Light" pitchFamily="18" charset="0"/>
          <a:cs typeface="Arial" pitchFamily="34" charset="0"/>
        </a:defRPr>
      </a:lvl9pPr>
    </p:titleStyle>
    <p:bodyStyle>
      <a:lvl1pPr marL="342900" indent="-342900" algn="l" rtl="0" eaLnBrk="0" fontAlgn="base" hangingPunct="0">
        <a:spcBef>
          <a:spcPct val="2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400">
          <a:solidFill>
            <a:srgbClr val="000066"/>
          </a:solidFill>
          <a:latin typeface="+mn-lt"/>
          <a:cs typeface="+mn-cs"/>
        </a:defRPr>
      </a:lvl2pPr>
      <a:lvl3pPr marL="1143000" indent="-228600" algn="l" rtl="0" eaLnBrk="0" fontAlgn="base" hangingPunct="0">
        <a:spcBef>
          <a:spcPct val="20000"/>
        </a:spcBef>
        <a:spcAft>
          <a:spcPct val="0"/>
        </a:spcAft>
        <a:buChar char="•"/>
        <a:defRPr sz="2000">
          <a:solidFill>
            <a:srgbClr val="000066"/>
          </a:solidFill>
          <a:latin typeface="+mn-lt"/>
          <a:cs typeface="+mn-cs"/>
        </a:defRPr>
      </a:lvl3pPr>
      <a:lvl4pPr marL="1600200" indent="-228600" algn="l" rtl="0" eaLnBrk="0" fontAlgn="base" hangingPunct="0">
        <a:spcBef>
          <a:spcPct val="20000"/>
        </a:spcBef>
        <a:spcAft>
          <a:spcPct val="0"/>
        </a:spcAft>
        <a:buChar char="–"/>
        <a:defRPr>
          <a:solidFill>
            <a:srgbClr val="000066"/>
          </a:solidFill>
          <a:latin typeface="+mn-lt"/>
          <a:cs typeface="+mn-cs"/>
        </a:defRPr>
      </a:lvl4pPr>
      <a:lvl5pPr marL="2057400" indent="-228600" algn="l" rtl="0" eaLnBrk="0" fontAlgn="base" hangingPunct="0">
        <a:spcBef>
          <a:spcPct val="20000"/>
        </a:spcBef>
        <a:spcAft>
          <a:spcPct val="0"/>
        </a:spcAft>
        <a:buChar char="»"/>
        <a:defRPr>
          <a:solidFill>
            <a:srgbClr val="000066"/>
          </a:solidFill>
          <a:latin typeface="+mn-lt"/>
          <a:cs typeface="+mn-cs"/>
        </a:defRPr>
      </a:lvl5pPr>
      <a:lvl6pPr marL="2514600" indent="-228600" algn="l" rtl="0" eaLnBrk="0" fontAlgn="base" hangingPunct="0">
        <a:spcBef>
          <a:spcPct val="20000"/>
        </a:spcBef>
        <a:spcAft>
          <a:spcPct val="0"/>
        </a:spcAft>
        <a:buChar char="»"/>
        <a:defRPr>
          <a:solidFill>
            <a:srgbClr val="000066"/>
          </a:solidFill>
          <a:latin typeface="+mn-lt"/>
          <a:cs typeface="+mn-cs"/>
        </a:defRPr>
      </a:lvl6pPr>
      <a:lvl7pPr marL="2971800" indent="-228600" algn="l" rtl="0" eaLnBrk="0" fontAlgn="base" hangingPunct="0">
        <a:spcBef>
          <a:spcPct val="20000"/>
        </a:spcBef>
        <a:spcAft>
          <a:spcPct val="0"/>
        </a:spcAft>
        <a:buChar char="»"/>
        <a:defRPr>
          <a:solidFill>
            <a:srgbClr val="000066"/>
          </a:solidFill>
          <a:latin typeface="+mn-lt"/>
          <a:cs typeface="+mn-cs"/>
        </a:defRPr>
      </a:lvl7pPr>
      <a:lvl8pPr marL="3429000" indent="-228600" algn="l" rtl="0" eaLnBrk="0" fontAlgn="base" hangingPunct="0">
        <a:spcBef>
          <a:spcPct val="20000"/>
        </a:spcBef>
        <a:spcAft>
          <a:spcPct val="0"/>
        </a:spcAft>
        <a:buChar char="»"/>
        <a:defRPr>
          <a:solidFill>
            <a:srgbClr val="000066"/>
          </a:solidFill>
          <a:latin typeface="+mn-lt"/>
          <a:cs typeface="+mn-cs"/>
        </a:defRPr>
      </a:lvl8pPr>
      <a:lvl9pPr marL="3886200" indent="-228600" algn="l" rtl="0" eaLnBrk="0" fontAlgn="base" hangingPunct="0">
        <a:spcBef>
          <a:spcPct val="20000"/>
        </a:spcBef>
        <a:spcAft>
          <a:spcPct val="0"/>
        </a:spcAft>
        <a:buChar char="»"/>
        <a:defRPr>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9" descr="ripples_washou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765175"/>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ChangeArrowheads="1"/>
          </p:cNvSpPr>
          <p:nvPr userDrawn="1"/>
        </p:nvSpPr>
        <p:spPr bwMode="auto">
          <a:xfrm>
            <a:off x="0" y="0"/>
            <a:ext cx="9144000" cy="11430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2000"/>
          </a:p>
        </p:txBody>
      </p:sp>
      <p:sp>
        <p:nvSpPr>
          <p:cNvPr id="15364" name="Rectangle 4"/>
          <p:cNvSpPr>
            <a:spLocks noGrp="1" noChangeArrowheads="1"/>
          </p:cNvSpPr>
          <p:nvPr>
            <p:ph type="title"/>
          </p:nvPr>
        </p:nvSpPr>
        <p:spPr bwMode="auto">
          <a:xfrm>
            <a:off x="1371600" y="0"/>
            <a:ext cx="6400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5" name="Rectangle 5"/>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3670" name="Rectangle 6"/>
          <p:cNvSpPr>
            <a:spLocks noGrp="1" noChangeArrowheads="1"/>
          </p:cNvSpPr>
          <p:nvPr>
            <p:ph type="ftr" sz="quarter" idx="3"/>
          </p:nvPr>
        </p:nvSpPr>
        <p:spPr bwMode="auto">
          <a:xfrm>
            <a:off x="609600" y="6324600"/>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13671" name="Rectangle 7"/>
          <p:cNvSpPr>
            <a:spLocks noGrp="1" noChangeArrowheads="1"/>
          </p:cNvSpPr>
          <p:nvPr>
            <p:ph type="sldNum" sz="quarter" idx="4"/>
          </p:nvPr>
        </p:nvSpPr>
        <p:spPr bwMode="auto">
          <a:xfrm>
            <a:off x="6477000" y="63246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056535B8-B61F-44C8-98E3-F6A6F5C0CCE9}" type="slidenum">
              <a:rPr lang="en-US"/>
              <a:pPr>
                <a:defRPr/>
              </a:pPr>
              <a:t>‹#›</a:t>
            </a:fld>
            <a:endParaRPr lang="en-US"/>
          </a:p>
        </p:txBody>
      </p:sp>
      <p:pic>
        <p:nvPicPr>
          <p:cNvPr id="15368" name="Picture 8" descr="mt_mini_032209"/>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228600"/>
            <a:ext cx="1127125" cy="1143000"/>
          </a:xfrm>
          <a:prstGeom prst="rect">
            <a:avLst/>
          </a:prstGeom>
          <a:noFill/>
          <a:ln>
            <a:noFill/>
          </a:ln>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3024" r:id="rId1"/>
    <p:sldLayoutId id="2147493025" r:id="rId2"/>
    <p:sldLayoutId id="2147493026" r:id="rId3"/>
    <p:sldLayoutId id="2147493027" r:id="rId4"/>
    <p:sldLayoutId id="2147493028" r:id="rId5"/>
    <p:sldLayoutId id="2147493029" r:id="rId6"/>
    <p:sldLayoutId id="2147493030" r:id="rId7"/>
    <p:sldLayoutId id="2147493031" r:id="rId8"/>
    <p:sldLayoutId id="2147493032" r:id="rId9"/>
    <p:sldLayoutId id="2147493033" r:id="rId10"/>
    <p:sldLayoutId id="2147493034" r:id="rId11"/>
  </p:sldLayoutIdLst>
  <p:timing>
    <p:tnLst>
      <p:par>
        <p:cTn id="1" dur="indefinite" restart="never" nodeType="tmRoot"/>
      </p:par>
    </p:tnLst>
  </p:timing>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Footlight MT Light" pitchFamily="18" charset="0"/>
          <a:cs typeface="Arial" pitchFamily="34" charset="0"/>
        </a:defRPr>
      </a:lvl2pPr>
      <a:lvl3pPr algn="ctr" rtl="0" eaLnBrk="0" fontAlgn="base" hangingPunct="0">
        <a:spcBef>
          <a:spcPct val="0"/>
        </a:spcBef>
        <a:spcAft>
          <a:spcPct val="0"/>
        </a:spcAft>
        <a:defRPr sz="3600">
          <a:solidFill>
            <a:schemeClr val="bg1"/>
          </a:solidFill>
          <a:latin typeface="Footlight MT Light" pitchFamily="18" charset="0"/>
          <a:cs typeface="Arial" pitchFamily="34" charset="0"/>
        </a:defRPr>
      </a:lvl3pPr>
      <a:lvl4pPr algn="ctr" rtl="0" eaLnBrk="0" fontAlgn="base" hangingPunct="0">
        <a:spcBef>
          <a:spcPct val="0"/>
        </a:spcBef>
        <a:spcAft>
          <a:spcPct val="0"/>
        </a:spcAft>
        <a:defRPr sz="3600">
          <a:solidFill>
            <a:schemeClr val="bg1"/>
          </a:solidFill>
          <a:latin typeface="Footlight MT Light" pitchFamily="18" charset="0"/>
          <a:cs typeface="Arial" pitchFamily="34" charset="0"/>
        </a:defRPr>
      </a:lvl4pPr>
      <a:lvl5pPr algn="ctr" rtl="0" eaLnBrk="0" fontAlgn="base" hangingPunct="0">
        <a:spcBef>
          <a:spcPct val="0"/>
        </a:spcBef>
        <a:spcAft>
          <a:spcPct val="0"/>
        </a:spcAft>
        <a:defRPr sz="3600">
          <a:solidFill>
            <a:schemeClr val="bg1"/>
          </a:solidFill>
          <a:latin typeface="Footlight MT Light" pitchFamily="18" charset="0"/>
          <a:cs typeface="Arial" pitchFamily="34" charset="0"/>
        </a:defRPr>
      </a:lvl5pPr>
      <a:lvl6pPr marL="457200" algn="ctr" rtl="0" fontAlgn="base">
        <a:spcBef>
          <a:spcPct val="0"/>
        </a:spcBef>
        <a:spcAft>
          <a:spcPct val="0"/>
        </a:spcAft>
        <a:defRPr sz="3600">
          <a:solidFill>
            <a:schemeClr val="bg1"/>
          </a:solidFill>
          <a:latin typeface="Footlight MT Light" pitchFamily="18" charset="0"/>
          <a:cs typeface="Arial" pitchFamily="34" charset="0"/>
        </a:defRPr>
      </a:lvl6pPr>
      <a:lvl7pPr marL="914400" algn="ctr" rtl="0" fontAlgn="base">
        <a:spcBef>
          <a:spcPct val="0"/>
        </a:spcBef>
        <a:spcAft>
          <a:spcPct val="0"/>
        </a:spcAft>
        <a:defRPr sz="3600">
          <a:solidFill>
            <a:schemeClr val="bg1"/>
          </a:solidFill>
          <a:latin typeface="Footlight MT Light" pitchFamily="18" charset="0"/>
          <a:cs typeface="Arial" pitchFamily="34" charset="0"/>
        </a:defRPr>
      </a:lvl7pPr>
      <a:lvl8pPr marL="1371600" algn="ctr" rtl="0" fontAlgn="base">
        <a:spcBef>
          <a:spcPct val="0"/>
        </a:spcBef>
        <a:spcAft>
          <a:spcPct val="0"/>
        </a:spcAft>
        <a:defRPr sz="3600">
          <a:solidFill>
            <a:schemeClr val="bg1"/>
          </a:solidFill>
          <a:latin typeface="Footlight MT Light" pitchFamily="18" charset="0"/>
          <a:cs typeface="Arial" pitchFamily="34" charset="0"/>
        </a:defRPr>
      </a:lvl8pPr>
      <a:lvl9pPr marL="1828800" algn="ctr" rtl="0" fontAlgn="base">
        <a:spcBef>
          <a:spcPct val="0"/>
        </a:spcBef>
        <a:spcAft>
          <a:spcPct val="0"/>
        </a:spcAft>
        <a:defRPr sz="3600">
          <a:solidFill>
            <a:schemeClr val="bg1"/>
          </a:solidFill>
          <a:latin typeface="Footlight MT Light" pitchFamily="18" charset="0"/>
          <a:cs typeface="Arial" pitchFamily="34" charset="0"/>
        </a:defRPr>
      </a:lvl9pPr>
    </p:titleStyle>
    <p:bodyStyle>
      <a:lvl1pPr marL="342900" indent="-342900" algn="l" rtl="0" eaLnBrk="0" fontAlgn="base" hangingPunct="0">
        <a:spcBef>
          <a:spcPct val="2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400">
          <a:solidFill>
            <a:srgbClr val="000066"/>
          </a:solidFill>
          <a:latin typeface="+mn-lt"/>
          <a:cs typeface="+mn-cs"/>
        </a:defRPr>
      </a:lvl2pPr>
      <a:lvl3pPr marL="1143000" indent="-228600" algn="l" rtl="0" eaLnBrk="0" fontAlgn="base" hangingPunct="0">
        <a:spcBef>
          <a:spcPct val="20000"/>
        </a:spcBef>
        <a:spcAft>
          <a:spcPct val="0"/>
        </a:spcAft>
        <a:buChar char="•"/>
        <a:defRPr sz="2000">
          <a:solidFill>
            <a:srgbClr val="000066"/>
          </a:solidFill>
          <a:latin typeface="+mn-lt"/>
          <a:cs typeface="+mn-cs"/>
        </a:defRPr>
      </a:lvl3pPr>
      <a:lvl4pPr marL="1600200" indent="-228600" algn="l" rtl="0" eaLnBrk="0" fontAlgn="base" hangingPunct="0">
        <a:spcBef>
          <a:spcPct val="20000"/>
        </a:spcBef>
        <a:spcAft>
          <a:spcPct val="0"/>
        </a:spcAft>
        <a:buChar char="–"/>
        <a:defRPr>
          <a:solidFill>
            <a:srgbClr val="000066"/>
          </a:solidFill>
          <a:latin typeface="+mn-lt"/>
          <a:cs typeface="+mn-cs"/>
        </a:defRPr>
      </a:lvl4pPr>
      <a:lvl5pPr marL="2057400" indent="-228600" algn="l" rtl="0" eaLnBrk="0" fontAlgn="base" hangingPunct="0">
        <a:spcBef>
          <a:spcPct val="20000"/>
        </a:spcBef>
        <a:spcAft>
          <a:spcPct val="0"/>
        </a:spcAft>
        <a:buChar char="»"/>
        <a:defRPr>
          <a:solidFill>
            <a:srgbClr val="000066"/>
          </a:solidFill>
          <a:latin typeface="+mn-lt"/>
          <a:cs typeface="+mn-cs"/>
        </a:defRPr>
      </a:lvl5pPr>
      <a:lvl6pPr marL="2514600" indent="-228600" algn="l" rtl="0" fontAlgn="base">
        <a:spcBef>
          <a:spcPct val="20000"/>
        </a:spcBef>
        <a:spcAft>
          <a:spcPct val="0"/>
        </a:spcAft>
        <a:buChar char="»"/>
        <a:defRPr>
          <a:solidFill>
            <a:srgbClr val="000066"/>
          </a:solidFill>
          <a:latin typeface="+mn-lt"/>
          <a:cs typeface="+mn-cs"/>
        </a:defRPr>
      </a:lvl6pPr>
      <a:lvl7pPr marL="2971800" indent="-228600" algn="l" rtl="0" fontAlgn="base">
        <a:spcBef>
          <a:spcPct val="20000"/>
        </a:spcBef>
        <a:spcAft>
          <a:spcPct val="0"/>
        </a:spcAft>
        <a:buChar char="»"/>
        <a:defRPr>
          <a:solidFill>
            <a:srgbClr val="000066"/>
          </a:solidFill>
          <a:latin typeface="+mn-lt"/>
          <a:cs typeface="+mn-cs"/>
        </a:defRPr>
      </a:lvl7pPr>
      <a:lvl8pPr marL="3429000" indent="-228600" algn="l" rtl="0" fontAlgn="base">
        <a:spcBef>
          <a:spcPct val="20000"/>
        </a:spcBef>
        <a:spcAft>
          <a:spcPct val="0"/>
        </a:spcAft>
        <a:buChar char="»"/>
        <a:defRPr>
          <a:solidFill>
            <a:srgbClr val="000066"/>
          </a:solidFill>
          <a:latin typeface="+mn-lt"/>
          <a:cs typeface="+mn-cs"/>
        </a:defRPr>
      </a:lvl8pPr>
      <a:lvl9pPr marL="3886200" indent="-228600" algn="l" rtl="0" fontAlgn="base">
        <a:spcBef>
          <a:spcPct val="20000"/>
        </a:spcBef>
        <a:spcAft>
          <a:spcPct val="0"/>
        </a:spcAft>
        <a:buChar char="»"/>
        <a:defRPr>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838200" y="762000"/>
            <a:ext cx="7467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6387" name="Rectangle 3"/>
          <p:cNvSpPr>
            <a:spLocks noGrp="1" noChangeArrowheads="1"/>
          </p:cNvSpPr>
          <p:nvPr>
            <p:ph type="body" idx="1"/>
          </p:nvPr>
        </p:nvSpPr>
        <p:spPr bwMode="auto">
          <a:xfrm>
            <a:off x="914400" y="1752600"/>
            <a:ext cx="7391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16388" name="Picture 4" descr="shield"/>
          <p:cNvPicPr>
            <a:picLocks noChangeAspect="1" noChangeArrowheads="1"/>
          </p:cNvPicPr>
          <p:nvPr/>
        </p:nvPicPr>
        <p:blipFill>
          <a:blip r:embed="rId14" cstate="print">
            <a:lum bright="20000" contrast="26000"/>
            <a:grayscl/>
            <a:extLst>
              <a:ext uri="{28A0092B-C50C-407E-A947-70E740481C1C}">
                <a14:useLocalDpi xmlns:a14="http://schemas.microsoft.com/office/drawing/2010/main" val="0"/>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93035" r:id="rId1"/>
    <p:sldLayoutId id="2147493036" r:id="rId2"/>
    <p:sldLayoutId id="2147493037" r:id="rId3"/>
    <p:sldLayoutId id="2147493038" r:id="rId4"/>
    <p:sldLayoutId id="2147493039" r:id="rId5"/>
    <p:sldLayoutId id="2147493040" r:id="rId6"/>
    <p:sldLayoutId id="2147493041" r:id="rId7"/>
    <p:sldLayoutId id="2147493042" r:id="rId8"/>
    <p:sldLayoutId id="2147493043" r:id="rId9"/>
    <p:sldLayoutId id="2147493044" r:id="rId10"/>
    <p:sldLayoutId id="2147493045" r:id="rId11"/>
  </p:sldLayoutIdLst>
  <p:txStyles>
    <p:titleStyle>
      <a:lvl1pPr algn="l" rtl="0" eaLnBrk="0" fontAlgn="base" hangingPunct="0">
        <a:spcBef>
          <a:spcPct val="0"/>
        </a:spcBef>
        <a:spcAft>
          <a:spcPct val="0"/>
        </a:spcAft>
        <a:defRPr sz="3200">
          <a:solidFill>
            <a:srgbClr val="663300"/>
          </a:solidFill>
          <a:latin typeface="+mj-lt"/>
          <a:ea typeface="+mj-ea"/>
          <a:cs typeface="+mj-cs"/>
        </a:defRPr>
      </a:lvl1pPr>
      <a:lvl2pPr algn="l" rtl="0" eaLnBrk="0" fontAlgn="base" hangingPunct="0">
        <a:spcBef>
          <a:spcPct val="0"/>
        </a:spcBef>
        <a:spcAft>
          <a:spcPct val="0"/>
        </a:spcAft>
        <a:defRPr sz="3200">
          <a:solidFill>
            <a:srgbClr val="663300"/>
          </a:solidFill>
          <a:latin typeface="Galatia SIL"/>
          <a:cs typeface="Arial" pitchFamily="34" charset="0"/>
        </a:defRPr>
      </a:lvl2pPr>
      <a:lvl3pPr algn="l" rtl="0" eaLnBrk="0" fontAlgn="base" hangingPunct="0">
        <a:spcBef>
          <a:spcPct val="0"/>
        </a:spcBef>
        <a:spcAft>
          <a:spcPct val="0"/>
        </a:spcAft>
        <a:defRPr sz="3200">
          <a:solidFill>
            <a:srgbClr val="663300"/>
          </a:solidFill>
          <a:latin typeface="Galatia SIL"/>
          <a:cs typeface="Arial" pitchFamily="34" charset="0"/>
        </a:defRPr>
      </a:lvl3pPr>
      <a:lvl4pPr algn="l" rtl="0" eaLnBrk="0" fontAlgn="base" hangingPunct="0">
        <a:spcBef>
          <a:spcPct val="0"/>
        </a:spcBef>
        <a:spcAft>
          <a:spcPct val="0"/>
        </a:spcAft>
        <a:defRPr sz="3200">
          <a:solidFill>
            <a:srgbClr val="663300"/>
          </a:solidFill>
          <a:latin typeface="Galatia SIL"/>
          <a:cs typeface="Arial" pitchFamily="34" charset="0"/>
        </a:defRPr>
      </a:lvl4pPr>
      <a:lvl5pPr algn="l" rtl="0" eaLnBrk="0" fontAlgn="base" hangingPunct="0">
        <a:spcBef>
          <a:spcPct val="0"/>
        </a:spcBef>
        <a:spcAft>
          <a:spcPct val="0"/>
        </a:spcAft>
        <a:defRPr sz="3200">
          <a:solidFill>
            <a:srgbClr val="663300"/>
          </a:solidFill>
          <a:latin typeface="Galatia SIL"/>
          <a:cs typeface="Arial" pitchFamily="34" charset="0"/>
        </a:defRPr>
      </a:lvl5pPr>
      <a:lvl6pPr marL="457200" algn="l" rtl="0" fontAlgn="base">
        <a:spcBef>
          <a:spcPct val="0"/>
        </a:spcBef>
        <a:spcAft>
          <a:spcPct val="0"/>
        </a:spcAft>
        <a:defRPr sz="3200">
          <a:solidFill>
            <a:srgbClr val="663300"/>
          </a:solidFill>
          <a:latin typeface="Galatia SIL"/>
          <a:cs typeface="Arial" pitchFamily="34" charset="0"/>
        </a:defRPr>
      </a:lvl6pPr>
      <a:lvl7pPr marL="914400" algn="l" rtl="0" fontAlgn="base">
        <a:spcBef>
          <a:spcPct val="0"/>
        </a:spcBef>
        <a:spcAft>
          <a:spcPct val="0"/>
        </a:spcAft>
        <a:defRPr sz="3200">
          <a:solidFill>
            <a:srgbClr val="663300"/>
          </a:solidFill>
          <a:latin typeface="Galatia SIL"/>
          <a:cs typeface="Arial" pitchFamily="34" charset="0"/>
        </a:defRPr>
      </a:lvl7pPr>
      <a:lvl8pPr marL="1371600" algn="l" rtl="0" fontAlgn="base">
        <a:spcBef>
          <a:spcPct val="0"/>
        </a:spcBef>
        <a:spcAft>
          <a:spcPct val="0"/>
        </a:spcAft>
        <a:defRPr sz="3200">
          <a:solidFill>
            <a:srgbClr val="663300"/>
          </a:solidFill>
          <a:latin typeface="Galatia SIL"/>
          <a:cs typeface="Arial" pitchFamily="34" charset="0"/>
        </a:defRPr>
      </a:lvl8pPr>
      <a:lvl9pPr marL="1828800" algn="l" rtl="0" fontAlgn="base">
        <a:spcBef>
          <a:spcPct val="0"/>
        </a:spcBef>
        <a:spcAft>
          <a:spcPct val="0"/>
        </a:spcAft>
        <a:defRPr sz="3200">
          <a:solidFill>
            <a:srgbClr val="663300"/>
          </a:solidFill>
          <a:latin typeface="Galatia SIL"/>
          <a:cs typeface="Arial" pitchFamily="34" charset="0"/>
        </a:defRPr>
      </a:lvl9pPr>
    </p:titleStyle>
    <p:bodyStyle>
      <a:lvl1pPr marL="342900" indent="-342900" algn="l" rtl="0" eaLnBrk="0" fontAlgn="base" hangingPunct="0">
        <a:spcBef>
          <a:spcPct val="20000"/>
        </a:spcBef>
        <a:spcAft>
          <a:spcPct val="0"/>
        </a:spcAft>
        <a:buChar char="•"/>
        <a:defRPr sz="2800">
          <a:solidFill>
            <a:srgbClr val="663300"/>
          </a:solidFill>
          <a:latin typeface="+mn-lt"/>
          <a:ea typeface="+mn-ea"/>
          <a:cs typeface="+mn-cs"/>
        </a:defRPr>
      </a:lvl1pPr>
      <a:lvl2pPr marL="742950" indent="-285750" algn="l" rtl="0" eaLnBrk="0" fontAlgn="base" hangingPunct="0">
        <a:spcBef>
          <a:spcPct val="20000"/>
        </a:spcBef>
        <a:spcAft>
          <a:spcPct val="0"/>
        </a:spcAft>
        <a:buChar char="–"/>
        <a:defRPr sz="2400">
          <a:solidFill>
            <a:srgbClr val="663300"/>
          </a:solidFill>
          <a:latin typeface="+mn-lt"/>
          <a:cs typeface="+mn-cs"/>
        </a:defRPr>
      </a:lvl2pPr>
      <a:lvl3pPr marL="1143000" indent="-228600" algn="l" rtl="0" eaLnBrk="0" fontAlgn="base" hangingPunct="0">
        <a:spcBef>
          <a:spcPct val="20000"/>
        </a:spcBef>
        <a:spcAft>
          <a:spcPct val="0"/>
        </a:spcAft>
        <a:buChar char="•"/>
        <a:defRPr sz="2000">
          <a:solidFill>
            <a:srgbClr val="663300"/>
          </a:solidFill>
          <a:latin typeface="+mn-lt"/>
          <a:cs typeface="+mn-cs"/>
        </a:defRPr>
      </a:lvl3pPr>
      <a:lvl4pPr marL="1600200" indent="-228600" algn="l" rtl="0" eaLnBrk="0" fontAlgn="base" hangingPunct="0">
        <a:spcBef>
          <a:spcPct val="20000"/>
        </a:spcBef>
        <a:spcAft>
          <a:spcPct val="0"/>
        </a:spcAft>
        <a:buChar char="–"/>
        <a:defRPr>
          <a:solidFill>
            <a:srgbClr val="663300"/>
          </a:solidFill>
          <a:latin typeface="+mn-lt"/>
          <a:cs typeface="+mn-cs"/>
        </a:defRPr>
      </a:lvl4pPr>
      <a:lvl5pPr marL="2057400" indent="-228600" algn="l" rtl="0" eaLnBrk="0" fontAlgn="base" hangingPunct="0">
        <a:spcBef>
          <a:spcPct val="20000"/>
        </a:spcBef>
        <a:spcAft>
          <a:spcPct val="0"/>
        </a:spcAft>
        <a:buChar char="»"/>
        <a:defRPr sz="1600">
          <a:solidFill>
            <a:srgbClr val="663300"/>
          </a:solidFill>
          <a:latin typeface="+mn-lt"/>
          <a:cs typeface="+mn-cs"/>
        </a:defRPr>
      </a:lvl5pPr>
      <a:lvl6pPr marL="2514600" indent="-228600" algn="l" rtl="0" fontAlgn="base">
        <a:spcBef>
          <a:spcPct val="20000"/>
        </a:spcBef>
        <a:spcAft>
          <a:spcPct val="0"/>
        </a:spcAft>
        <a:buChar char="»"/>
        <a:defRPr sz="1600">
          <a:solidFill>
            <a:srgbClr val="663300"/>
          </a:solidFill>
          <a:latin typeface="+mn-lt"/>
          <a:cs typeface="+mn-cs"/>
        </a:defRPr>
      </a:lvl6pPr>
      <a:lvl7pPr marL="2971800" indent="-228600" algn="l" rtl="0" fontAlgn="base">
        <a:spcBef>
          <a:spcPct val="20000"/>
        </a:spcBef>
        <a:spcAft>
          <a:spcPct val="0"/>
        </a:spcAft>
        <a:buChar char="»"/>
        <a:defRPr sz="1600">
          <a:solidFill>
            <a:srgbClr val="663300"/>
          </a:solidFill>
          <a:latin typeface="+mn-lt"/>
          <a:cs typeface="+mn-cs"/>
        </a:defRPr>
      </a:lvl7pPr>
      <a:lvl8pPr marL="3429000" indent="-228600" algn="l" rtl="0" fontAlgn="base">
        <a:spcBef>
          <a:spcPct val="20000"/>
        </a:spcBef>
        <a:spcAft>
          <a:spcPct val="0"/>
        </a:spcAft>
        <a:buChar char="»"/>
        <a:defRPr sz="1600">
          <a:solidFill>
            <a:srgbClr val="663300"/>
          </a:solidFill>
          <a:latin typeface="+mn-lt"/>
          <a:cs typeface="+mn-cs"/>
        </a:defRPr>
      </a:lvl8pPr>
      <a:lvl9pPr marL="3886200" indent="-228600" algn="l" rtl="0" fontAlgn="base">
        <a:spcBef>
          <a:spcPct val="20000"/>
        </a:spcBef>
        <a:spcAft>
          <a:spcPct val="0"/>
        </a:spcAft>
        <a:buChar char="»"/>
        <a:defRPr sz="1600">
          <a:solidFill>
            <a:srgbClr val="6633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93046" r:id="rId1"/>
    <p:sldLayoutId id="2147493047" r:id="rId2"/>
    <p:sldLayoutId id="2147493048" r:id="rId3"/>
    <p:sldLayoutId id="2147493049" r:id="rId4"/>
    <p:sldLayoutId id="2147493050" r:id="rId5"/>
    <p:sldLayoutId id="2147493051" r:id="rId6"/>
    <p:sldLayoutId id="2147493052" r:id="rId7"/>
    <p:sldLayoutId id="2147493053" r:id="rId8"/>
    <p:sldLayoutId id="2147493054" r:id="rId9"/>
    <p:sldLayoutId id="2147493055" r:id="rId10"/>
    <p:sldLayoutId id="2147493056" r:id="rId11"/>
  </p:sldLayoutIdLst>
  <p:timing>
    <p:tnLst>
      <p:par>
        <p:cTn id="1" dur="indefinite" restart="never" nodeType="tmRoot"/>
      </p:par>
    </p:tnLst>
  </p:timing>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Tahoma" pitchFamily="34" charset="0"/>
        </a:defRPr>
      </a:lvl2pPr>
      <a:lvl3pPr algn="ctr" rtl="0" eaLnBrk="0" fontAlgn="base" hangingPunct="0">
        <a:spcBef>
          <a:spcPct val="0"/>
        </a:spcBef>
        <a:spcAft>
          <a:spcPct val="0"/>
        </a:spcAft>
        <a:defRPr sz="3200" b="1">
          <a:solidFill>
            <a:schemeClr val="bg1"/>
          </a:solidFill>
          <a:latin typeface="Tahoma" pitchFamily="34" charset="0"/>
        </a:defRPr>
      </a:lvl3pPr>
      <a:lvl4pPr algn="ctr" rtl="0" eaLnBrk="0" fontAlgn="base" hangingPunct="0">
        <a:spcBef>
          <a:spcPct val="0"/>
        </a:spcBef>
        <a:spcAft>
          <a:spcPct val="0"/>
        </a:spcAft>
        <a:defRPr sz="3200" b="1">
          <a:solidFill>
            <a:schemeClr val="bg1"/>
          </a:solidFill>
          <a:latin typeface="Tahoma" pitchFamily="34" charset="0"/>
        </a:defRPr>
      </a:lvl4pPr>
      <a:lvl5pPr algn="ctr" rtl="0" eaLnBrk="0" fontAlgn="base" hangingPunct="0">
        <a:spcBef>
          <a:spcPct val="0"/>
        </a:spcBef>
        <a:spcAft>
          <a:spcPct val="0"/>
        </a:spcAft>
        <a:defRPr sz="3200" b="1">
          <a:solidFill>
            <a:schemeClr val="bg1"/>
          </a:solidFill>
          <a:latin typeface="Tahoma" pitchFamily="34" charset="0"/>
        </a:defRPr>
      </a:lvl5pPr>
      <a:lvl6pPr marL="457200" algn="ctr" rtl="0" eaLnBrk="0" fontAlgn="base" hangingPunct="0">
        <a:spcBef>
          <a:spcPct val="0"/>
        </a:spcBef>
        <a:spcAft>
          <a:spcPct val="0"/>
        </a:spcAft>
        <a:defRPr sz="3200" b="1">
          <a:solidFill>
            <a:schemeClr val="bg1"/>
          </a:solidFill>
          <a:latin typeface="Tahoma" pitchFamily="34" charset="0"/>
        </a:defRPr>
      </a:lvl6pPr>
      <a:lvl7pPr marL="914400" algn="ctr" rtl="0" eaLnBrk="0" fontAlgn="base" hangingPunct="0">
        <a:spcBef>
          <a:spcPct val="0"/>
        </a:spcBef>
        <a:spcAft>
          <a:spcPct val="0"/>
        </a:spcAft>
        <a:defRPr sz="3200" b="1">
          <a:solidFill>
            <a:schemeClr val="bg1"/>
          </a:solidFill>
          <a:latin typeface="Tahoma" pitchFamily="34" charset="0"/>
        </a:defRPr>
      </a:lvl7pPr>
      <a:lvl8pPr marL="1371600" algn="ctr" rtl="0" eaLnBrk="0" fontAlgn="base" hangingPunct="0">
        <a:spcBef>
          <a:spcPct val="0"/>
        </a:spcBef>
        <a:spcAft>
          <a:spcPct val="0"/>
        </a:spcAft>
        <a:defRPr sz="3200" b="1">
          <a:solidFill>
            <a:schemeClr val="bg1"/>
          </a:solidFill>
          <a:latin typeface="Tahoma" pitchFamily="34" charset="0"/>
        </a:defRPr>
      </a:lvl8pPr>
      <a:lvl9pPr marL="1828800" algn="ctr" rtl="0" eaLnBrk="0" fontAlgn="base" hangingPunct="0">
        <a:spcBef>
          <a:spcPct val="0"/>
        </a:spcBef>
        <a:spcAft>
          <a:spcPct val="0"/>
        </a:spcAft>
        <a:defRPr sz="3200" b="1">
          <a:solidFill>
            <a:schemeClr val="bg1"/>
          </a:solidFill>
          <a:latin typeface="Tahoma" pitchFamily="34"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800">
          <a:solidFill>
            <a:schemeClr val="bg1"/>
          </a:solidFill>
          <a:latin typeface="+mn-lt"/>
        </a:defRPr>
      </a:lvl3pPr>
      <a:lvl4pPr marL="1600200" indent="-228600" algn="l" rtl="0" eaLnBrk="0" fontAlgn="base" hangingPunct="0">
        <a:spcBef>
          <a:spcPct val="20000"/>
        </a:spcBef>
        <a:spcAft>
          <a:spcPct val="0"/>
        </a:spcAft>
        <a:buChar char="–"/>
        <a:defRPr sz="2800">
          <a:solidFill>
            <a:schemeClr val="bg1"/>
          </a:solidFill>
          <a:latin typeface="+mn-lt"/>
        </a:defRPr>
      </a:lvl4pPr>
      <a:lvl5pPr marL="2057400" indent="-228600" algn="l" rtl="0" eaLnBrk="0" fontAlgn="base" hangingPunct="0">
        <a:spcBef>
          <a:spcPct val="20000"/>
        </a:spcBef>
        <a:spcAft>
          <a:spcPct val="0"/>
        </a:spcAft>
        <a:buChar char="»"/>
        <a:defRPr sz="2800">
          <a:solidFill>
            <a:schemeClr val="bg1"/>
          </a:solidFill>
          <a:latin typeface="+mn-lt"/>
        </a:defRPr>
      </a:lvl5pPr>
      <a:lvl6pPr marL="2514600" indent="-228600" algn="l" rtl="0" eaLnBrk="0" fontAlgn="base" hangingPunct="0">
        <a:spcBef>
          <a:spcPct val="20000"/>
        </a:spcBef>
        <a:spcAft>
          <a:spcPct val="0"/>
        </a:spcAft>
        <a:buChar char="»"/>
        <a:defRPr sz="2800">
          <a:solidFill>
            <a:schemeClr val="bg1"/>
          </a:solidFill>
          <a:latin typeface="+mn-lt"/>
        </a:defRPr>
      </a:lvl6pPr>
      <a:lvl7pPr marL="2971800" indent="-228600" algn="l" rtl="0" eaLnBrk="0" fontAlgn="base" hangingPunct="0">
        <a:spcBef>
          <a:spcPct val="20000"/>
        </a:spcBef>
        <a:spcAft>
          <a:spcPct val="0"/>
        </a:spcAft>
        <a:buChar char="»"/>
        <a:defRPr sz="2800">
          <a:solidFill>
            <a:schemeClr val="bg1"/>
          </a:solidFill>
          <a:latin typeface="+mn-lt"/>
        </a:defRPr>
      </a:lvl7pPr>
      <a:lvl8pPr marL="3429000" indent="-228600" algn="l" rtl="0" eaLnBrk="0" fontAlgn="base" hangingPunct="0">
        <a:spcBef>
          <a:spcPct val="20000"/>
        </a:spcBef>
        <a:spcAft>
          <a:spcPct val="0"/>
        </a:spcAft>
        <a:buChar char="»"/>
        <a:defRPr sz="2800">
          <a:solidFill>
            <a:schemeClr val="bg1"/>
          </a:solidFill>
          <a:latin typeface="+mn-lt"/>
        </a:defRPr>
      </a:lvl8pPr>
      <a:lvl9pPr marL="3886200" indent="-228600" algn="l" rtl="0" eaLnBrk="0" fontAlgn="base" hangingPunct="0">
        <a:spcBef>
          <a:spcPct val="20000"/>
        </a:spcBef>
        <a:spcAft>
          <a:spcPct val="0"/>
        </a:spcAft>
        <a:buChar char="»"/>
        <a:defRPr sz="28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838200" y="762000"/>
            <a:ext cx="7467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8435" name="Rectangle 3"/>
          <p:cNvSpPr>
            <a:spLocks noGrp="1" noChangeArrowheads="1"/>
          </p:cNvSpPr>
          <p:nvPr>
            <p:ph type="body" idx="1"/>
          </p:nvPr>
        </p:nvSpPr>
        <p:spPr bwMode="auto">
          <a:xfrm>
            <a:off x="914400" y="1752600"/>
            <a:ext cx="7391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18436" name="Picture 4" descr="shield"/>
          <p:cNvPicPr>
            <a:picLocks noChangeAspect="1" noChangeArrowheads="1"/>
          </p:cNvPicPr>
          <p:nvPr userDrawn="1"/>
        </p:nvPicPr>
        <p:blipFill>
          <a:blip r:embed="rId14" cstate="print">
            <a:lum bright="20000" contrast="26000"/>
            <a:grayscl/>
            <a:extLst>
              <a:ext uri="{28A0092B-C50C-407E-A947-70E740481C1C}">
                <a14:useLocalDpi xmlns:a14="http://schemas.microsoft.com/office/drawing/2010/main" val="0"/>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93057" r:id="rId1"/>
    <p:sldLayoutId id="2147493058" r:id="rId2"/>
    <p:sldLayoutId id="2147493059" r:id="rId3"/>
    <p:sldLayoutId id="2147493060" r:id="rId4"/>
    <p:sldLayoutId id="2147493061" r:id="rId5"/>
    <p:sldLayoutId id="2147493062" r:id="rId6"/>
    <p:sldLayoutId id="2147493063" r:id="rId7"/>
    <p:sldLayoutId id="2147493064" r:id="rId8"/>
    <p:sldLayoutId id="2147493065" r:id="rId9"/>
    <p:sldLayoutId id="2147493066" r:id="rId10"/>
    <p:sldLayoutId id="2147493067" r:id="rId11"/>
  </p:sldLayoutIdLst>
  <p:timing>
    <p:tnLst>
      <p:par>
        <p:cTn id="1" dur="indefinite" restart="never" nodeType="tmRoot"/>
      </p:par>
    </p:tnLst>
  </p:timing>
  <p:txStyles>
    <p:titleStyle>
      <a:lvl1pPr algn="l" rtl="0" eaLnBrk="0" fontAlgn="base" hangingPunct="0">
        <a:spcBef>
          <a:spcPct val="0"/>
        </a:spcBef>
        <a:spcAft>
          <a:spcPct val="0"/>
        </a:spcAft>
        <a:defRPr sz="3200">
          <a:solidFill>
            <a:srgbClr val="663300"/>
          </a:solidFill>
          <a:latin typeface="+mj-lt"/>
          <a:ea typeface="+mj-ea"/>
          <a:cs typeface="+mj-cs"/>
        </a:defRPr>
      </a:lvl1pPr>
      <a:lvl2pPr algn="l" rtl="0" eaLnBrk="0" fontAlgn="base" hangingPunct="0">
        <a:spcBef>
          <a:spcPct val="0"/>
        </a:spcBef>
        <a:spcAft>
          <a:spcPct val="0"/>
        </a:spcAft>
        <a:defRPr sz="3200">
          <a:solidFill>
            <a:srgbClr val="663300"/>
          </a:solidFill>
          <a:latin typeface="Galatia SIL"/>
          <a:cs typeface="Arial" pitchFamily="34" charset="0"/>
        </a:defRPr>
      </a:lvl2pPr>
      <a:lvl3pPr algn="l" rtl="0" eaLnBrk="0" fontAlgn="base" hangingPunct="0">
        <a:spcBef>
          <a:spcPct val="0"/>
        </a:spcBef>
        <a:spcAft>
          <a:spcPct val="0"/>
        </a:spcAft>
        <a:defRPr sz="3200">
          <a:solidFill>
            <a:srgbClr val="663300"/>
          </a:solidFill>
          <a:latin typeface="Galatia SIL"/>
          <a:cs typeface="Arial" pitchFamily="34" charset="0"/>
        </a:defRPr>
      </a:lvl3pPr>
      <a:lvl4pPr algn="l" rtl="0" eaLnBrk="0" fontAlgn="base" hangingPunct="0">
        <a:spcBef>
          <a:spcPct val="0"/>
        </a:spcBef>
        <a:spcAft>
          <a:spcPct val="0"/>
        </a:spcAft>
        <a:defRPr sz="3200">
          <a:solidFill>
            <a:srgbClr val="663300"/>
          </a:solidFill>
          <a:latin typeface="Galatia SIL"/>
          <a:cs typeface="Arial" pitchFamily="34" charset="0"/>
        </a:defRPr>
      </a:lvl4pPr>
      <a:lvl5pPr algn="l" rtl="0" eaLnBrk="0" fontAlgn="base" hangingPunct="0">
        <a:spcBef>
          <a:spcPct val="0"/>
        </a:spcBef>
        <a:spcAft>
          <a:spcPct val="0"/>
        </a:spcAft>
        <a:defRPr sz="3200">
          <a:solidFill>
            <a:srgbClr val="663300"/>
          </a:solidFill>
          <a:latin typeface="Galatia SIL"/>
          <a:cs typeface="Arial" pitchFamily="34" charset="0"/>
        </a:defRPr>
      </a:lvl5pPr>
      <a:lvl6pPr marL="457200" algn="l" rtl="0" fontAlgn="base">
        <a:spcBef>
          <a:spcPct val="0"/>
        </a:spcBef>
        <a:spcAft>
          <a:spcPct val="0"/>
        </a:spcAft>
        <a:defRPr sz="3200">
          <a:solidFill>
            <a:srgbClr val="663300"/>
          </a:solidFill>
          <a:latin typeface="Galatia SIL"/>
          <a:cs typeface="Arial" pitchFamily="34" charset="0"/>
        </a:defRPr>
      </a:lvl6pPr>
      <a:lvl7pPr marL="914400" algn="l" rtl="0" fontAlgn="base">
        <a:spcBef>
          <a:spcPct val="0"/>
        </a:spcBef>
        <a:spcAft>
          <a:spcPct val="0"/>
        </a:spcAft>
        <a:defRPr sz="3200">
          <a:solidFill>
            <a:srgbClr val="663300"/>
          </a:solidFill>
          <a:latin typeface="Galatia SIL"/>
          <a:cs typeface="Arial" pitchFamily="34" charset="0"/>
        </a:defRPr>
      </a:lvl7pPr>
      <a:lvl8pPr marL="1371600" algn="l" rtl="0" fontAlgn="base">
        <a:spcBef>
          <a:spcPct val="0"/>
        </a:spcBef>
        <a:spcAft>
          <a:spcPct val="0"/>
        </a:spcAft>
        <a:defRPr sz="3200">
          <a:solidFill>
            <a:srgbClr val="663300"/>
          </a:solidFill>
          <a:latin typeface="Galatia SIL"/>
          <a:cs typeface="Arial" pitchFamily="34" charset="0"/>
        </a:defRPr>
      </a:lvl8pPr>
      <a:lvl9pPr marL="1828800" algn="l" rtl="0" fontAlgn="base">
        <a:spcBef>
          <a:spcPct val="0"/>
        </a:spcBef>
        <a:spcAft>
          <a:spcPct val="0"/>
        </a:spcAft>
        <a:defRPr sz="3200">
          <a:solidFill>
            <a:srgbClr val="663300"/>
          </a:solidFill>
          <a:latin typeface="Galatia SIL"/>
          <a:cs typeface="Arial" pitchFamily="34" charset="0"/>
        </a:defRPr>
      </a:lvl9pPr>
    </p:titleStyle>
    <p:bodyStyle>
      <a:lvl1pPr marL="342900" indent="-342900" algn="l" rtl="0" eaLnBrk="0" fontAlgn="base" hangingPunct="0">
        <a:spcBef>
          <a:spcPct val="20000"/>
        </a:spcBef>
        <a:spcAft>
          <a:spcPct val="0"/>
        </a:spcAft>
        <a:buChar char="•"/>
        <a:defRPr sz="2800">
          <a:solidFill>
            <a:srgbClr val="663300"/>
          </a:solidFill>
          <a:latin typeface="+mn-lt"/>
          <a:ea typeface="+mn-ea"/>
          <a:cs typeface="+mn-cs"/>
        </a:defRPr>
      </a:lvl1pPr>
      <a:lvl2pPr marL="742950" indent="-285750" algn="l" rtl="0" eaLnBrk="0" fontAlgn="base" hangingPunct="0">
        <a:spcBef>
          <a:spcPct val="20000"/>
        </a:spcBef>
        <a:spcAft>
          <a:spcPct val="0"/>
        </a:spcAft>
        <a:buChar char="–"/>
        <a:defRPr sz="2400">
          <a:solidFill>
            <a:srgbClr val="663300"/>
          </a:solidFill>
          <a:latin typeface="+mn-lt"/>
          <a:cs typeface="+mn-cs"/>
        </a:defRPr>
      </a:lvl2pPr>
      <a:lvl3pPr marL="1143000" indent="-228600" algn="l" rtl="0" eaLnBrk="0" fontAlgn="base" hangingPunct="0">
        <a:spcBef>
          <a:spcPct val="20000"/>
        </a:spcBef>
        <a:spcAft>
          <a:spcPct val="0"/>
        </a:spcAft>
        <a:buChar char="•"/>
        <a:defRPr sz="2000">
          <a:solidFill>
            <a:srgbClr val="663300"/>
          </a:solidFill>
          <a:latin typeface="+mn-lt"/>
          <a:cs typeface="+mn-cs"/>
        </a:defRPr>
      </a:lvl3pPr>
      <a:lvl4pPr marL="1600200" indent="-228600" algn="l" rtl="0" eaLnBrk="0" fontAlgn="base" hangingPunct="0">
        <a:spcBef>
          <a:spcPct val="20000"/>
        </a:spcBef>
        <a:spcAft>
          <a:spcPct val="0"/>
        </a:spcAft>
        <a:buChar char="–"/>
        <a:defRPr>
          <a:solidFill>
            <a:srgbClr val="663300"/>
          </a:solidFill>
          <a:latin typeface="+mn-lt"/>
          <a:cs typeface="+mn-cs"/>
        </a:defRPr>
      </a:lvl4pPr>
      <a:lvl5pPr marL="2057400" indent="-228600" algn="l" rtl="0" eaLnBrk="0" fontAlgn="base" hangingPunct="0">
        <a:spcBef>
          <a:spcPct val="20000"/>
        </a:spcBef>
        <a:spcAft>
          <a:spcPct val="0"/>
        </a:spcAft>
        <a:buChar char="»"/>
        <a:defRPr sz="1600">
          <a:solidFill>
            <a:srgbClr val="663300"/>
          </a:solidFill>
          <a:latin typeface="+mn-lt"/>
          <a:cs typeface="+mn-cs"/>
        </a:defRPr>
      </a:lvl5pPr>
      <a:lvl6pPr marL="2514600" indent="-228600" algn="l" rtl="0" fontAlgn="base">
        <a:spcBef>
          <a:spcPct val="20000"/>
        </a:spcBef>
        <a:spcAft>
          <a:spcPct val="0"/>
        </a:spcAft>
        <a:buChar char="»"/>
        <a:defRPr sz="1600">
          <a:solidFill>
            <a:srgbClr val="663300"/>
          </a:solidFill>
          <a:latin typeface="+mn-lt"/>
          <a:cs typeface="+mn-cs"/>
        </a:defRPr>
      </a:lvl6pPr>
      <a:lvl7pPr marL="2971800" indent="-228600" algn="l" rtl="0" fontAlgn="base">
        <a:spcBef>
          <a:spcPct val="20000"/>
        </a:spcBef>
        <a:spcAft>
          <a:spcPct val="0"/>
        </a:spcAft>
        <a:buChar char="»"/>
        <a:defRPr sz="1600">
          <a:solidFill>
            <a:srgbClr val="663300"/>
          </a:solidFill>
          <a:latin typeface="+mn-lt"/>
          <a:cs typeface="+mn-cs"/>
        </a:defRPr>
      </a:lvl7pPr>
      <a:lvl8pPr marL="3429000" indent="-228600" algn="l" rtl="0" fontAlgn="base">
        <a:spcBef>
          <a:spcPct val="20000"/>
        </a:spcBef>
        <a:spcAft>
          <a:spcPct val="0"/>
        </a:spcAft>
        <a:buChar char="»"/>
        <a:defRPr sz="1600">
          <a:solidFill>
            <a:srgbClr val="663300"/>
          </a:solidFill>
          <a:latin typeface="+mn-lt"/>
          <a:cs typeface="+mn-cs"/>
        </a:defRPr>
      </a:lvl8pPr>
      <a:lvl9pPr marL="3886200" indent="-228600" algn="l" rtl="0" fontAlgn="base">
        <a:spcBef>
          <a:spcPct val="20000"/>
        </a:spcBef>
        <a:spcAft>
          <a:spcPct val="0"/>
        </a:spcAft>
        <a:buChar char="»"/>
        <a:defRPr sz="1600">
          <a:solidFill>
            <a:srgbClr val="6633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Picture 9" descr="ripples_washou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765175"/>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ChangeArrowheads="1"/>
          </p:cNvSpPr>
          <p:nvPr userDrawn="1"/>
        </p:nvSpPr>
        <p:spPr bwMode="auto">
          <a:xfrm>
            <a:off x="0" y="0"/>
            <a:ext cx="9144000" cy="11430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2000"/>
          </a:p>
        </p:txBody>
      </p:sp>
      <p:sp>
        <p:nvSpPr>
          <p:cNvPr id="19460" name="Rectangle 4"/>
          <p:cNvSpPr>
            <a:spLocks noGrp="1" noChangeArrowheads="1"/>
          </p:cNvSpPr>
          <p:nvPr>
            <p:ph type="title"/>
          </p:nvPr>
        </p:nvSpPr>
        <p:spPr bwMode="auto">
          <a:xfrm>
            <a:off x="1371600" y="0"/>
            <a:ext cx="6400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9461" name="Rectangle 5"/>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3670" name="Rectangle 6"/>
          <p:cNvSpPr>
            <a:spLocks noGrp="1" noChangeArrowheads="1"/>
          </p:cNvSpPr>
          <p:nvPr>
            <p:ph type="ftr" sz="quarter" idx="3"/>
          </p:nvPr>
        </p:nvSpPr>
        <p:spPr bwMode="auto">
          <a:xfrm>
            <a:off x="609600" y="6324600"/>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13671" name="Rectangle 7"/>
          <p:cNvSpPr>
            <a:spLocks noGrp="1" noChangeArrowheads="1"/>
          </p:cNvSpPr>
          <p:nvPr>
            <p:ph type="sldNum" sz="quarter" idx="4"/>
          </p:nvPr>
        </p:nvSpPr>
        <p:spPr bwMode="auto">
          <a:xfrm>
            <a:off x="6477000" y="63246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3A10270-598B-4F2B-852D-457A1353266B}" type="slidenum">
              <a:rPr lang="en-US"/>
              <a:pPr>
                <a:defRPr/>
              </a:pPr>
              <a:t>‹#›</a:t>
            </a:fld>
            <a:endParaRPr lang="en-US"/>
          </a:p>
        </p:txBody>
      </p:sp>
      <p:pic>
        <p:nvPicPr>
          <p:cNvPr id="19464" name="Picture 8" descr="mt_mini_032209"/>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228600"/>
            <a:ext cx="1127125" cy="1143000"/>
          </a:xfrm>
          <a:prstGeom prst="rect">
            <a:avLst/>
          </a:prstGeom>
          <a:noFill/>
          <a:ln>
            <a:noFill/>
          </a:ln>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3068" r:id="rId1"/>
    <p:sldLayoutId id="2147493069" r:id="rId2"/>
    <p:sldLayoutId id="2147493070" r:id="rId3"/>
    <p:sldLayoutId id="2147493071" r:id="rId4"/>
    <p:sldLayoutId id="2147493072" r:id="rId5"/>
    <p:sldLayoutId id="2147493073" r:id="rId6"/>
    <p:sldLayoutId id="2147493074" r:id="rId7"/>
    <p:sldLayoutId id="2147493075" r:id="rId8"/>
    <p:sldLayoutId id="2147493076" r:id="rId9"/>
    <p:sldLayoutId id="2147493077" r:id="rId10"/>
    <p:sldLayoutId id="2147493078" r:id="rId11"/>
  </p:sldLayoutIdLst>
  <p:timing>
    <p:tnLst>
      <p:par>
        <p:cTn id="1" dur="indefinite" restart="never" nodeType="tmRoot"/>
      </p:par>
    </p:tnLst>
  </p:timing>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Footlight MT Light" pitchFamily="18" charset="0"/>
          <a:cs typeface="Arial" pitchFamily="34" charset="0"/>
        </a:defRPr>
      </a:lvl2pPr>
      <a:lvl3pPr algn="ctr" rtl="0" eaLnBrk="0" fontAlgn="base" hangingPunct="0">
        <a:spcBef>
          <a:spcPct val="0"/>
        </a:spcBef>
        <a:spcAft>
          <a:spcPct val="0"/>
        </a:spcAft>
        <a:defRPr sz="3600">
          <a:solidFill>
            <a:schemeClr val="bg1"/>
          </a:solidFill>
          <a:latin typeface="Footlight MT Light" pitchFamily="18" charset="0"/>
          <a:cs typeface="Arial" pitchFamily="34" charset="0"/>
        </a:defRPr>
      </a:lvl3pPr>
      <a:lvl4pPr algn="ctr" rtl="0" eaLnBrk="0" fontAlgn="base" hangingPunct="0">
        <a:spcBef>
          <a:spcPct val="0"/>
        </a:spcBef>
        <a:spcAft>
          <a:spcPct val="0"/>
        </a:spcAft>
        <a:defRPr sz="3600">
          <a:solidFill>
            <a:schemeClr val="bg1"/>
          </a:solidFill>
          <a:latin typeface="Footlight MT Light" pitchFamily="18" charset="0"/>
          <a:cs typeface="Arial" pitchFamily="34" charset="0"/>
        </a:defRPr>
      </a:lvl4pPr>
      <a:lvl5pPr algn="ctr" rtl="0" eaLnBrk="0" fontAlgn="base" hangingPunct="0">
        <a:spcBef>
          <a:spcPct val="0"/>
        </a:spcBef>
        <a:spcAft>
          <a:spcPct val="0"/>
        </a:spcAft>
        <a:defRPr sz="3600">
          <a:solidFill>
            <a:schemeClr val="bg1"/>
          </a:solidFill>
          <a:latin typeface="Footlight MT Light" pitchFamily="18" charset="0"/>
          <a:cs typeface="Arial" pitchFamily="34" charset="0"/>
        </a:defRPr>
      </a:lvl5pPr>
      <a:lvl6pPr marL="457200" algn="ctr" rtl="0" eaLnBrk="0" fontAlgn="base" hangingPunct="0">
        <a:spcBef>
          <a:spcPct val="0"/>
        </a:spcBef>
        <a:spcAft>
          <a:spcPct val="0"/>
        </a:spcAft>
        <a:defRPr sz="3600">
          <a:solidFill>
            <a:schemeClr val="bg1"/>
          </a:solidFill>
          <a:latin typeface="Footlight MT Light" pitchFamily="18" charset="0"/>
          <a:cs typeface="Arial" pitchFamily="34" charset="0"/>
        </a:defRPr>
      </a:lvl6pPr>
      <a:lvl7pPr marL="914400" algn="ctr" rtl="0" eaLnBrk="0" fontAlgn="base" hangingPunct="0">
        <a:spcBef>
          <a:spcPct val="0"/>
        </a:spcBef>
        <a:spcAft>
          <a:spcPct val="0"/>
        </a:spcAft>
        <a:defRPr sz="3600">
          <a:solidFill>
            <a:schemeClr val="bg1"/>
          </a:solidFill>
          <a:latin typeface="Footlight MT Light" pitchFamily="18" charset="0"/>
          <a:cs typeface="Arial" pitchFamily="34" charset="0"/>
        </a:defRPr>
      </a:lvl7pPr>
      <a:lvl8pPr marL="1371600" algn="ctr" rtl="0" eaLnBrk="0" fontAlgn="base" hangingPunct="0">
        <a:spcBef>
          <a:spcPct val="0"/>
        </a:spcBef>
        <a:spcAft>
          <a:spcPct val="0"/>
        </a:spcAft>
        <a:defRPr sz="3600">
          <a:solidFill>
            <a:schemeClr val="bg1"/>
          </a:solidFill>
          <a:latin typeface="Footlight MT Light" pitchFamily="18" charset="0"/>
          <a:cs typeface="Arial" pitchFamily="34" charset="0"/>
        </a:defRPr>
      </a:lvl8pPr>
      <a:lvl9pPr marL="1828800" algn="ctr" rtl="0" eaLnBrk="0" fontAlgn="base" hangingPunct="0">
        <a:spcBef>
          <a:spcPct val="0"/>
        </a:spcBef>
        <a:spcAft>
          <a:spcPct val="0"/>
        </a:spcAft>
        <a:defRPr sz="3600">
          <a:solidFill>
            <a:schemeClr val="bg1"/>
          </a:solidFill>
          <a:latin typeface="Footlight MT Light" pitchFamily="18" charset="0"/>
          <a:cs typeface="Arial" pitchFamily="34" charset="0"/>
        </a:defRPr>
      </a:lvl9pPr>
    </p:titleStyle>
    <p:bodyStyle>
      <a:lvl1pPr marL="342900" indent="-342900" algn="l" rtl="0" eaLnBrk="0" fontAlgn="base" hangingPunct="0">
        <a:spcBef>
          <a:spcPct val="2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400">
          <a:solidFill>
            <a:srgbClr val="000066"/>
          </a:solidFill>
          <a:latin typeface="+mn-lt"/>
          <a:cs typeface="+mn-cs"/>
        </a:defRPr>
      </a:lvl2pPr>
      <a:lvl3pPr marL="1143000" indent="-228600" algn="l" rtl="0" eaLnBrk="0" fontAlgn="base" hangingPunct="0">
        <a:spcBef>
          <a:spcPct val="20000"/>
        </a:spcBef>
        <a:spcAft>
          <a:spcPct val="0"/>
        </a:spcAft>
        <a:buChar char="•"/>
        <a:defRPr sz="2000">
          <a:solidFill>
            <a:srgbClr val="000066"/>
          </a:solidFill>
          <a:latin typeface="+mn-lt"/>
          <a:cs typeface="+mn-cs"/>
        </a:defRPr>
      </a:lvl3pPr>
      <a:lvl4pPr marL="1600200" indent="-228600" algn="l" rtl="0" eaLnBrk="0" fontAlgn="base" hangingPunct="0">
        <a:spcBef>
          <a:spcPct val="20000"/>
        </a:spcBef>
        <a:spcAft>
          <a:spcPct val="0"/>
        </a:spcAft>
        <a:buChar char="–"/>
        <a:defRPr>
          <a:solidFill>
            <a:srgbClr val="000066"/>
          </a:solidFill>
          <a:latin typeface="+mn-lt"/>
          <a:cs typeface="+mn-cs"/>
        </a:defRPr>
      </a:lvl4pPr>
      <a:lvl5pPr marL="2057400" indent="-228600" algn="l" rtl="0" eaLnBrk="0" fontAlgn="base" hangingPunct="0">
        <a:spcBef>
          <a:spcPct val="20000"/>
        </a:spcBef>
        <a:spcAft>
          <a:spcPct val="0"/>
        </a:spcAft>
        <a:buChar char="»"/>
        <a:defRPr>
          <a:solidFill>
            <a:srgbClr val="000066"/>
          </a:solidFill>
          <a:latin typeface="+mn-lt"/>
          <a:cs typeface="+mn-cs"/>
        </a:defRPr>
      </a:lvl5pPr>
      <a:lvl6pPr marL="2514600" indent="-228600" algn="l" rtl="0" eaLnBrk="0" fontAlgn="base" hangingPunct="0">
        <a:spcBef>
          <a:spcPct val="20000"/>
        </a:spcBef>
        <a:spcAft>
          <a:spcPct val="0"/>
        </a:spcAft>
        <a:buChar char="»"/>
        <a:defRPr>
          <a:solidFill>
            <a:srgbClr val="000066"/>
          </a:solidFill>
          <a:latin typeface="+mn-lt"/>
          <a:cs typeface="+mn-cs"/>
        </a:defRPr>
      </a:lvl6pPr>
      <a:lvl7pPr marL="2971800" indent="-228600" algn="l" rtl="0" eaLnBrk="0" fontAlgn="base" hangingPunct="0">
        <a:spcBef>
          <a:spcPct val="20000"/>
        </a:spcBef>
        <a:spcAft>
          <a:spcPct val="0"/>
        </a:spcAft>
        <a:buChar char="»"/>
        <a:defRPr>
          <a:solidFill>
            <a:srgbClr val="000066"/>
          </a:solidFill>
          <a:latin typeface="+mn-lt"/>
          <a:cs typeface="+mn-cs"/>
        </a:defRPr>
      </a:lvl7pPr>
      <a:lvl8pPr marL="3429000" indent="-228600" algn="l" rtl="0" eaLnBrk="0" fontAlgn="base" hangingPunct="0">
        <a:spcBef>
          <a:spcPct val="20000"/>
        </a:spcBef>
        <a:spcAft>
          <a:spcPct val="0"/>
        </a:spcAft>
        <a:buChar char="»"/>
        <a:defRPr>
          <a:solidFill>
            <a:srgbClr val="000066"/>
          </a:solidFill>
          <a:latin typeface="+mn-lt"/>
          <a:cs typeface="+mn-cs"/>
        </a:defRPr>
      </a:lvl8pPr>
      <a:lvl9pPr marL="3886200" indent="-228600" algn="l" rtl="0" eaLnBrk="0" fontAlgn="base" hangingPunct="0">
        <a:spcBef>
          <a:spcPct val="20000"/>
        </a:spcBef>
        <a:spcAft>
          <a:spcPct val="0"/>
        </a:spcAft>
        <a:buChar char="»"/>
        <a:defRPr>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838200" y="762000"/>
            <a:ext cx="7467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2051" name="Rectangle 3"/>
          <p:cNvSpPr>
            <a:spLocks noGrp="1" noChangeArrowheads="1"/>
          </p:cNvSpPr>
          <p:nvPr>
            <p:ph type="body" idx="1"/>
          </p:nvPr>
        </p:nvSpPr>
        <p:spPr bwMode="auto">
          <a:xfrm>
            <a:off x="914400" y="1752600"/>
            <a:ext cx="7391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2052" name="Picture 4" descr="shield"/>
          <p:cNvPicPr>
            <a:picLocks noChangeAspect="1" noChangeArrowheads="1"/>
          </p:cNvPicPr>
          <p:nvPr userDrawn="1"/>
        </p:nvPicPr>
        <p:blipFill>
          <a:blip r:embed="rId14">
            <a:lum bright="20000" contrast="26000"/>
            <a:grayscl/>
            <a:extLst>
              <a:ext uri="{28A0092B-C50C-407E-A947-70E740481C1C}">
                <a14:useLocalDpi xmlns:a14="http://schemas.microsoft.com/office/drawing/2010/main" val="0"/>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93336" r:id="rId1"/>
    <p:sldLayoutId id="2147492884" r:id="rId2"/>
    <p:sldLayoutId id="2147492885" r:id="rId3"/>
    <p:sldLayoutId id="2147492886" r:id="rId4"/>
    <p:sldLayoutId id="2147492887" r:id="rId5"/>
    <p:sldLayoutId id="2147492888" r:id="rId6"/>
    <p:sldLayoutId id="2147492889" r:id="rId7"/>
    <p:sldLayoutId id="2147492890" r:id="rId8"/>
    <p:sldLayoutId id="2147492891" r:id="rId9"/>
    <p:sldLayoutId id="2147492892" r:id="rId10"/>
    <p:sldLayoutId id="2147492893" r:id="rId11"/>
  </p:sldLayoutIdLst>
  <p:timing>
    <p:tnLst>
      <p:par>
        <p:cTn id="1" dur="indefinite" restart="never" nodeType="tmRoot"/>
      </p:par>
    </p:tnLst>
  </p:timing>
  <p:txStyles>
    <p:titleStyle>
      <a:lvl1pPr algn="l" rtl="0" eaLnBrk="0" fontAlgn="base" hangingPunct="0">
        <a:spcBef>
          <a:spcPct val="0"/>
        </a:spcBef>
        <a:spcAft>
          <a:spcPct val="0"/>
        </a:spcAft>
        <a:defRPr sz="3200">
          <a:solidFill>
            <a:srgbClr val="663300"/>
          </a:solidFill>
          <a:latin typeface="+mj-lt"/>
          <a:ea typeface="+mj-ea"/>
          <a:cs typeface="+mj-cs"/>
        </a:defRPr>
      </a:lvl1pPr>
      <a:lvl2pPr algn="l" rtl="0" eaLnBrk="0" fontAlgn="base" hangingPunct="0">
        <a:spcBef>
          <a:spcPct val="0"/>
        </a:spcBef>
        <a:spcAft>
          <a:spcPct val="0"/>
        </a:spcAft>
        <a:defRPr sz="3200">
          <a:solidFill>
            <a:srgbClr val="663300"/>
          </a:solidFill>
          <a:latin typeface="Galatia SIL" pitchFamily="2" charset="0"/>
          <a:cs typeface="Arial" charset="0"/>
        </a:defRPr>
      </a:lvl2pPr>
      <a:lvl3pPr algn="l" rtl="0" eaLnBrk="0" fontAlgn="base" hangingPunct="0">
        <a:spcBef>
          <a:spcPct val="0"/>
        </a:spcBef>
        <a:spcAft>
          <a:spcPct val="0"/>
        </a:spcAft>
        <a:defRPr sz="3200">
          <a:solidFill>
            <a:srgbClr val="663300"/>
          </a:solidFill>
          <a:latin typeface="Galatia SIL" pitchFamily="2" charset="0"/>
          <a:cs typeface="Arial" charset="0"/>
        </a:defRPr>
      </a:lvl3pPr>
      <a:lvl4pPr algn="l" rtl="0" eaLnBrk="0" fontAlgn="base" hangingPunct="0">
        <a:spcBef>
          <a:spcPct val="0"/>
        </a:spcBef>
        <a:spcAft>
          <a:spcPct val="0"/>
        </a:spcAft>
        <a:defRPr sz="3200">
          <a:solidFill>
            <a:srgbClr val="663300"/>
          </a:solidFill>
          <a:latin typeface="Galatia SIL" pitchFamily="2" charset="0"/>
          <a:cs typeface="Arial" charset="0"/>
        </a:defRPr>
      </a:lvl4pPr>
      <a:lvl5pPr algn="l" rtl="0" eaLnBrk="0" fontAlgn="base" hangingPunct="0">
        <a:spcBef>
          <a:spcPct val="0"/>
        </a:spcBef>
        <a:spcAft>
          <a:spcPct val="0"/>
        </a:spcAft>
        <a:defRPr sz="3200">
          <a:solidFill>
            <a:srgbClr val="663300"/>
          </a:solidFill>
          <a:latin typeface="Galatia SIL" pitchFamily="2" charset="0"/>
          <a:cs typeface="Arial" charset="0"/>
        </a:defRPr>
      </a:lvl5pPr>
      <a:lvl6pPr marL="457200" algn="l" rtl="0" fontAlgn="base">
        <a:spcBef>
          <a:spcPct val="0"/>
        </a:spcBef>
        <a:spcAft>
          <a:spcPct val="0"/>
        </a:spcAft>
        <a:defRPr sz="3200">
          <a:solidFill>
            <a:srgbClr val="663300"/>
          </a:solidFill>
          <a:latin typeface="Galatia SIL" pitchFamily="2" charset="0"/>
          <a:cs typeface="Arial" charset="0"/>
        </a:defRPr>
      </a:lvl6pPr>
      <a:lvl7pPr marL="914400" algn="l" rtl="0" fontAlgn="base">
        <a:spcBef>
          <a:spcPct val="0"/>
        </a:spcBef>
        <a:spcAft>
          <a:spcPct val="0"/>
        </a:spcAft>
        <a:defRPr sz="3200">
          <a:solidFill>
            <a:srgbClr val="663300"/>
          </a:solidFill>
          <a:latin typeface="Galatia SIL" pitchFamily="2" charset="0"/>
          <a:cs typeface="Arial" charset="0"/>
        </a:defRPr>
      </a:lvl7pPr>
      <a:lvl8pPr marL="1371600" algn="l" rtl="0" fontAlgn="base">
        <a:spcBef>
          <a:spcPct val="0"/>
        </a:spcBef>
        <a:spcAft>
          <a:spcPct val="0"/>
        </a:spcAft>
        <a:defRPr sz="3200">
          <a:solidFill>
            <a:srgbClr val="663300"/>
          </a:solidFill>
          <a:latin typeface="Galatia SIL" pitchFamily="2" charset="0"/>
          <a:cs typeface="Arial" charset="0"/>
        </a:defRPr>
      </a:lvl8pPr>
      <a:lvl9pPr marL="1828800" algn="l" rtl="0" fontAlgn="base">
        <a:spcBef>
          <a:spcPct val="0"/>
        </a:spcBef>
        <a:spcAft>
          <a:spcPct val="0"/>
        </a:spcAft>
        <a:defRPr sz="3200">
          <a:solidFill>
            <a:srgbClr val="663300"/>
          </a:solidFill>
          <a:latin typeface="Galatia SIL" pitchFamily="2" charset="0"/>
          <a:cs typeface="Arial" charset="0"/>
        </a:defRPr>
      </a:lvl9pPr>
    </p:titleStyle>
    <p:bodyStyle>
      <a:lvl1pPr marL="342900" indent="-342900" algn="l" rtl="0" eaLnBrk="0" fontAlgn="base" hangingPunct="0">
        <a:spcBef>
          <a:spcPct val="20000"/>
        </a:spcBef>
        <a:spcAft>
          <a:spcPct val="0"/>
        </a:spcAft>
        <a:buChar char="•"/>
        <a:defRPr sz="2800">
          <a:solidFill>
            <a:srgbClr val="663300"/>
          </a:solidFill>
          <a:latin typeface="+mn-lt"/>
          <a:ea typeface="+mn-ea"/>
          <a:cs typeface="+mn-cs"/>
        </a:defRPr>
      </a:lvl1pPr>
      <a:lvl2pPr marL="742950" indent="-285750" algn="l" rtl="0" eaLnBrk="0" fontAlgn="base" hangingPunct="0">
        <a:spcBef>
          <a:spcPct val="20000"/>
        </a:spcBef>
        <a:spcAft>
          <a:spcPct val="0"/>
        </a:spcAft>
        <a:buChar char="–"/>
        <a:defRPr sz="2400">
          <a:solidFill>
            <a:srgbClr val="663300"/>
          </a:solidFill>
          <a:latin typeface="+mn-lt"/>
          <a:cs typeface="+mn-cs"/>
        </a:defRPr>
      </a:lvl2pPr>
      <a:lvl3pPr marL="1143000" indent="-228600" algn="l" rtl="0" eaLnBrk="0" fontAlgn="base" hangingPunct="0">
        <a:spcBef>
          <a:spcPct val="20000"/>
        </a:spcBef>
        <a:spcAft>
          <a:spcPct val="0"/>
        </a:spcAft>
        <a:buChar char="•"/>
        <a:defRPr sz="2000">
          <a:solidFill>
            <a:srgbClr val="663300"/>
          </a:solidFill>
          <a:latin typeface="+mn-lt"/>
          <a:cs typeface="+mn-cs"/>
        </a:defRPr>
      </a:lvl3pPr>
      <a:lvl4pPr marL="1600200" indent="-228600" algn="l" rtl="0" eaLnBrk="0" fontAlgn="base" hangingPunct="0">
        <a:spcBef>
          <a:spcPct val="20000"/>
        </a:spcBef>
        <a:spcAft>
          <a:spcPct val="0"/>
        </a:spcAft>
        <a:buChar char="–"/>
        <a:defRPr sz="2000">
          <a:solidFill>
            <a:srgbClr val="663300"/>
          </a:solidFill>
          <a:latin typeface="+mn-lt"/>
          <a:cs typeface="+mn-cs"/>
        </a:defRPr>
      </a:lvl4pPr>
      <a:lvl5pPr marL="2057400" indent="-228600" algn="l" rtl="0" eaLnBrk="0" fontAlgn="base" hangingPunct="0">
        <a:spcBef>
          <a:spcPct val="20000"/>
        </a:spcBef>
        <a:spcAft>
          <a:spcPct val="0"/>
        </a:spcAft>
        <a:buChar char="»"/>
        <a:defRPr sz="1600">
          <a:solidFill>
            <a:srgbClr val="663300"/>
          </a:solidFill>
          <a:latin typeface="+mn-lt"/>
          <a:cs typeface="+mn-cs"/>
        </a:defRPr>
      </a:lvl5pPr>
      <a:lvl6pPr marL="2514600" indent="-228600" algn="l" rtl="0" fontAlgn="base">
        <a:spcBef>
          <a:spcPct val="20000"/>
        </a:spcBef>
        <a:spcAft>
          <a:spcPct val="0"/>
        </a:spcAft>
        <a:buChar char="»"/>
        <a:defRPr sz="1600">
          <a:solidFill>
            <a:srgbClr val="663300"/>
          </a:solidFill>
          <a:latin typeface="+mn-lt"/>
          <a:cs typeface="+mn-cs"/>
        </a:defRPr>
      </a:lvl6pPr>
      <a:lvl7pPr marL="2971800" indent="-228600" algn="l" rtl="0" fontAlgn="base">
        <a:spcBef>
          <a:spcPct val="20000"/>
        </a:spcBef>
        <a:spcAft>
          <a:spcPct val="0"/>
        </a:spcAft>
        <a:buChar char="»"/>
        <a:defRPr sz="1600">
          <a:solidFill>
            <a:srgbClr val="663300"/>
          </a:solidFill>
          <a:latin typeface="+mn-lt"/>
          <a:cs typeface="+mn-cs"/>
        </a:defRPr>
      </a:lvl7pPr>
      <a:lvl8pPr marL="3429000" indent="-228600" algn="l" rtl="0" fontAlgn="base">
        <a:spcBef>
          <a:spcPct val="20000"/>
        </a:spcBef>
        <a:spcAft>
          <a:spcPct val="0"/>
        </a:spcAft>
        <a:buChar char="»"/>
        <a:defRPr sz="1600">
          <a:solidFill>
            <a:srgbClr val="663300"/>
          </a:solidFill>
          <a:latin typeface="+mn-lt"/>
          <a:cs typeface="+mn-cs"/>
        </a:defRPr>
      </a:lvl8pPr>
      <a:lvl9pPr marL="3886200" indent="-228600" algn="l" rtl="0" fontAlgn="base">
        <a:spcBef>
          <a:spcPct val="20000"/>
        </a:spcBef>
        <a:spcAft>
          <a:spcPct val="0"/>
        </a:spcAft>
        <a:buChar char="»"/>
        <a:defRPr sz="1600">
          <a:solidFill>
            <a:srgbClr val="663300"/>
          </a:solidFill>
          <a:latin typeface="+mn-lt"/>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838200" y="762000"/>
            <a:ext cx="7467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20483" name="Rectangle 3"/>
          <p:cNvSpPr>
            <a:spLocks noGrp="1" noChangeArrowheads="1"/>
          </p:cNvSpPr>
          <p:nvPr>
            <p:ph type="body" idx="1"/>
          </p:nvPr>
        </p:nvSpPr>
        <p:spPr bwMode="auto">
          <a:xfrm>
            <a:off x="914400" y="1752600"/>
            <a:ext cx="7391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20484" name="Picture 4" descr="shield"/>
          <p:cNvPicPr>
            <a:picLocks noChangeAspect="1" noChangeArrowheads="1"/>
          </p:cNvPicPr>
          <p:nvPr/>
        </p:nvPicPr>
        <p:blipFill>
          <a:blip r:embed="rId14" cstate="print">
            <a:lum bright="20000" contrast="26000"/>
            <a:grayscl/>
            <a:extLst>
              <a:ext uri="{28A0092B-C50C-407E-A947-70E740481C1C}">
                <a14:useLocalDpi xmlns:a14="http://schemas.microsoft.com/office/drawing/2010/main" val="0"/>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93079" r:id="rId1"/>
    <p:sldLayoutId id="2147493080" r:id="rId2"/>
    <p:sldLayoutId id="2147493081" r:id="rId3"/>
    <p:sldLayoutId id="2147493082" r:id="rId4"/>
    <p:sldLayoutId id="2147493083" r:id="rId5"/>
    <p:sldLayoutId id="2147493084" r:id="rId6"/>
    <p:sldLayoutId id="2147493085" r:id="rId7"/>
    <p:sldLayoutId id="2147493086" r:id="rId8"/>
    <p:sldLayoutId id="2147493087" r:id="rId9"/>
    <p:sldLayoutId id="2147493088" r:id="rId10"/>
    <p:sldLayoutId id="2147493089" r:id="rId11"/>
  </p:sldLayoutIdLst>
  <p:txStyles>
    <p:titleStyle>
      <a:lvl1pPr algn="l" rtl="0" eaLnBrk="0" fontAlgn="base" hangingPunct="0">
        <a:spcBef>
          <a:spcPct val="0"/>
        </a:spcBef>
        <a:spcAft>
          <a:spcPct val="0"/>
        </a:spcAft>
        <a:defRPr sz="3200">
          <a:solidFill>
            <a:srgbClr val="663300"/>
          </a:solidFill>
          <a:latin typeface="+mj-lt"/>
          <a:ea typeface="+mj-ea"/>
          <a:cs typeface="+mj-cs"/>
        </a:defRPr>
      </a:lvl1pPr>
      <a:lvl2pPr algn="l" rtl="0" eaLnBrk="0" fontAlgn="base" hangingPunct="0">
        <a:spcBef>
          <a:spcPct val="0"/>
        </a:spcBef>
        <a:spcAft>
          <a:spcPct val="0"/>
        </a:spcAft>
        <a:defRPr sz="3200">
          <a:solidFill>
            <a:srgbClr val="663300"/>
          </a:solidFill>
          <a:latin typeface="Galatia SIL"/>
          <a:cs typeface="Arial" pitchFamily="34" charset="0"/>
        </a:defRPr>
      </a:lvl2pPr>
      <a:lvl3pPr algn="l" rtl="0" eaLnBrk="0" fontAlgn="base" hangingPunct="0">
        <a:spcBef>
          <a:spcPct val="0"/>
        </a:spcBef>
        <a:spcAft>
          <a:spcPct val="0"/>
        </a:spcAft>
        <a:defRPr sz="3200">
          <a:solidFill>
            <a:srgbClr val="663300"/>
          </a:solidFill>
          <a:latin typeface="Galatia SIL"/>
          <a:cs typeface="Arial" pitchFamily="34" charset="0"/>
        </a:defRPr>
      </a:lvl3pPr>
      <a:lvl4pPr algn="l" rtl="0" eaLnBrk="0" fontAlgn="base" hangingPunct="0">
        <a:spcBef>
          <a:spcPct val="0"/>
        </a:spcBef>
        <a:spcAft>
          <a:spcPct val="0"/>
        </a:spcAft>
        <a:defRPr sz="3200">
          <a:solidFill>
            <a:srgbClr val="663300"/>
          </a:solidFill>
          <a:latin typeface="Galatia SIL"/>
          <a:cs typeface="Arial" pitchFamily="34" charset="0"/>
        </a:defRPr>
      </a:lvl4pPr>
      <a:lvl5pPr algn="l" rtl="0" eaLnBrk="0" fontAlgn="base" hangingPunct="0">
        <a:spcBef>
          <a:spcPct val="0"/>
        </a:spcBef>
        <a:spcAft>
          <a:spcPct val="0"/>
        </a:spcAft>
        <a:defRPr sz="3200">
          <a:solidFill>
            <a:srgbClr val="663300"/>
          </a:solidFill>
          <a:latin typeface="Galatia SIL"/>
          <a:cs typeface="Arial" pitchFamily="34" charset="0"/>
        </a:defRPr>
      </a:lvl5pPr>
      <a:lvl6pPr marL="457200" algn="l" rtl="0" fontAlgn="base">
        <a:spcBef>
          <a:spcPct val="0"/>
        </a:spcBef>
        <a:spcAft>
          <a:spcPct val="0"/>
        </a:spcAft>
        <a:defRPr sz="3200">
          <a:solidFill>
            <a:srgbClr val="663300"/>
          </a:solidFill>
          <a:latin typeface="Galatia SIL"/>
          <a:cs typeface="Arial" pitchFamily="34" charset="0"/>
        </a:defRPr>
      </a:lvl6pPr>
      <a:lvl7pPr marL="914400" algn="l" rtl="0" fontAlgn="base">
        <a:spcBef>
          <a:spcPct val="0"/>
        </a:spcBef>
        <a:spcAft>
          <a:spcPct val="0"/>
        </a:spcAft>
        <a:defRPr sz="3200">
          <a:solidFill>
            <a:srgbClr val="663300"/>
          </a:solidFill>
          <a:latin typeface="Galatia SIL"/>
          <a:cs typeface="Arial" pitchFamily="34" charset="0"/>
        </a:defRPr>
      </a:lvl7pPr>
      <a:lvl8pPr marL="1371600" algn="l" rtl="0" fontAlgn="base">
        <a:spcBef>
          <a:spcPct val="0"/>
        </a:spcBef>
        <a:spcAft>
          <a:spcPct val="0"/>
        </a:spcAft>
        <a:defRPr sz="3200">
          <a:solidFill>
            <a:srgbClr val="663300"/>
          </a:solidFill>
          <a:latin typeface="Galatia SIL"/>
          <a:cs typeface="Arial" pitchFamily="34" charset="0"/>
        </a:defRPr>
      </a:lvl8pPr>
      <a:lvl9pPr marL="1828800" algn="l" rtl="0" fontAlgn="base">
        <a:spcBef>
          <a:spcPct val="0"/>
        </a:spcBef>
        <a:spcAft>
          <a:spcPct val="0"/>
        </a:spcAft>
        <a:defRPr sz="3200">
          <a:solidFill>
            <a:srgbClr val="663300"/>
          </a:solidFill>
          <a:latin typeface="Galatia SIL"/>
          <a:cs typeface="Arial" pitchFamily="34" charset="0"/>
        </a:defRPr>
      </a:lvl9pPr>
    </p:titleStyle>
    <p:bodyStyle>
      <a:lvl1pPr marL="342900" indent="-342900" algn="l" rtl="0" eaLnBrk="0" fontAlgn="base" hangingPunct="0">
        <a:spcBef>
          <a:spcPct val="20000"/>
        </a:spcBef>
        <a:spcAft>
          <a:spcPct val="0"/>
        </a:spcAft>
        <a:buChar char="•"/>
        <a:defRPr sz="2800">
          <a:solidFill>
            <a:srgbClr val="663300"/>
          </a:solidFill>
          <a:latin typeface="+mn-lt"/>
          <a:ea typeface="+mn-ea"/>
          <a:cs typeface="+mn-cs"/>
        </a:defRPr>
      </a:lvl1pPr>
      <a:lvl2pPr marL="742950" indent="-285750" algn="l" rtl="0" eaLnBrk="0" fontAlgn="base" hangingPunct="0">
        <a:spcBef>
          <a:spcPct val="20000"/>
        </a:spcBef>
        <a:spcAft>
          <a:spcPct val="0"/>
        </a:spcAft>
        <a:buChar char="–"/>
        <a:defRPr sz="2400">
          <a:solidFill>
            <a:srgbClr val="663300"/>
          </a:solidFill>
          <a:latin typeface="+mn-lt"/>
          <a:cs typeface="+mn-cs"/>
        </a:defRPr>
      </a:lvl2pPr>
      <a:lvl3pPr marL="1143000" indent="-228600" algn="l" rtl="0" eaLnBrk="0" fontAlgn="base" hangingPunct="0">
        <a:spcBef>
          <a:spcPct val="20000"/>
        </a:spcBef>
        <a:spcAft>
          <a:spcPct val="0"/>
        </a:spcAft>
        <a:buChar char="•"/>
        <a:defRPr sz="2000">
          <a:solidFill>
            <a:srgbClr val="663300"/>
          </a:solidFill>
          <a:latin typeface="+mn-lt"/>
          <a:cs typeface="+mn-cs"/>
        </a:defRPr>
      </a:lvl3pPr>
      <a:lvl4pPr marL="1600200" indent="-228600" algn="l" rtl="0" eaLnBrk="0" fontAlgn="base" hangingPunct="0">
        <a:spcBef>
          <a:spcPct val="20000"/>
        </a:spcBef>
        <a:spcAft>
          <a:spcPct val="0"/>
        </a:spcAft>
        <a:buChar char="–"/>
        <a:defRPr>
          <a:solidFill>
            <a:srgbClr val="663300"/>
          </a:solidFill>
          <a:latin typeface="+mn-lt"/>
          <a:cs typeface="+mn-cs"/>
        </a:defRPr>
      </a:lvl4pPr>
      <a:lvl5pPr marL="2057400" indent="-228600" algn="l" rtl="0" eaLnBrk="0" fontAlgn="base" hangingPunct="0">
        <a:spcBef>
          <a:spcPct val="20000"/>
        </a:spcBef>
        <a:spcAft>
          <a:spcPct val="0"/>
        </a:spcAft>
        <a:buChar char="»"/>
        <a:defRPr sz="1600">
          <a:solidFill>
            <a:srgbClr val="663300"/>
          </a:solidFill>
          <a:latin typeface="+mn-lt"/>
          <a:cs typeface="+mn-cs"/>
        </a:defRPr>
      </a:lvl5pPr>
      <a:lvl6pPr marL="2514600" indent="-228600" algn="l" rtl="0" fontAlgn="base">
        <a:spcBef>
          <a:spcPct val="20000"/>
        </a:spcBef>
        <a:spcAft>
          <a:spcPct val="0"/>
        </a:spcAft>
        <a:buChar char="»"/>
        <a:defRPr sz="1600">
          <a:solidFill>
            <a:srgbClr val="663300"/>
          </a:solidFill>
          <a:latin typeface="+mn-lt"/>
          <a:cs typeface="+mn-cs"/>
        </a:defRPr>
      </a:lvl6pPr>
      <a:lvl7pPr marL="2971800" indent="-228600" algn="l" rtl="0" fontAlgn="base">
        <a:spcBef>
          <a:spcPct val="20000"/>
        </a:spcBef>
        <a:spcAft>
          <a:spcPct val="0"/>
        </a:spcAft>
        <a:buChar char="»"/>
        <a:defRPr sz="1600">
          <a:solidFill>
            <a:srgbClr val="663300"/>
          </a:solidFill>
          <a:latin typeface="+mn-lt"/>
          <a:cs typeface="+mn-cs"/>
        </a:defRPr>
      </a:lvl7pPr>
      <a:lvl8pPr marL="3429000" indent="-228600" algn="l" rtl="0" fontAlgn="base">
        <a:spcBef>
          <a:spcPct val="20000"/>
        </a:spcBef>
        <a:spcAft>
          <a:spcPct val="0"/>
        </a:spcAft>
        <a:buChar char="»"/>
        <a:defRPr sz="1600">
          <a:solidFill>
            <a:srgbClr val="663300"/>
          </a:solidFill>
          <a:latin typeface="+mn-lt"/>
          <a:cs typeface="+mn-cs"/>
        </a:defRPr>
      </a:lvl8pPr>
      <a:lvl9pPr marL="3886200" indent="-228600" algn="l" rtl="0" fontAlgn="base">
        <a:spcBef>
          <a:spcPct val="20000"/>
        </a:spcBef>
        <a:spcAft>
          <a:spcPct val="0"/>
        </a:spcAft>
        <a:buChar char="»"/>
        <a:defRPr sz="1600">
          <a:solidFill>
            <a:srgbClr val="6633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838200" y="762000"/>
            <a:ext cx="7467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21507" name="Rectangle 3"/>
          <p:cNvSpPr>
            <a:spLocks noGrp="1" noChangeArrowheads="1"/>
          </p:cNvSpPr>
          <p:nvPr>
            <p:ph type="body" idx="1"/>
          </p:nvPr>
        </p:nvSpPr>
        <p:spPr bwMode="auto">
          <a:xfrm>
            <a:off x="914400" y="1752600"/>
            <a:ext cx="7391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21508" name="Picture 4" descr="shield"/>
          <p:cNvPicPr>
            <a:picLocks noChangeAspect="1" noChangeArrowheads="1"/>
          </p:cNvPicPr>
          <p:nvPr/>
        </p:nvPicPr>
        <p:blipFill>
          <a:blip r:embed="rId14" cstate="print">
            <a:lum bright="20000" contrast="26000"/>
            <a:grayscl/>
            <a:extLst>
              <a:ext uri="{28A0092B-C50C-407E-A947-70E740481C1C}">
                <a14:useLocalDpi xmlns:a14="http://schemas.microsoft.com/office/drawing/2010/main" val="0"/>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93090" r:id="rId1"/>
    <p:sldLayoutId id="2147493091" r:id="rId2"/>
    <p:sldLayoutId id="2147493092" r:id="rId3"/>
    <p:sldLayoutId id="2147493093" r:id="rId4"/>
    <p:sldLayoutId id="2147493094" r:id="rId5"/>
    <p:sldLayoutId id="2147493095" r:id="rId6"/>
    <p:sldLayoutId id="2147493096" r:id="rId7"/>
    <p:sldLayoutId id="2147493097" r:id="rId8"/>
    <p:sldLayoutId id="2147493098" r:id="rId9"/>
    <p:sldLayoutId id="2147493099" r:id="rId10"/>
    <p:sldLayoutId id="2147493100" r:id="rId11"/>
  </p:sldLayoutIdLst>
  <p:txStyles>
    <p:titleStyle>
      <a:lvl1pPr algn="l" rtl="0" eaLnBrk="0" fontAlgn="base" hangingPunct="0">
        <a:spcBef>
          <a:spcPct val="0"/>
        </a:spcBef>
        <a:spcAft>
          <a:spcPct val="0"/>
        </a:spcAft>
        <a:defRPr sz="3200">
          <a:solidFill>
            <a:srgbClr val="663300"/>
          </a:solidFill>
          <a:latin typeface="+mj-lt"/>
          <a:ea typeface="+mj-ea"/>
          <a:cs typeface="+mj-cs"/>
        </a:defRPr>
      </a:lvl1pPr>
      <a:lvl2pPr algn="l" rtl="0" eaLnBrk="0" fontAlgn="base" hangingPunct="0">
        <a:spcBef>
          <a:spcPct val="0"/>
        </a:spcBef>
        <a:spcAft>
          <a:spcPct val="0"/>
        </a:spcAft>
        <a:defRPr sz="3200">
          <a:solidFill>
            <a:srgbClr val="663300"/>
          </a:solidFill>
          <a:latin typeface="Galatia SIL"/>
          <a:cs typeface="Arial" pitchFamily="34" charset="0"/>
        </a:defRPr>
      </a:lvl2pPr>
      <a:lvl3pPr algn="l" rtl="0" eaLnBrk="0" fontAlgn="base" hangingPunct="0">
        <a:spcBef>
          <a:spcPct val="0"/>
        </a:spcBef>
        <a:spcAft>
          <a:spcPct val="0"/>
        </a:spcAft>
        <a:defRPr sz="3200">
          <a:solidFill>
            <a:srgbClr val="663300"/>
          </a:solidFill>
          <a:latin typeface="Galatia SIL"/>
          <a:cs typeface="Arial" pitchFamily="34" charset="0"/>
        </a:defRPr>
      </a:lvl3pPr>
      <a:lvl4pPr algn="l" rtl="0" eaLnBrk="0" fontAlgn="base" hangingPunct="0">
        <a:spcBef>
          <a:spcPct val="0"/>
        </a:spcBef>
        <a:spcAft>
          <a:spcPct val="0"/>
        </a:spcAft>
        <a:defRPr sz="3200">
          <a:solidFill>
            <a:srgbClr val="663300"/>
          </a:solidFill>
          <a:latin typeface="Galatia SIL"/>
          <a:cs typeface="Arial" pitchFamily="34" charset="0"/>
        </a:defRPr>
      </a:lvl4pPr>
      <a:lvl5pPr algn="l" rtl="0" eaLnBrk="0" fontAlgn="base" hangingPunct="0">
        <a:spcBef>
          <a:spcPct val="0"/>
        </a:spcBef>
        <a:spcAft>
          <a:spcPct val="0"/>
        </a:spcAft>
        <a:defRPr sz="3200">
          <a:solidFill>
            <a:srgbClr val="663300"/>
          </a:solidFill>
          <a:latin typeface="Galatia SIL"/>
          <a:cs typeface="Arial" pitchFamily="34" charset="0"/>
        </a:defRPr>
      </a:lvl5pPr>
      <a:lvl6pPr marL="457200" algn="l" rtl="0" fontAlgn="base">
        <a:spcBef>
          <a:spcPct val="0"/>
        </a:spcBef>
        <a:spcAft>
          <a:spcPct val="0"/>
        </a:spcAft>
        <a:defRPr sz="3200">
          <a:solidFill>
            <a:srgbClr val="663300"/>
          </a:solidFill>
          <a:latin typeface="Galatia SIL"/>
          <a:cs typeface="Arial" pitchFamily="34" charset="0"/>
        </a:defRPr>
      </a:lvl6pPr>
      <a:lvl7pPr marL="914400" algn="l" rtl="0" fontAlgn="base">
        <a:spcBef>
          <a:spcPct val="0"/>
        </a:spcBef>
        <a:spcAft>
          <a:spcPct val="0"/>
        </a:spcAft>
        <a:defRPr sz="3200">
          <a:solidFill>
            <a:srgbClr val="663300"/>
          </a:solidFill>
          <a:latin typeface="Galatia SIL"/>
          <a:cs typeface="Arial" pitchFamily="34" charset="0"/>
        </a:defRPr>
      </a:lvl7pPr>
      <a:lvl8pPr marL="1371600" algn="l" rtl="0" fontAlgn="base">
        <a:spcBef>
          <a:spcPct val="0"/>
        </a:spcBef>
        <a:spcAft>
          <a:spcPct val="0"/>
        </a:spcAft>
        <a:defRPr sz="3200">
          <a:solidFill>
            <a:srgbClr val="663300"/>
          </a:solidFill>
          <a:latin typeface="Galatia SIL"/>
          <a:cs typeface="Arial" pitchFamily="34" charset="0"/>
        </a:defRPr>
      </a:lvl8pPr>
      <a:lvl9pPr marL="1828800" algn="l" rtl="0" fontAlgn="base">
        <a:spcBef>
          <a:spcPct val="0"/>
        </a:spcBef>
        <a:spcAft>
          <a:spcPct val="0"/>
        </a:spcAft>
        <a:defRPr sz="3200">
          <a:solidFill>
            <a:srgbClr val="663300"/>
          </a:solidFill>
          <a:latin typeface="Galatia SIL"/>
          <a:cs typeface="Arial" pitchFamily="34" charset="0"/>
        </a:defRPr>
      </a:lvl9pPr>
    </p:titleStyle>
    <p:bodyStyle>
      <a:lvl1pPr marL="342900" indent="-342900" algn="l" rtl="0" eaLnBrk="0" fontAlgn="base" hangingPunct="0">
        <a:spcBef>
          <a:spcPct val="20000"/>
        </a:spcBef>
        <a:spcAft>
          <a:spcPct val="0"/>
        </a:spcAft>
        <a:buChar char="•"/>
        <a:defRPr sz="2800">
          <a:solidFill>
            <a:srgbClr val="663300"/>
          </a:solidFill>
          <a:latin typeface="+mn-lt"/>
          <a:ea typeface="+mn-ea"/>
          <a:cs typeface="+mn-cs"/>
        </a:defRPr>
      </a:lvl1pPr>
      <a:lvl2pPr marL="742950" indent="-285750" algn="l" rtl="0" eaLnBrk="0" fontAlgn="base" hangingPunct="0">
        <a:spcBef>
          <a:spcPct val="20000"/>
        </a:spcBef>
        <a:spcAft>
          <a:spcPct val="0"/>
        </a:spcAft>
        <a:buChar char="–"/>
        <a:defRPr sz="2400">
          <a:solidFill>
            <a:srgbClr val="663300"/>
          </a:solidFill>
          <a:latin typeface="+mn-lt"/>
          <a:cs typeface="+mn-cs"/>
        </a:defRPr>
      </a:lvl2pPr>
      <a:lvl3pPr marL="1143000" indent="-228600" algn="l" rtl="0" eaLnBrk="0" fontAlgn="base" hangingPunct="0">
        <a:spcBef>
          <a:spcPct val="20000"/>
        </a:spcBef>
        <a:spcAft>
          <a:spcPct val="0"/>
        </a:spcAft>
        <a:buChar char="•"/>
        <a:defRPr sz="2000">
          <a:solidFill>
            <a:srgbClr val="663300"/>
          </a:solidFill>
          <a:latin typeface="+mn-lt"/>
          <a:cs typeface="+mn-cs"/>
        </a:defRPr>
      </a:lvl3pPr>
      <a:lvl4pPr marL="1600200" indent="-228600" algn="l" rtl="0" eaLnBrk="0" fontAlgn="base" hangingPunct="0">
        <a:spcBef>
          <a:spcPct val="20000"/>
        </a:spcBef>
        <a:spcAft>
          <a:spcPct val="0"/>
        </a:spcAft>
        <a:buChar char="–"/>
        <a:defRPr>
          <a:solidFill>
            <a:srgbClr val="663300"/>
          </a:solidFill>
          <a:latin typeface="+mn-lt"/>
          <a:cs typeface="+mn-cs"/>
        </a:defRPr>
      </a:lvl4pPr>
      <a:lvl5pPr marL="2057400" indent="-228600" algn="l" rtl="0" eaLnBrk="0" fontAlgn="base" hangingPunct="0">
        <a:spcBef>
          <a:spcPct val="20000"/>
        </a:spcBef>
        <a:spcAft>
          <a:spcPct val="0"/>
        </a:spcAft>
        <a:buChar char="»"/>
        <a:defRPr sz="1600">
          <a:solidFill>
            <a:srgbClr val="663300"/>
          </a:solidFill>
          <a:latin typeface="+mn-lt"/>
          <a:cs typeface="+mn-cs"/>
        </a:defRPr>
      </a:lvl5pPr>
      <a:lvl6pPr marL="2514600" indent="-228600" algn="l" rtl="0" fontAlgn="base">
        <a:spcBef>
          <a:spcPct val="20000"/>
        </a:spcBef>
        <a:spcAft>
          <a:spcPct val="0"/>
        </a:spcAft>
        <a:buChar char="»"/>
        <a:defRPr sz="1600">
          <a:solidFill>
            <a:srgbClr val="663300"/>
          </a:solidFill>
          <a:latin typeface="+mn-lt"/>
          <a:cs typeface="+mn-cs"/>
        </a:defRPr>
      </a:lvl6pPr>
      <a:lvl7pPr marL="2971800" indent="-228600" algn="l" rtl="0" fontAlgn="base">
        <a:spcBef>
          <a:spcPct val="20000"/>
        </a:spcBef>
        <a:spcAft>
          <a:spcPct val="0"/>
        </a:spcAft>
        <a:buChar char="»"/>
        <a:defRPr sz="1600">
          <a:solidFill>
            <a:srgbClr val="663300"/>
          </a:solidFill>
          <a:latin typeface="+mn-lt"/>
          <a:cs typeface="+mn-cs"/>
        </a:defRPr>
      </a:lvl7pPr>
      <a:lvl8pPr marL="3429000" indent="-228600" algn="l" rtl="0" fontAlgn="base">
        <a:spcBef>
          <a:spcPct val="20000"/>
        </a:spcBef>
        <a:spcAft>
          <a:spcPct val="0"/>
        </a:spcAft>
        <a:buChar char="»"/>
        <a:defRPr sz="1600">
          <a:solidFill>
            <a:srgbClr val="663300"/>
          </a:solidFill>
          <a:latin typeface="+mn-lt"/>
          <a:cs typeface="+mn-cs"/>
        </a:defRPr>
      </a:lvl8pPr>
      <a:lvl9pPr marL="3886200" indent="-228600" algn="l" rtl="0" fontAlgn="base">
        <a:spcBef>
          <a:spcPct val="20000"/>
        </a:spcBef>
        <a:spcAft>
          <a:spcPct val="0"/>
        </a:spcAft>
        <a:buChar char="»"/>
        <a:defRPr sz="1600">
          <a:solidFill>
            <a:srgbClr val="6633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838200" y="762000"/>
            <a:ext cx="7467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22531" name="Rectangle 3"/>
          <p:cNvSpPr>
            <a:spLocks noGrp="1" noChangeArrowheads="1"/>
          </p:cNvSpPr>
          <p:nvPr>
            <p:ph type="body" idx="1"/>
          </p:nvPr>
        </p:nvSpPr>
        <p:spPr bwMode="auto">
          <a:xfrm>
            <a:off x="914400" y="1752600"/>
            <a:ext cx="7391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Tree>
  </p:cSld>
  <p:clrMap bg1="dk2" tx1="lt1" bg2="dk1" tx2="lt2" accent1="accent1" accent2="accent2" accent3="accent3" accent4="accent4" accent5="accent5" accent6="accent6" hlink="hlink" folHlink="folHlink"/>
  <p:sldLayoutIdLst>
    <p:sldLayoutId id="2147493101" r:id="rId1"/>
    <p:sldLayoutId id="2147493102" r:id="rId2"/>
    <p:sldLayoutId id="2147493103" r:id="rId3"/>
    <p:sldLayoutId id="2147493104" r:id="rId4"/>
    <p:sldLayoutId id="2147493105" r:id="rId5"/>
    <p:sldLayoutId id="2147493106" r:id="rId6"/>
    <p:sldLayoutId id="2147493107" r:id="rId7"/>
    <p:sldLayoutId id="2147493108" r:id="rId8"/>
    <p:sldLayoutId id="2147493109" r:id="rId9"/>
    <p:sldLayoutId id="2147493110" r:id="rId10"/>
    <p:sldLayoutId id="2147493111" r:id="rId11"/>
  </p:sldLayoutIdLst>
  <p:timing>
    <p:tnLst>
      <p:par>
        <p:cTn id="1" dur="indefinite" restart="never" nodeType="tmRoot"/>
      </p:par>
    </p:tnLst>
  </p:timing>
  <p:txStyles>
    <p:titleStyle>
      <a:lvl1pPr algn="l" rtl="0" eaLnBrk="0" fontAlgn="base" hangingPunct="0">
        <a:spcBef>
          <a:spcPct val="0"/>
        </a:spcBef>
        <a:spcAft>
          <a:spcPct val="0"/>
        </a:spcAft>
        <a:defRPr sz="3200">
          <a:solidFill>
            <a:srgbClr val="663300"/>
          </a:solidFill>
          <a:latin typeface="+mj-lt"/>
          <a:ea typeface="+mj-ea"/>
          <a:cs typeface="+mj-cs"/>
        </a:defRPr>
      </a:lvl1pPr>
      <a:lvl2pPr algn="l" rtl="0" eaLnBrk="0" fontAlgn="base" hangingPunct="0">
        <a:spcBef>
          <a:spcPct val="0"/>
        </a:spcBef>
        <a:spcAft>
          <a:spcPct val="0"/>
        </a:spcAft>
        <a:defRPr sz="3200">
          <a:solidFill>
            <a:srgbClr val="663300"/>
          </a:solidFill>
          <a:latin typeface="Galatia SIL"/>
          <a:cs typeface="Arial" pitchFamily="34" charset="0"/>
        </a:defRPr>
      </a:lvl2pPr>
      <a:lvl3pPr algn="l" rtl="0" eaLnBrk="0" fontAlgn="base" hangingPunct="0">
        <a:spcBef>
          <a:spcPct val="0"/>
        </a:spcBef>
        <a:spcAft>
          <a:spcPct val="0"/>
        </a:spcAft>
        <a:defRPr sz="3200">
          <a:solidFill>
            <a:srgbClr val="663300"/>
          </a:solidFill>
          <a:latin typeface="Galatia SIL"/>
          <a:cs typeface="Arial" pitchFamily="34" charset="0"/>
        </a:defRPr>
      </a:lvl3pPr>
      <a:lvl4pPr algn="l" rtl="0" eaLnBrk="0" fontAlgn="base" hangingPunct="0">
        <a:spcBef>
          <a:spcPct val="0"/>
        </a:spcBef>
        <a:spcAft>
          <a:spcPct val="0"/>
        </a:spcAft>
        <a:defRPr sz="3200">
          <a:solidFill>
            <a:srgbClr val="663300"/>
          </a:solidFill>
          <a:latin typeface="Galatia SIL"/>
          <a:cs typeface="Arial" pitchFamily="34" charset="0"/>
        </a:defRPr>
      </a:lvl4pPr>
      <a:lvl5pPr algn="l" rtl="0" eaLnBrk="0" fontAlgn="base" hangingPunct="0">
        <a:spcBef>
          <a:spcPct val="0"/>
        </a:spcBef>
        <a:spcAft>
          <a:spcPct val="0"/>
        </a:spcAft>
        <a:defRPr sz="3200">
          <a:solidFill>
            <a:srgbClr val="663300"/>
          </a:solidFill>
          <a:latin typeface="Galatia SIL"/>
          <a:cs typeface="Arial" pitchFamily="34" charset="0"/>
        </a:defRPr>
      </a:lvl5pPr>
      <a:lvl6pPr marL="457200" algn="l" rtl="0" fontAlgn="base">
        <a:spcBef>
          <a:spcPct val="0"/>
        </a:spcBef>
        <a:spcAft>
          <a:spcPct val="0"/>
        </a:spcAft>
        <a:defRPr sz="3200">
          <a:solidFill>
            <a:srgbClr val="663300"/>
          </a:solidFill>
          <a:latin typeface="Galatia SIL"/>
          <a:cs typeface="Arial" pitchFamily="34" charset="0"/>
        </a:defRPr>
      </a:lvl6pPr>
      <a:lvl7pPr marL="914400" algn="l" rtl="0" fontAlgn="base">
        <a:spcBef>
          <a:spcPct val="0"/>
        </a:spcBef>
        <a:spcAft>
          <a:spcPct val="0"/>
        </a:spcAft>
        <a:defRPr sz="3200">
          <a:solidFill>
            <a:srgbClr val="663300"/>
          </a:solidFill>
          <a:latin typeface="Galatia SIL"/>
          <a:cs typeface="Arial" pitchFamily="34" charset="0"/>
        </a:defRPr>
      </a:lvl7pPr>
      <a:lvl8pPr marL="1371600" algn="l" rtl="0" fontAlgn="base">
        <a:spcBef>
          <a:spcPct val="0"/>
        </a:spcBef>
        <a:spcAft>
          <a:spcPct val="0"/>
        </a:spcAft>
        <a:defRPr sz="3200">
          <a:solidFill>
            <a:srgbClr val="663300"/>
          </a:solidFill>
          <a:latin typeface="Galatia SIL"/>
          <a:cs typeface="Arial" pitchFamily="34" charset="0"/>
        </a:defRPr>
      </a:lvl8pPr>
      <a:lvl9pPr marL="1828800" algn="l" rtl="0" fontAlgn="base">
        <a:spcBef>
          <a:spcPct val="0"/>
        </a:spcBef>
        <a:spcAft>
          <a:spcPct val="0"/>
        </a:spcAft>
        <a:defRPr sz="3200">
          <a:solidFill>
            <a:srgbClr val="663300"/>
          </a:solidFill>
          <a:latin typeface="Galatia SIL"/>
          <a:cs typeface="Arial" pitchFamily="34" charset="0"/>
        </a:defRPr>
      </a:lvl9pPr>
    </p:titleStyle>
    <p:bodyStyle>
      <a:lvl1pPr marL="342900" indent="-342900" algn="l" rtl="0" eaLnBrk="0" fontAlgn="base" hangingPunct="0">
        <a:spcBef>
          <a:spcPct val="20000"/>
        </a:spcBef>
        <a:spcAft>
          <a:spcPct val="0"/>
        </a:spcAft>
        <a:buChar char="•"/>
        <a:defRPr sz="2800">
          <a:solidFill>
            <a:srgbClr val="663300"/>
          </a:solidFill>
          <a:latin typeface="+mn-lt"/>
          <a:ea typeface="+mn-ea"/>
          <a:cs typeface="+mn-cs"/>
        </a:defRPr>
      </a:lvl1pPr>
      <a:lvl2pPr marL="742950" indent="-285750" algn="l" rtl="0" eaLnBrk="0" fontAlgn="base" hangingPunct="0">
        <a:spcBef>
          <a:spcPct val="20000"/>
        </a:spcBef>
        <a:spcAft>
          <a:spcPct val="0"/>
        </a:spcAft>
        <a:buChar char="–"/>
        <a:defRPr sz="2400">
          <a:solidFill>
            <a:srgbClr val="663300"/>
          </a:solidFill>
          <a:latin typeface="+mn-lt"/>
          <a:cs typeface="+mn-cs"/>
        </a:defRPr>
      </a:lvl2pPr>
      <a:lvl3pPr marL="1143000" indent="-228600" algn="l" rtl="0" eaLnBrk="0" fontAlgn="base" hangingPunct="0">
        <a:spcBef>
          <a:spcPct val="20000"/>
        </a:spcBef>
        <a:spcAft>
          <a:spcPct val="0"/>
        </a:spcAft>
        <a:buChar char="•"/>
        <a:defRPr sz="2000">
          <a:solidFill>
            <a:srgbClr val="663300"/>
          </a:solidFill>
          <a:latin typeface="+mn-lt"/>
          <a:cs typeface="+mn-cs"/>
        </a:defRPr>
      </a:lvl3pPr>
      <a:lvl4pPr marL="1600200" indent="-228600" algn="l" rtl="0" eaLnBrk="0" fontAlgn="base" hangingPunct="0">
        <a:spcBef>
          <a:spcPct val="20000"/>
        </a:spcBef>
        <a:spcAft>
          <a:spcPct val="0"/>
        </a:spcAft>
        <a:buChar char="–"/>
        <a:defRPr>
          <a:solidFill>
            <a:srgbClr val="663300"/>
          </a:solidFill>
          <a:latin typeface="+mn-lt"/>
          <a:cs typeface="+mn-cs"/>
        </a:defRPr>
      </a:lvl4pPr>
      <a:lvl5pPr marL="2057400" indent="-228600" algn="l" rtl="0" eaLnBrk="0" fontAlgn="base" hangingPunct="0">
        <a:spcBef>
          <a:spcPct val="20000"/>
        </a:spcBef>
        <a:spcAft>
          <a:spcPct val="0"/>
        </a:spcAft>
        <a:buChar char="»"/>
        <a:defRPr sz="1600">
          <a:solidFill>
            <a:srgbClr val="663300"/>
          </a:solidFill>
          <a:latin typeface="+mn-lt"/>
          <a:cs typeface="+mn-cs"/>
        </a:defRPr>
      </a:lvl5pPr>
      <a:lvl6pPr marL="2514600" indent="-228600" algn="l" rtl="0" fontAlgn="base">
        <a:spcBef>
          <a:spcPct val="20000"/>
        </a:spcBef>
        <a:spcAft>
          <a:spcPct val="0"/>
        </a:spcAft>
        <a:buChar char="»"/>
        <a:defRPr sz="1600">
          <a:solidFill>
            <a:srgbClr val="663300"/>
          </a:solidFill>
          <a:latin typeface="+mn-lt"/>
          <a:cs typeface="+mn-cs"/>
        </a:defRPr>
      </a:lvl6pPr>
      <a:lvl7pPr marL="2971800" indent="-228600" algn="l" rtl="0" fontAlgn="base">
        <a:spcBef>
          <a:spcPct val="20000"/>
        </a:spcBef>
        <a:spcAft>
          <a:spcPct val="0"/>
        </a:spcAft>
        <a:buChar char="»"/>
        <a:defRPr sz="1600">
          <a:solidFill>
            <a:srgbClr val="663300"/>
          </a:solidFill>
          <a:latin typeface="+mn-lt"/>
          <a:cs typeface="+mn-cs"/>
        </a:defRPr>
      </a:lvl7pPr>
      <a:lvl8pPr marL="3429000" indent="-228600" algn="l" rtl="0" fontAlgn="base">
        <a:spcBef>
          <a:spcPct val="20000"/>
        </a:spcBef>
        <a:spcAft>
          <a:spcPct val="0"/>
        </a:spcAft>
        <a:buChar char="»"/>
        <a:defRPr sz="1600">
          <a:solidFill>
            <a:srgbClr val="663300"/>
          </a:solidFill>
          <a:latin typeface="+mn-lt"/>
          <a:cs typeface="+mn-cs"/>
        </a:defRPr>
      </a:lvl8pPr>
      <a:lvl9pPr marL="3886200" indent="-228600" algn="l" rtl="0" fontAlgn="base">
        <a:spcBef>
          <a:spcPct val="20000"/>
        </a:spcBef>
        <a:spcAft>
          <a:spcPct val="0"/>
        </a:spcAft>
        <a:buChar char="»"/>
        <a:defRPr sz="1600">
          <a:solidFill>
            <a:srgbClr val="6633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Title Placeholder 1"/>
          <p:cNvSpPr>
            <a:spLocks noGrp="1"/>
          </p:cNvSpPr>
          <p:nvPr>
            <p:ph type="title"/>
          </p:nvPr>
        </p:nvSpPr>
        <p:spPr bwMode="auto">
          <a:xfrm>
            <a:off x="214313"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id-ID" altLang="en-US" smtClean="0"/>
          </a:p>
        </p:txBody>
      </p:sp>
      <p:sp>
        <p:nvSpPr>
          <p:cNvPr id="23555" name="Text Placeholder 2"/>
          <p:cNvSpPr>
            <a:spLocks noGrp="1"/>
          </p:cNvSpPr>
          <p:nvPr>
            <p:ph type="body" idx="1"/>
          </p:nvPr>
        </p:nvSpPr>
        <p:spPr bwMode="auto">
          <a:xfrm>
            <a:off x="357188" y="1357313"/>
            <a:ext cx="84296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id-ID" altLang="en-US" smtClean="0"/>
          </a:p>
        </p:txBody>
      </p:sp>
    </p:spTree>
  </p:cSld>
  <p:clrMap bg1="lt1" tx1="dk1" bg2="lt2" tx2="dk2" accent1="accent1" accent2="accent2" accent3="accent3" accent4="accent4" accent5="accent5" accent6="accent6" hlink="hlink" folHlink="folHlink"/>
  <p:sldLayoutIdLst>
    <p:sldLayoutId id="2147493340" r:id="rId1"/>
    <p:sldLayoutId id="2147493341" r:id="rId2"/>
  </p:sldLayoutIdLst>
  <p:transition spd="med">
    <p:blinds/>
  </p:transition>
  <p:txStyles>
    <p:titleStyle>
      <a:lvl1pPr algn="l" rtl="0" eaLnBrk="0" fontAlgn="base" hangingPunct="0">
        <a:spcBef>
          <a:spcPct val="0"/>
        </a:spcBef>
        <a:spcAft>
          <a:spcPct val="0"/>
        </a:spcAft>
        <a:defRPr sz="4400" b="1" kern="1200">
          <a:solidFill>
            <a:schemeClr val="tx1"/>
          </a:solidFill>
          <a:latin typeface="+mj-lt"/>
          <a:ea typeface="+mj-ea"/>
          <a:cs typeface="+mj-cs"/>
        </a:defRPr>
      </a:lvl1pPr>
      <a:lvl2pPr algn="l" rtl="0" eaLnBrk="0" fontAlgn="base" hangingPunct="0">
        <a:spcBef>
          <a:spcPct val="0"/>
        </a:spcBef>
        <a:spcAft>
          <a:spcPct val="0"/>
        </a:spcAft>
        <a:defRPr sz="4400" b="1">
          <a:solidFill>
            <a:schemeClr val="tx1"/>
          </a:solidFill>
          <a:latin typeface="Candara" pitchFamily="34" charset="0"/>
        </a:defRPr>
      </a:lvl2pPr>
      <a:lvl3pPr algn="l" rtl="0" eaLnBrk="0" fontAlgn="base" hangingPunct="0">
        <a:spcBef>
          <a:spcPct val="0"/>
        </a:spcBef>
        <a:spcAft>
          <a:spcPct val="0"/>
        </a:spcAft>
        <a:defRPr sz="4400" b="1">
          <a:solidFill>
            <a:schemeClr val="tx1"/>
          </a:solidFill>
          <a:latin typeface="Candara" pitchFamily="34" charset="0"/>
        </a:defRPr>
      </a:lvl3pPr>
      <a:lvl4pPr algn="l" rtl="0" eaLnBrk="0" fontAlgn="base" hangingPunct="0">
        <a:spcBef>
          <a:spcPct val="0"/>
        </a:spcBef>
        <a:spcAft>
          <a:spcPct val="0"/>
        </a:spcAft>
        <a:defRPr sz="4400" b="1">
          <a:solidFill>
            <a:schemeClr val="tx1"/>
          </a:solidFill>
          <a:latin typeface="Candara" pitchFamily="34" charset="0"/>
        </a:defRPr>
      </a:lvl4pPr>
      <a:lvl5pPr algn="l" rtl="0" eaLnBrk="0" fontAlgn="base" hangingPunct="0">
        <a:spcBef>
          <a:spcPct val="0"/>
        </a:spcBef>
        <a:spcAft>
          <a:spcPct val="0"/>
        </a:spcAft>
        <a:defRPr sz="4400" b="1">
          <a:solidFill>
            <a:schemeClr val="tx1"/>
          </a:solidFill>
          <a:latin typeface="Candara" pitchFamily="34" charset="0"/>
        </a:defRPr>
      </a:lvl5pPr>
      <a:lvl6pPr marL="457200" algn="l" rtl="0" fontAlgn="base">
        <a:spcBef>
          <a:spcPct val="0"/>
        </a:spcBef>
        <a:spcAft>
          <a:spcPct val="0"/>
        </a:spcAft>
        <a:defRPr sz="4400" b="1">
          <a:solidFill>
            <a:schemeClr val="tx1"/>
          </a:solidFill>
          <a:latin typeface="Candara" pitchFamily="34" charset="0"/>
        </a:defRPr>
      </a:lvl6pPr>
      <a:lvl7pPr marL="914400" algn="l" rtl="0" fontAlgn="base">
        <a:spcBef>
          <a:spcPct val="0"/>
        </a:spcBef>
        <a:spcAft>
          <a:spcPct val="0"/>
        </a:spcAft>
        <a:defRPr sz="4400" b="1">
          <a:solidFill>
            <a:schemeClr val="tx1"/>
          </a:solidFill>
          <a:latin typeface="Candara" pitchFamily="34" charset="0"/>
        </a:defRPr>
      </a:lvl7pPr>
      <a:lvl8pPr marL="1371600" algn="l" rtl="0" fontAlgn="base">
        <a:spcBef>
          <a:spcPct val="0"/>
        </a:spcBef>
        <a:spcAft>
          <a:spcPct val="0"/>
        </a:spcAft>
        <a:defRPr sz="4400" b="1">
          <a:solidFill>
            <a:schemeClr val="tx1"/>
          </a:solidFill>
          <a:latin typeface="Candara" pitchFamily="34" charset="0"/>
        </a:defRPr>
      </a:lvl8pPr>
      <a:lvl9pPr marL="1828800" algn="l" rtl="0" fontAlgn="base">
        <a:spcBef>
          <a:spcPct val="0"/>
        </a:spcBef>
        <a:spcAft>
          <a:spcPct val="0"/>
        </a:spcAft>
        <a:defRPr sz="4400" b="1">
          <a:solidFill>
            <a:schemeClr val="tx1"/>
          </a:solidFill>
          <a:latin typeface="Candar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2" descr="F:\5 PEMBINAAN Penginjilan &amp; Tindak Lanjut Dasar\1 MODEL\Meekness &amp; Truth, Conversational Evangelism\ce-book.jpg"/>
          <p:cNvPicPr>
            <a:picLocks noChangeAspect="1" noChangeArrowheads="1"/>
          </p:cNvPicPr>
          <p:nvPr userDrawn="1"/>
        </p:nvPicPr>
        <p:blipFill>
          <a:blip r:embed="rId13">
            <a:lum contrast="10000"/>
          </a:blip>
          <a:srcRect/>
          <a:stretch>
            <a:fillRect/>
          </a:stretch>
        </p:blipFill>
        <p:spPr bwMode="auto">
          <a:xfrm>
            <a:off x="0" y="6515100"/>
            <a:ext cx="9144000" cy="342900"/>
          </a:xfrm>
          <a:prstGeom prst="rect">
            <a:avLst/>
          </a:prstGeom>
          <a:ln>
            <a:noFill/>
          </a:ln>
          <a:effectLst>
            <a:outerShdw blurRad="190500" algn="tl" rotWithShape="0">
              <a:srgbClr val="000000">
                <a:alpha val="70000"/>
              </a:srgbClr>
            </a:outerShdw>
          </a:effectLst>
        </p:spPr>
      </p:pic>
      <p:sp>
        <p:nvSpPr>
          <p:cNvPr id="13" name="TextBox 12"/>
          <p:cNvSpPr txBox="1"/>
          <p:nvPr userDrawn="1"/>
        </p:nvSpPr>
        <p:spPr>
          <a:xfrm>
            <a:off x="714348" y="6477000"/>
            <a:ext cx="8429652" cy="400110"/>
          </a:xfrm>
          <a:prstGeom prst="rect">
            <a:avLst/>
          </a:prstGeom>
          <a:noFill/>
        </p:spPr>
        <p:txBody>
          <a:bodyPr>
            <a:spAutoFit/>
          </a:bodyPr>
          <a:lstStyle/>
          <a:p>
            <a:pPr fontAlgn="auto">
              <a:spcBef>
                <a:spcPts val="0"/>
              </a:spcBef>
              <a:spcAft>
                <a:spcPts val="0"/>
              </a:spcAft>
              <a:defRPr/>
            </a:pPr>
            <a:r>
              <a:rPr lang="id-ID" sz="2000" b="1" i="1" dirty="0">
                <a:ln w="12700">
                  <a:solidFill>
                    <a:sysClr val="windowText" lastClr="000000"/>
                  </a:solidFill>
                  <a:prstDash val="solid"/>
                </a:ln>
                <a:solidFill>
                  <a:schemeClr val="bg2">
                    <a:tint val="85000"/>
                    <a:satMod val="155000"/>
                  </a:schemeClr>
                </a:solidFill>
                <a:latin typeface="Candara" pitchFamily="34" charset="0"/>
              </a:rPr>
              <a:t>Conversational </a:t>
            </a:r>
            <a:r>
              <a:rPr lang="id-ID" sz="2000" b="1" dirty="0">
                <a:latin typeface="Candara" pitchFamily="34" charset="0"/>
              </a:rPr>
              <a:t>EVANGELISM</a:t>
            </a:r>
          </a:p>
        </p:txBody>
      </p:sp>
      <p:pic>
        <p:nvPicPr>
          <p:cNvPr id="14" name="Picture 8" descr="mt_mini_032209"/>
          <p:cNvPicPr>
            <a:picLocks noChangeAspect="1" noChangeArrowheads="1"/>
          </p:cNvPicPr>
          <p:nvPr userDrawn="1"/>
        </p:nvPicPr>
        <p:blipFill>
          <a:blip r:embed="rId14">
            <a:clrChange>
              <a:clrFrom>
                <a:srgbClr val="FFFFFF"/>
              </a:clrFrom>
              <a:clrTo>
                <a:srgbClr val="FFFFFF">
                  <a:alpha val="0"/>
                </a:srgbClr>
              </a:clrTo>
            </a:clrChange>
          </a:blip>
          <a:srcRect/>
          <a:stretch>
            <a:fillRect/>
          </a:stretch>
        </p:blipFill>
        <p:spPr bwMode="auto">
          <a:xfrm>
            <a:off x="196850" y="6261100"/>
            <a:ext cx="517525" cy="525463"/>
          </a:xfrm>
          <a:prstGeom prst="rect">
            <a:avLst/>
          </a:prstGeom>
          <a:ln>
            <a:noFill/>
          </a:ln>
          <a:effectLst>
            <a:outerShdw blurRad="190500" algn="tl" rotWithShape="0">
              <a:srgbClr val="000000">
                <a:alpha val="70000"/>
              </a:srgbClr>
            </a:outerShdw>
          </a:effectLst>
        </p:spPr>
      </p:pic>
      <p:pic>
        <p:nvPicPr>
          <p:cNvPr id="7" name="Picture 12" descr="C:\Users\Gloria\Desktop\ce-book.jpg"/>
          <p:cNvPicPr>
            <a:picLocks noChangeAspect="1" noChangeArrowheads="1"/>
          </p:cNvPicPr>
          <p:nvPr userDrawn="1"/>
        </p:nvPicPr>
        <p:blipFill>
          <a:blip r:embed="rId15"/>
          <a:srcRect/>
          <a:stretch>
            <a:fillRect/>
          </a:stretch>
        </p:blipFill>
        <p:spPr bwMode="auto">
          <a:xfrm>
            <a:off x="0" y="0"/>
            <a:ext cx="9144000" cy="1143000"/>
          </a:xfrm>
          <a:prstGeom prst="rect">
            <a:avLst/>
          </a:prstGeom>
          <a:noFill/>
          <a:effectLst>
            <a:outerShdw blurRad="50800" dist="38100" dir="5400000" algn="t" rotWithShape="0">
              <a:prstClr val="black">
                <a:alpha val="40000"/>
              </a:prstClr>
            </a:outerShdw>
          </a:effectLst>
        </p:spPr>
      </p:pic>
      <p:sp>
        <p:nvSpPr>
          <p:cNvPr id="24582" name="Title Placeholder 1"/>
          <p:cNvSpPr>
            <a:spLocks noGrp="1"/>
          </p:cNvSpPr>
          <p:nvPr>
            <p:ph type="title"/>
          </p:nvPr>
        </p:nvSpPr>
        <p:spPr bwMode="auto">
          <a:xfrm>
            <a:off x="214313"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id-ID" altLang="en-US" smtClean="0"/>
          </a:p>
        </p:txBody>
      </p:sp>
      <p:sp>
        <p:nvSpPr>
          <p:cNvPr id="24583" name="Text Placeholder 2"/>
          <p:cNvSpPr>
            <a:spLocks noGrp="1"/>
          </p:cNvSpPr>
          <p:nvPr>
            <p:ph type="body" idx="1"/>
          </p:nvPr>
        </p:nvSpPr>
        <p:spPr bwMode="auto">
          <a:xfrm>
            <a:off x="357188" y="1357313"/>
            <a:ext cx="84296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id-ID"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427EB5F-2A58-41D4-B4FE-FBE11FCA989A}" type="datetimeFigureOut">
              <a:rPr lang="id-ID"/>
              <a:pPr>
                <a:defRPr/>
              </a:pPr>
              <a:t>16/10/2014</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45EF42A-FBFE-4B6C-9149-3CEBA0A33FBB}" type="slidenum">
              <a:rPr lang="id-ID"/>
              <a:pPr>
                <a:defRPr/>
              </a:pPr>
              <a:t>‹#›</a:t>
            </a:fld>
            <a:endParaRPr lang="id-ID"/>
          </a:p>
        </p:txBody>
      </p:sp>
    </p:spTree>
  </p:cSld>
  <p:clrMap bg1="lt1" tx1="dk1" bg2="lt2" tx2="dk2" accent1="accent1" accent2="accent2" accent3="accent3" accent4="accent4" accent5="accent5" accent6="accent6" hlink="hlink" folHlink="folHlink"/>
  <p:sldLayoutIdLst>
    <p:sldLayoutId id="2147493112" r:id="rId1"/>
    <p:sldLayoutId id="2147493113" r:id="rId2"/>
    <p:sldLayoutId id="2147493114" r:id="rId3"/>
    <p:sldLayoutId id="2147493115" r:id="rId4"/>
    <p:sldLayoutId id="2147493116" r:id="rId5"/>
    <p:sldLayoutId id="2147493117" r:id="rId6"/>
    <p:sldLayoutId id="2147493118" r:id="rId7"/>
    <p:sldLayoutId id="2147493119" r:id="rId8"/>
    <p:sldLayoutId id="2147493120" r:id="rId9"/>
    <p:sldLayoutId id="2147493121" r:id="rId10"/>
    <p:sldLayoutId id="2147493122" r:id="rId11"/>
  </p:sldLayoutIdLst>
  <p:txStyles>
    <p:titleStyle>
      <a:lvl1pPr algn="l" rtl="0" eaLnBrk="0" fontAlgn="base" hangingPunct="0">
        <a:spcBef>
          <a:spcPct val="0"/>
        </a:spcBef>
        <a:spcAft>
          <a:spcPct val="0"/>
        </a:spcAft>
        <a:defRPr sz="4400" b="1">
          <a:solidFill>
            <a:schemeClr val="tx1"/>
          </a:solidFill>
          <a:latin typeface="+mj-lt"/>
          <a:ea typeface="+mj-ea"/>
          <a:cs typeface="+mj-cs"/>
        </a:defRPr>
      </a:lvl1pPr>
      <a:lvl2pPr algn="l" rtl="0" eaLnBrk="0" fontAlgn="base" hangingPunct="0">
        <a:spcBef>
          <a:spcPct val="0"/>
        </a:spcBef>
        <a:spcAft>
          <a:spcPct val="0"/>
        </a:spcAft>
        <a:defRPr sz="4400" b="1">
          <a:solidFill>
            <a:schemeClr val="tx1"/>
          </a:solidFill>
          <a:latin typeface="Candara" pitchFamily="34" charset="0"/>
          <a:cs typeface="Arial" pitchFamily="34" charset="0"/>
        </a:defRPr>
      </a:lvl2pPr>
      <a:lvl3pPr algn="l" rtl="0" eaLnBrk="0" fontAlgn="base" hangingPunct="0">
        <a:spcBef>
          <a:spcPct val="0"/>
        </a:spcBef>
        <a:spcAft>
          <a:spcPct val="0"/>
        </a:spcAft>
        <a:defRPr sz="4400" b="1">
          <a:solidFill>
            <a:schemeClr val="tx1"/>
          </a:solidFill>
          <a:latin typeface="Candara" pitchFamily="34" charset="0"/>
          <a:cs typeface="Arial" pitchFamily="34" charset="0"/>
        </a:defRPr>
      </a:lvl3pPr>
      <a:lvl4pPr algn="l" rtl="0" eaLnBrk="0" fontAlgn="base" hangingPunct="0">
        <a:spcBef>
          <a:spcPct val="0"/>
        </a:spcBef>
        <a:spcAft>
          <a:spcPct val="0"/>
        </a:spcAft>
        <a:defRPr sz="4400" b="1">
          <a:solidFill>
            <a:schemeClr val="tx1"/>
          </a:solidFill>
          <a:latin typeface="Candara" pitchFamily="34" charset="0"/>
          <a:cs typeface="Arial" pitchFamily="34" charset="0"/>
        </a:defRPr>
      </a:lvl4pPr>
      <a:lvl5pPr algn="l" rtl="0" eaLnBrk="0" fontAlgn="base" hangingPunct="0">
        <a:spcBef>
          <a:spcPct val="0"/>
        </a:spcBef>
        <a:spcAft>
          <a:spcPct val="0"/>
        </a:spcAft>
        <a:defRPr sz="4400" b="1">
          <a:solidFill>
            <a:schemeClr val="tx1"/>
          </a:solidFill>
          <a:latin typeface="Candara" pitchFamily="34" charset="0"/>
          <a:cs typeface="Arial" pitchFamily="34" charset="0"/>
        </a:defRPr>
      </a:lvl5pPr>
      <a:lvl6pPr marL="457200" algn="l" rtl="0" fontAlgn="base">
        <a:spcBef>
          <a:spcPct val="0"/>
        </a:spcBef>
        <a:spcAft>
          <a:spcPct val="0"/>
        </a:spcAft>
        <a:defRPr sz="4400" b="1">
          <a:solidFill>
            <a:schemeClr val="tx1"/>
          </a:solidFill>
          <a:latin typeface="Candara" pitchFamily="34" charset="0"/>
          <a:cs typeface="Arial" pitchFamily="34" charset="0"/>
        </a:defRPr>
      </a:lvl6pPr>
      <a:lvl7pPr marL="914400" algn="l" rtl="0" fontAlgn="base">
        <a:spcBef>
          <a:spcPct val="0"/>
        </a:spcBef>
        <a:spcAft>
          <a:spcPct val="0"/>
        </a:spcAft>
        <a:defRPr sz="4400" b="1">
          <a:solidFill>
            <a:schemeClr val="tx1"/>
          </a:solidFill>
          <a:latin typeface="Candara" pitchFamily="34" charset="0"/>
          <a:cs typeface="Arial" pitchFamily="34" charset="0"/>
        </a:defRPr>
      </a:lvl7pPr>
      <a:lvl8pPr marL="1371600" algn="l" rtl="0" fontAlgn="base">
        <a:spcBef>
          <a:spcPct val="0"/>
        </a:spcBef>
        <a:spcAft>
          <a:spcPct val="0"/>
        </a:spcAft>
        <a:defRPr sz="4400" b="1">
          <a:solidFill>
            <a:schemeClr val="tx1"/>
          </a:solidFill>
          <a:latin typeface="Candara" pitchFamily="34" charset="0"/>
          <a:cs typeface="Arial" pitchFamily="34" charset="0"/>
        </a:defRPr>
      </a:lvl8pPr>
      <a:lvl9pPr marL="1828800" algn="l" rtl="0" fontAlgn="base">
        <a:spcBef>
          <a:spcPct val="0"/>
        </a:spcBef>
        <a:spcAft>
          <a:spcPct val="0"/>
        </a:spcAft>
        <a:defRPr sz="4400" b="1">
          <a:solidFill>
            <a:schemeClr val="tx1"/>
          </a:solidFill>
          <a:latin typeface="Candara" pitchFamily="34" charset="0"/>
          <a:cs typeface="Arial"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fontAlgn="base">
        <a:spcBef>
          <a:spcPct val="20000"/>
        </a:spcBef>
        <a:spcAft>
          <a:spcPct val="0"/>
        </a:spcAft>
        <a:buFont typeface="Arial" pitchFamily="34" charset="0"/>
        <a:buChar char="»"/>
        <a:defRPr sz="2000">
          <a:solidFill>
            <a:schemeClr val="tx1"/>
          </a:solidFill>
          <a:latin typeface="+mn-lt"/>
          <a:cs typeface="+mn-cs"/>
        </a:defRPr>
      </a:lvl6pPr>
      <a:lvl7pPr marL="2971800" indent="-228600" algn="l" rtl="0" fontAlgn="base">
        <a:spcBef>
          <a:spcPct val="20000"/>
        </a:spcBef>
        <a:spcAft>
          <a:spcPct val="0"/>
        </a:spcAft>
        <a:buFont typeface="Arial" pitchFamily="34" charset="0"/>
        <a:buChar char="»"/>
        <a:defRPr sz="2000">
          <a:solidFill>
            <a:schemeClr val="tx1"/>
          </a:solidFill>
          <a:latin typeface="+mn-lt"/>
          <a:cs typeface="+mn-cs"/>
        </a:defRPr>
      </a:lvl7pPr>
      <a:lvl8pPr marL="3429000" indent="-228600" algn="l" rtl="0" fontAlgn="base">
        <a:spcBef>
          <a:spcPct val="20000"/>
        </a:spcBef>
        <a:spcAft>
          <a:spcPct val="0"/>
        </a:spcAft>
        <a:buFont typeface="Arial" pitchFamily="34" charset="0"/>
        <a:buChar char="»"/>
        <a:defRPr sz="2000">
          <a:solidFill>
            <a:schemeClr val="tx1"/>
          </a:solidFill>
          <a:latin typeface="+mn-lt"/>
          <a:cs typeface="+mn-cs"/>
        </a:defRPr>
      </a:lvl8pPr>
      <a:lvl9pPr marL="3886200" indent="-228600" algn="l" rtl="0" fontAlgn="base">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602" name="Picture 2" descr="j040220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5"/>
          <p:cNvSpPr>
            <a:spLocks noChangeArrowheads="1"/>
          </p:cNvSpPr>
          <p:nvPr/>
        </p:nvSpPr>
        <p:spPr bwMode="auto">
          <a:xfrm>
            <a:off x="0" y="1612900"/>
            <a:ext cx="9144000" cy="420688"/>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Tahoma" pitchFamily="34" charset="0"/>
              <a:cs typeface="Tahoma" pitchFamily="34" charset="0"/>
            </a:endParaRPr>
          </a:p>
        </p:txBody>
      </p:sp>
      <p:pic>
        <p:nvPicPr>
          <p:cNvPr id="25604" name="Picture 6" descr="mtlogowebsite_final_03220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5413" y="76200"/>
            <a:ext cx="368458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8" descr="mt web addres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62075" y="6343650"/>
            <a:ext cx="6400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4"/>
          <p:cNvSpPr>
            <a:spLocks noGrp="1" noChangeArrowheads="1"/>
          </p:cNvSpPr>
          <p:nvPr>
            <p:ph type="title"/>
          </p:nvPr>
        </p:nvSpPr>
        <p:spPr bwMode="auto">
          <a:xfrm>
            <a:off x="1155700" y="0"/>
            <a:ext cx="75485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5607" name="Rectangle 5"/>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93123" r:id="rId1"/>
    <p:sldLayoutId id="2147493124" r:id="rId2"/>
    <p:sldLayoutId id="2147493125" r:id="rId3"/>
    <p:sldLayoutId id="2147493126" r:id="rId4"/>
    <p:sldLayoutId id="2147493127" r:id="rId5"/>
    <p:sldLayoutId id="2147493128" r:id="rId6"/>
    <p:sldLayoutId id="2147493129" r:id="rId7"/>
    <p:sldLayoutId id="2147493130" r:id="rId8"/>
    <p:sldLayoutId id="2147493131" r:id="rId9"/>
    <p:sldLayoutId id="2147493132" r:id="rId10"/>
    <p:sldLayoutId id="2147493133" r:id="rId11"/>
  </p:sldLayoutIdLst>
  <p:timing>
    <p:tnLst>
      <p:par>
        <p:cTn id="1" dur="indefinite" restart="never" nodeType="tmRoot"/>
      </p:par>
    </p:tnLst>
  </p:timing>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Tahoma" pitchFamily="34" charset="0"/>
          <a:cs typeface="Arial" pitchFamily="34" charset="0"/>
        </a:defRPr>
      </a:lvl2pPr>
      <a:lvl3pPr algn="ctr" rtl="0" eaLnBrk="0" fontAlgn="base" hangingPunct="0">
        <a:spcBef>
          <a:spcPct val="0"/>
        </a:spcBef>
        <a:spcAft>
          <a:spcPct val="0"/>
        </a:spcAft>
        <a:defRPr sz="3200" b="1">
          <a:solidFill>
            <a:schemeClr val="bg1"/>
          </a:solidFill>
          <a:latin typeface="Tahoma" pitchFamily="34" charset="0"/>
          <a:cs typeface="Arial" pitchFamily="34" charset="0"/>
        </a:defRPr>
      </a:lvl3pPr>
      <a:lvl4pPr algn="ctr" rtl="0" eaLnBrk="0" fontAlgn="base" hangingPunct="0">
        <a:spcBef>
          <a:spcPct val="0"/>
        </a:spcBef>
        <a:spcAft>
          <a:spcPct val="0"/>
        </a:spcAft>
        <a:defRPr sz="3200" b="1">
          <a:solidFill>
            <a:schemeClr val="bg1"/>
          </a:solidFill>
          <a:latin typeface="Tahoma" pitchFamily="34" charset="0"/>
          <a:cs typeface="Arial" pitchFamily="34" charset="0"/>
        </a:defRPr>
      </a:lvl4pPr>
      <a:lvl5pPr algn="ctr" rtl="0" eaLnBrk="0" fontAlgn="base" hangingPunct="0">
        <a:spcBef>
          <a:spcPct val="0"/>
        </a:spcBef>
        <a:spcAft>
          <a:spcPct val="0"/>
        </a:spcAft>
        <a:defRPr sz="3200" b="1">
          <a:solidFill>
            <a:schemeClr val="bg1"/>
          </a:solidFill>
          <a:latin typeface="Tahoma" pitchFamily="34" charset="0"/>
          <a:cs typeface="Arial" pitchFamily="34" charset="0"/>
        </a:defRPr>
      </a:lvl5pPr>
      <a:lvl6pPr marL="457200" algn="ctr" rtl="0" fontAlgn="base">
        <a:spcBef>
          <a:spcPct val="0"/>
        </a:spcBef>
        <a:spcAft>
          <a:spcPct val="0"/>
        </a:spcAft>
        <a:defRPr sz="3200" b="1">
          <a:solidFill>
            <a:schemeClr val="bg1"/>
          </a:solidFill>
          <a:latin typeface="Tahoma" pitchFamily="34" charset="0"/>
          <a:cs typeface="Arial" pitchFamily="34" charset="0"/>
        </a:defRPr>
      </a:lvl6pPr>
      <a:lvl7pPr marL="914400" algn="ctr" rtl="0" fontAlgn="base">
        <a:spcBef>
          <a:spcPct val="0"/>
        </a:spcBef>
        <a:spcAft>
          <a:spcPct val="0"/>
        </a:spcAft>
        <a:defRPr sz="3200" b="1">
          <a:solidFill>
            <a:schemeClr val="bg1"/>
          </a:solidFill>
          <a:latin typeface="Tahoma" pitchFamily="34" charset="0"/>
          <a:cs typeface="Arial" pitchFamily="34" charset="0"/>
        </a:defRPr>
      </a:lvl7pPr>
      <a:lvl8pPr marL="1371600" algn="ctr" rtl="0" fontAlgn="base">
        <a:spcBef>
          <a:spcPct val="0"/>
        </a:spcBef>
        <a:spcAft>
          <a:spcPct val="0"/>
        </a:spcAft>
        <a:defRPr sz="3200" b="1">
          <a:solidFill>
            <a:schemeClr val="bg1"/>
          </a:solidFill>
          <a:latin typeface="Tahoma" pitchFamily="34" charset="0"/>
          <a:cs typeface="Arial" pitchFamily="34" charset="0"/>
        </a:defRPr>
      </a:lvl8pPr>
      <a:lvl9pPr marL="1828800" algn="ctr" rtl="0" fontAlgn="base">
        <a:spcBef>
          <a:spcPct val="0"/>
        </a:spcBef>
        <a:spcAft>
          <a:spcPct val="0"/>
        </a:spcAft>
        <a:defRPr sz="3200" b="1">
          <a:solidFill>
            <a:schemeClr val="bg1"/>
          </a:solidFill>
          <a:latin typeface="Tahoma" pitchFamily="34" charset="0"/>
          <a:cs typeface="Arial" pitchFamily="34" charset="0"/>
        </a:defRPr>
      </a:lvl9pPr>
    </p:titleStyle>
    <p:bodyStyle>
      <a:lvl1pPr marL="342900" indent="-342900" algn="l" rtl="0" eaLnBrk="0" fontAlgn="base" hangingPunct="0">
        <a:spcBef>
          <a:spcPct val="2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cs typeface="+mn-cs"/>
        </a:defRPr>
      </a:lvl2pPr>
      <a:lvl3pPr marL="1143000" indent="-228600" algn="l" rtl="0" eaLnBrk="0" fontAlgn="base" hangingPunct="0">
        <a:spcBef>
          <a:spcPct val="20000"/>
        </a:spcBef>
        <a:spcAft>
          <a:spcPct val="0"/>
        </a:spcAft>
        <a:buChar char="•"/>
        <a:defRPr sz="2800">
          <a:solidFill>
            <a:srgbClr val="000066"/>
          </a:solidFill>
          <a:latin typeface="+mn-lt"/>
          <a:cs typeface="+mn-cs"/>
        </a:defRPr>
      </a:lvl3pPr>
      <a:lvl4pPr marL="1600200" indent="-228600" algn="l" rtl="0" eaLnBrk="0" fontAlgn="base" hangingPunct="0">
        <a:spcBef>
          <a:spcPct val="20000"/>
        </a:spcBef>
        <a:spcAft>
          <a:spcPct val="0"/>
        </a:spcAft>
        <a:buChar char="–"/>
        <a:defRPr sz="2800">
          <a:solidFill>
            <a:srgbClr val="000066"/>
          </a:solidFill>
          <a:latin typeface="+mn-lt"/>
          <a:cs typeface="+mn-cs"/>
        </a:defRPr>
      </a:lvl4pPr>
      <a:lvl5pPr marL="2057400" indent="-228600" algn="l" rtl="0" eaLnBrk="0" fontAlgn="base" hangingPunct="0">
        <a:spcBef>
          <a:spcPct val="20000"/>
        </a:spcBef>
        <a:spcAft>
          <a:spcPct val="0"/>
        </a:spcAft>
        <a:buChar char="»"/>
        <a:defRPr sz="2800">
          <a:solidFill>
            <a:srgbClr val="000066"/>
          </a:solidFill>
          <a:latin typeface="+mn-lt"/>
          <a:cs typeface="+mn-cs"/>
        </a:defRPr>
      </a:lvl5pPr>
      <a:lvl6pPr marL="2514600" indent="-228600" algn="l" rtl="0" fontAlgn="base">
        <a:spcBef>
          <a:spcPct val="20000"/>
        </a:spcBef>
        <a:spcAft>
          <a:spcPct val="0"/>
        </a:spcAft>
        <a:buChar char="»"/>
        <a:defRPr sz="2800">
          <a:solidFill>
            <a:srgbClr val="000066"/>
          </a:solidFill>
          <a:latin typeface="+mn-lt"/>
          <a:cs typeface="+mn-cs"/>
        </a:defRPr>
      </a:lvl6pPr>
      <a:lvl7pPr marL="2971800" indent="-228600" algn="l" rtl="0" fontAlgn="base">
        <a:spcBef>
          <a:spcPct val="20000"/>
        </a:spcBef>
        <a:spcAft>
          <a:spcPct val="0"/>
        </a:spcAft>
        <a:buChar char="»"/>
        <a:defRPr sz="2800">
          <a:solidFill>
            <a:srgbClr val="000066"/>
          </a:solidFill>
          <a:latin typeface="+mn-lt"/>
          <a:cs typeface="+mn-cs"/>
        </a:defRPr>
      </a:lvl7pPr>
      <a:lvl8pPr marL="3429000" indent="-228600" algn="l" rtl="0" fontAlgn="base">
        <a:spcBef>
          <a:spcPct val="20000"/>
        </a:spcBef>
        <a:spcAft>
          <a:spcPct val="0"/>
        </a:spcAft>
        <a:buChar char="»"/>
        <a:defRPr sz="2800">
          <a:solidFill>
            <a:srgbClr val="000066"/>
          </a:solidFill>
          <a:latin typeface="+mn-lt"/>
          <a:cs typeface="+mn-cs"/>
        </a:defRPr>
      </a:lvl8pPr>
      <a:lvl9pPr marL="3886200" indent="-228600" algn="l" rtl="0" fontAlgn="base">
        <a:spcBef>
          <a:spcPct val="20000"/>
        </a:spcBef>
        <a:spcAft>
          <a:spcPct val="0"/>
        </a:spcAft>
        <a:buChar char="»"/>
        <a:defRPr sz="28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626" name="Picture 9" descr="ripples_washou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765175"/>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ChangeArrowheads="1"/>
          </p:cNvSpPr>
          <p:nvPr/>
        </p:nvSpPr>
        <p:spPr bwMode="auto">
          <a:xfrm>
            <a:off x="0" y="0"/>
            <a:ext cx="9144000" cy="11430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Tahoma" pitchFamily="34" charset="0"/>
              <a:cs typeface="Tahoma" pitchFamily="34" charset="0"/>
            </a:endParaRPr>
          </a:p>
        </p:txBody>
      </p:sp>
      <p:sp>
        <p:nvSpPr>
          <p:cNvPr id="26628" name="Rectangle 4"/>
          <p:cNvSpPr>
            <a:spLocks noGrp="1" noChangeArrowheads="1"/>
          </p:cNvSpPr>
          <p:nvPr>
            <p:ph type="title"/>
          </p:nvPr>
        </p:nvSpPr>
        <p:spPr bwMode="auto">
          <a:xfrm>
            <a:off x="1155700" y="0"/>
            <a:ext cx="75485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6629" name="Rectangle 5"/>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3670" name="Rectangle 6"/>
          <p:cNvSpPr>
            <a:spLocks noGrp="1" noChangeArrowheads="1"/>
          </p:cNvSpPr>
          <p:nvPr>
            <p:ph type="ftr" sz="quarter" idx="3"/>
          </p:nvPr>
        </p:nvSpPr>
        <p:spPr bwMode="auto">
          <a:xfrm>
            <a:off x="609600" y="6324600"/>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Engravers MT" pitchFamily="18" charset="0"/>
                <a:cs typeface="Tahoma" pitchFamily="34" charset="0"/>
              </a:defRPr>
            </a:lvl1pPr>
          </a:lstStyle>
          <a:p>
            <a:pPr>
              <a:defRPr/>
            </a:pPr>
            <a:endParaRPr lang="en-US"/>
          </a:p>
        </p:txBody>
      </p:sp>
      <p:sp>
        <p:nvSpPr>
          <p:cNvPr id="113671" name="Rectangle 7"/>
          <p:cNvSpPr>
            <a:spLocks noGrp="1" noChangeArrowheads="1"/>
          </p:cNvSpPr>
          <p:nvPr>
            <p:ph type="sldNum" sz="quarter" idx="4"/>
          </p:nvPr>
        </p:nvSpPr>
        <p:spPr bwMode="auto">
          <a:xfrm>
            <a:off x="6477000" y="63246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Engravers MT" pitchFamily="18" charset="0"/>
                <a:cs typeface="Tahoma" pitchFamily="34" charset="0"/>
              </a:defRPr>
            </a:lvl1pPr>
          </a:lstStyle>
          <a:p>
            <a:pPr>
              <a:defRPr/>
            </a:pPr>
            <a:fld id="{53A3444D-8C6B-4E92-9A2C-215ED25E5E5F}" type="slidenum">
              <a:rPr lang="en-US"/>
              <a:pPr>
                <a:defRPr/>
              </a:pPr>
              <a:t>‹#›</a:t>
            </a:fld>
            <a:endParaRPr lang="en-US"/>
          </a:p>
        </p:txBody>
      </p:sp>
      <p:pic>
        <p:nvPicPr>
          <p:cNvPr id="26632" name="Picture 8" descr="mt_mini_032209"/>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228600"/>
            <a:ext cx="1127125" cy="1143000"/>
          </a:xfrm>
          <a:prstGeom prst="rect">
            <a:avLst/>
          </a:prstGeom>
          <a:noFill/>
          <a:ln>
            <a:noFill/>
          </a:ln>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3134" r:id="rId1"/>
    <p:sldLayoutId id="2147493135" r:id="rId2"/>
    <p:sldLayoutId id="2147493136" r:id="rId3"/>
    <p:sldLayoutId id="2147493137" r:id="rId4"/>
    <p:sldLayoutId id="2147493138" r:id="rId5"/>
    <p:sldLayoutId id="2147493139" r:id="rId6"/>
    <p:sldLayoutId id="2147493140" r:id="rId7"/>
    <p:sldLayoutId id="2147493141" r:id="rId8"/>
    <p:sldLayoutId id="2147493142" r:id="rId9"/>
    <p:sldLayoutId id="2147493143" r:id="rId10"/>
    <p:sldLayoutId id="2147493144" r:id="rId11"/>
  </p:sldLayoutIdLst>
  <p:timing>
    <p:tnLst>
      <p:par>
        <p:cTn id="1" dur="indefinite" restart="never" nodeType="tmRoot"/>
      </p:par>
    </p:tnLst>
  </p:timing>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Tahoma" pitchFamily="34" charset="0"/>
        </a:defRPr>
      </a:lvl2pPr>
      <a:lvl3pPr algn="ctr" rtl="0" eaLnBrk="0" fontAlgn="base" hangingPunct="0">
        <a:spcBef>
          <a:spcPct val="0"/>
        </a:spcBef>
        <a:spcAft>
          <a:spcPct val="0"/>
        </a:spcAft>
        <a:defRPr sz="3200" b="1">
          <a:solidFill>
            <a:schemeClr val="bg1"/>
          </a:solidFill>
          <a:latin typeface="Tahoma" pitchFamily="34" charset="0"/>
        </a:defRPr>
      </a:lvl3pPr>
      <a:lvl4pPr algn="ctr" rtl="0" eaLnBrk="0" fontAlgn="base" hangingPunct="0">
        <a:spcBef>
          <a:spcPct val="0"/>
        </a:spcBef>
        <a:spcAft>
          <a:spcPct val="0"/>
        </a:spcAft>
        <a:defRPr sz="3200" b="1">
          <a:solidFill>
            <a:schemeClr val="bg1"/>
          </a:solidFill>
          <a:latin typeface="Tahoma" pitchFamily="34" charset="0"/>
        </a:defRPr>
      </a:lvl4pPr>
      <a:lvl5pPr algn="ctr" rtl="0" eaLnBrk="0" fontAlgn="base" hangingPunct="0">
        <a:spcBef>
          <a:spcPct val="0"/>
        </a:spcBef>
        <a:spcAft>
          <a:spcPct val="0"/>
        </a:spcAft>
        <a:defRPr sz="3200" b="1">
          <a:solidFill>
            <a:schemeClr val="bg1"/>
          </a:solidFill>
          <a:latin typeface="Tahoma" pitchFamily="34" charset="0"/>
        </a:defRPr>
      </a:lvl5pPr>
      <a:lvl6pPr marL="457200" algn="ctr" rtl="0" eaLnBrk="0" fontAlgn="base" hangingPunct="0">
        <a:spcBef>
          <a:spcPct val="0"/>
        </a:spcBef>
        <a:spcAft>
          <a:spcPct val="0"/>
        </a:spcAft>
        <a:defRPr sz="3200" b="1">
          <a:solidFill>
            <a:schemeClr val="bg1"/>
          </a:solidFill>
          <a:latin typeface="Tahoma" pitchFamily="34" charset="0"/>
        </a:defRPr>
      </a:lvl6pPr>
      <a:lvl7pPr marL="914400" algn="ctr" rtl="0" eaLnBrk="0" fontAlgn="base" hangingPunct="0">
        <a:spcBef>
          <a:spcPct val="0"/>
        </a:spcBef>
        <a:spcAft>
          <a:spcPct val="0"/>
        </a:spcAft>
        <a:defRPr sz="3200" b="1">
          <a:solidFill>
            <a:schemeClr val="bg1"/>
          </a:solidFill>
          <a:latin typeface="Tahoma" pitchFamily="34" charset="0"/>
        </a:defRPr>
      </a:lvl7pPr>
      <a:lvl8pPr marL="1371600" algn="ctr" rtl="0" eaLnBrk="0" fontAlgn="base" hangingPunct="0">
        <a:spcBef>
          <a:spcPct val="0"/>
        </a:spcBef>
        <a:spcAft>
          <a:spcPct val="0"/>
        </a:spcAft>
        <a:defRPr sz="3200" b="1">
          <a:solidFill>
            <a:schemeClr val="bg1"/>
          </a:solidFill>
          <a:latin typeface="Tahoma" pitchFamily="34" charset="0"/>
        </a:defRPr>
      </a:lvl8pPr>
      <a:lvl9pPr marL="1828800" algn="ctr" rtl="0" eaLnBrk="0" fontAlgn="base" hangingPunct="0">
        <a:spcBef>
          <a:spcPct val="0"/>
        </a:spcBef>
        <a:spcAft>
          <a:spcPct val="0"/>
        </a:spcAft>
        <a:defRPr sz="3200" b="1">
          <a:solidFill>
            <a:schemeClr val="bg1"/>
          </a:solidFill>
          <a:latin typeface="Tahoma" pitchFamily="34" charset="0"/>
        </a:defRPr>
      </a:lvl9pPr>
    </p:titleStyle>
    <p:bodyStyle>
      <a:lvl1pPr marL="342900" indent="-342900" algn="l" rtl="0" eaLnBrk="0" fontAlgn="base" hangingPunct="0">
        <a:spcBef>
          <a:spcPct val="2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defRPr>
      </a:lvl2pPr>
      <a:lvl3pPr marL="1143000" indent="-228600" algn="l" rtl="0" eaLnBrk="0" fontAlgn="base" hangingPunct="0">
        <a:spcBef>
          <a:spcPct val="20000"/>
        </a:spcBef>
        <a:spcAft>
          <a:spcPct val="0"/>
        </a:spcAft>
        <a:buChar char="•"/>
        <a:defRPr sz="2800">
          <a:solidFill>
            <a:srgbClr val="000066"/>
          </a:solidFill>
          <a:latin typeface="+mn-lt"/>
        </a:defRPr>
      </a:lvl3pPr>
      <a:lvl4pPr marL="1600200" indent="-228600" algn="l" rtl="0" eaLnBrk="0" fontAlgn="base" hangingPunct="0">
        <a:spcBef>
          <a:spcPct val="20000"/>
        </a:spcBef>
        <a:spcAft>
          <a:spcPct val="0"/>
        </a:spcAft>
        <a:buChar char="–"/>
        <a:defRPr sz="2800">
          <a:solidFill>
            <a:srgbClr val="000066"/>
          </a:solidFill>
          <a:latin typeface="+mn-lt"/>
        </a:defRPr>
      </a:lvl4pPr>
      <a:lvl5pPr marL="2057400" indent="-228600" algn="l" rtl="0" eaLnBrk="0" fontAlgn="base" hangingPunct="0">
        <a:spcBef>
          <a:spcPct val="20000"/>
        </a:spcBef>
        <a:spcAft>
          <a:spcPct val="0"/>
        </a:spcAft>
        <a:buChar char="»"/>
        <a:defRPr sz="2800">
          <a:solidFill>
            <a:srgbClr val="000066"/>
          </a:solidFill>
          <a:latin typeface="+mn-lt"/>
        </a:defRPr>
      </a:lvl5pPr>
      <a:lvl6pPr marL="2514600" indent="-228600" algn="l" rtl="0" eaLnBrk="0" fontAlgn="base" hangingPunct="0">
        <a:spcBef>
          <a:spcPct val="20000"/>
        </a:spcBef>
        <a:spcAft>
          <a:spcPct val="0"/>
        </a:spcAft>
        <a:buChar char="»"/>
        <a:defRPr sz="2800">
          <a:solidFill>
            <a:srgbClr val="000066"/>
          </a:solidFill>
          <a:latin typeface="+mn-lt"/>
        </a:defRPr>
      </a:lvl6pPr>
      <a:lvl7pPr marL="2971800" indent="-228600" algn="l" rtl="0" eaLnBrk="0" fontAlgn="base" hangingPunct="0">
        <a:spcBef>
          <a:spcPct val="20000"/>
        </a:spcBef>
        <a:spcAft>
          <a:spcPct val="0"/>
        </a:spcAft>
        <a:buChar char="»"/>
        <a:defRPr sz="2800">
          <a:solidFill>
            <a:srgbClr val="000066"/>
          </a:solidFill>
          <a:latin typeface="+mn-lt"/>
        </a:defRPr>
      </a:lvl7pPr>
      <a:lvl8pPr marL="3429000" indent="-228600" algn="l" rtl="0" eaLnBrk="0" fontAlgn="base" hangingPunct="0">
        <a:spcBef>
          <a:spcPct val="20000"/>
        </a:spcBef>
        <a:spcAft>
          <a:spcPct val="0"/>
        </a:spcAft>
        <a:buChar char="»"/>
        <a:defRPr sz="2800">
          <a:solidFill>
            <a:srgbClr val="000066"/>
          </a:solidFill>
          <a:latin typeface="+mn-lt"/>
        </a:defRPr>
      </a:lvl8pPr>
      <a:lvl9pPr marL="3886200" indent="-228600" algn="l" rtl="0" eaLnBrk="0" fontAlgn="base" hangingPunct="0">
        <a:spcBef>
          <a:spcPct val="20000"/>
        </a:spcBef>
        <a:spcAft>
          <a:spcPct val="0"/>
        </a:spcAft>
        <a:buChar char="»"/>
        <a:defRPr sz="28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27650" name="Picture 8" descr="caution tap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noGrp="1" noChangeArrowheads="1"/>
          </p:cNvSpPr>
          <p:nvPr>
            <p:ph type="title"/>
          </p:nvPr>
        </p:nvSpPr>
        <p:spPr bwMode="auto">
          <a:xfrm>
            <a:off x="0" y="0"/>
            <a:ext cx="9144000" cy="1066800"/>
          </a:xfrm>
          <a:prstGeom prst="rect">
            <a:avLst/>
          </a:prstGeom>
          <a:solidFill>
            <a:srgbClr val="0000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7652" name="Rectangle 4"/>
          <p:cNvSpPr>
            <a:spLocks noGrp="1" noChangeArrowheads="1"/>
          </p:cNvSpPr>
          <p:nvPr>
            <p:ph type="body" idx="1"/>
          </p:nvPr>
        </p:nvSpPr>
        <p:spPr bwMode="auto">
          <a:xfrm>
            <a:off x="1108075" y="3690938"/>
            <a:ext cx="7883525"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93145" r:id="rId1"/>
    <p:sldLayoutId id="2147493146" r:id="rId2"/>
    <p:sldLayoutId id="2147493147" r:id="rId3"/>
    <p:sldLayoutId id="2147493148" r:id="rId4"/>
    <p:sldLayoutId id="2147493149" r:id="rId5"/>
    <p:sldLayoutId id="2147493150" r:id="rId6"/>
    <p:sldLayoutId id="2147493151" r:id="rId7"/>
    <p:sldLayoutId id="2147493152" r:id="rId8"/>
    <p:sldLayoutId id="2147493153" r:id="rId9"/>
    <p:sldLayoutId id="2147493154" r:id="rId10"/>
    <p:sldLayoutId id="2147493155" r:id="rId11"/>
  </p:sldLayoutIdLst>
  <p:timing>
    <p:tnLst>
      <p:par>
        <p:cTn id="1" dur="indefinite" restart="never" nodeType="tmRoot"/>
      </p:par>
    </p:tnLst>
  </p:timing>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Tahoma" pitchFamily="34" charset="0"/>
        </a:defRPr>
      </a:lvl2pPr>
      <a:lvl3pPr algn="l" rtl="0" eaLnBrk="0" fontAlgn="base" hangingPunct="0">
        <a:spcBef>
          <a:spcPct val="0"/>
        </a:spcBef>
        <a:spcAft>
          <a:spcPct val="0"/>
        </a:spcAft>
        <a:defRPr sz="3200" b="1">
          <a:solidFill>
            <a:schemeClr val="bg1"/>
          </a:solidFill>
          <a:latin typeface="Tahoma" pitchFamily="34" charset="0"/>
        </a:defRPr>
      </a:lvl3pPr>
      <a:lvl4pPr algn="l" rtl="0" eaLnBrk="0" fontAlgn="base" hangingPunct="0">
        <a:spcBef>
          <a:spcPct val="0"/>
        </a:spcBef>
        <a:spcAft>
          <a:spcPct val="0"/>
        </a:spcAft>
        <a:defRPr sz="3200" b="1">
          <a:solidFill>
            <a:schemeClr val="bg1"/>
          </a:solidFill>
          <a:latin typeface="Tahoma" pitchFamily="34" charset="0"/>
        </a:defRPr>
      </a:lvl4pPr>
      <a:lvl5pPr algn="l" rtl="0" eaLnBrk="0" fontAlgn="base" hangingPunct="0">
        <a:spcBef>
          <a:spcPct val="0"/>
        </a:spcBef>
        <a:spcAft>
          <a:spcPct val="0"/>
        </a:spcAft>
        <a:defRPr sz="3200" b="1">
          <a:solidFill>
            <a:schemeClr val="bg1"/>
          </a:solidFill>
          <a:latin typeface="Tahoma" pitchFamily="34" charset="0"/>
        </a:defRPr>
      </a:lvl5pPr>
      <a:lvl6pPr marL="457200" algn="l" rtl="0" eaLnBrk="0" fontAlgn="base" hangingPunct="0">
        <a:spcBef>
          <a:spcPct val="0"/>
        </a:spcBef>
        <a:spcAft>
          <a:spcPct val="0"/>
        </a:spcAft>
        <a:defRPr sz="3200" b="1">
          <a:solidFill>
            <a:schemeClr val="bg1"/>
          </a:solidFill>
          <a:latin typeface="Tahoma" pitchFamily="34" charset="0"/>
        </a:defRPr>
      </a:lvl6pPr>
      <a:lvl7pPr marL="914400" algn="l" rtl="0" eaLnBrk="0" fontAlgn="base" hangingPunct="0">
        <a:spcBef>
          <a:spcPct val="0"/>
        </a:spcBef>
        <a:spcAft>
          <a:spcPct val="0"/>
        </a:spcAft>
        <a:defRPr sz="3200" b="1">
          <a:solidFill>
            <a:schemeClr val="bg1"/>
          </a:solidFill>
          <a:latin typeface="Tahoma" pitchFamily="34" charset="0"/>
        </a:defRPr>
      </a:lvl7pPr>
      <a:lvl8pPr marL="1371600" algn="l" rtl="0" eaLnBrk="0" fontAlgn="base" hangingPunct="0">
        <a:spcBef>
          <a:spcPct val="0"/>
        </a:spcBef>
        <a:spcAft>
          <a:spcPct val="0"/>
        </a:spcAft>
        <a:defRPr sz="3200" b="1">
          <a:solidFill>
            <a:schemeClr val="bg1"/>
          </a:solidFill>
          <a:latin typeface="Tahoma" pitchFamily="34" charset="0"/>
        </a:defRPr>
      </a:lvl8pPr>
      <a:lvl9pPr marL="1828800" algn="l" rtl="0" eaLnBrk="0" fontAlgn="base" hangingPunct="0">
        <a:spcBef>
          <a:spcPct val="0"/>
        </a:spcBef>
        <a:spcAft>
          <a:spcPct val="0"/>
        </a:spcAft>
        <a:defRPr sz="3200" b="1">
          <a:solidFill>
            <a:schemeClr val="bg1"/>
          </a:solidFill>
          <a:latin typeface="Tahoma" pitchFamily="34" charset="0"/>
        </a:defRPr>
      </a:lvl9pPr>
    </p:titleStyle>
    <p:bodyStyle>
      <a:lvl1pPr marL="342900" indent="-342900" algn="l" rtl="0" eaLnBrk="0" fontAlgn="base" hangingPunct="0">
        <a:spcBef>
          <a:spcPct val="20000"/>
        </a:spcBef>
        <a:spcAft>
          <a:spcPct val="0"/>
        </a:spcAft>
        <a:defRPr sz="2400">
          <a:solidFill>
            <a:schemeClr val="bg1"/>
          </a:solidFill>
          <a:latin typeface="+mn-lt"/>
          <a:ea typeface="+mn-ea"/>
          <a:cs typeface="+mn-cs"/>
        </a:defRPr>
      </a:lvl1pPr>
      <a:lvl2pPr marL="742950" indent="-285750" algn="l" rtl="0" eaLnBrk="0" fontAlgn="base" hangingPunct="0">
        <a:spcBef>
          <a:spcPct val="20000"/>
        </a:spcBef>
        <a:spcAft>
          <a:spcPct val="0"/>
        </a:spcAft>
        <a:defRPr sz="2400">
          <a:solidFill>
            <a:schemeClr val="bg1"/>
          </a:solidFill>
          <a:latin typeface="+mn-lt"/>
        </a:defRPr>
      </a:lvl2pPr>
      <a:lvl3pPr marL="1143000" indent="-228600" algn="l" rtl="0" eaLnBrk="0" fontAlgn="base" hangingPunct="0">
        <a:spcBef>
          <a:spcPct val="20000"/>
        </a:spcBef>
        <a:spcAft>
          <a:spcPct val="0"/>
        </a:spcAft>
        <a:defRPr sz="2400">
          <a:solidFill>
            <a:schemeClr val="bg1"/>
          </a:solidFill>
          <a:latin typeface="+mn-lt"/>
        </a:defRPr>
      </a:lvl3pPr>
      <a:lvl4pPr marL="1600200" indent="-228600" algn="l" rtl="0" eaLnBrk="0" fontAlgn="base" hangingPunct="0">
        <a:spcBef>
          <a:spcPct val="20000"/>
        </a:spcBef>
        <a:spcAft>
          <a:spcPct val="0"/>
        </a:spcAft>
        <a:defRPr sz="2400">
          <a:solidFill>
            <a:schemeClr val="bg1"/>
          </a:solidFill>
          <a:latin typeface="+mn-lt"/>
        </a:defRPr>
      </a:lvl4pPr>
      <a:lvl5pPr marL="2057400" indent="-228600" algn="l" rtl="0" eaLnBrk="0" fontAlgn="base" hangingPunct="0">
        <a:spcBef>
          <a:spcPct val="20000"/>
        </a:spcBef>
        <a:spcAft>
          <a:spcPct val="0"/>
        </a:spcAft>
        <a:defRPr sz="2400">
          <a:solidFill>
            <a:schemeClr val="bg1"/>
          </a:solidFill>
          <a:latin typeface="+mn-lt"/>
        </a:defRPr>
      </a:lvl5pPr>
      <a:lvl6pPr marL="2514600" indent="-228600" algn="l" rtl="0" eaLnBrk="0" fontAlgn="base" hangingPunct="0">
        <a:spcBef>
          <a:spcPct val="20000"/>
        </a:spcBef>
        <a:spcAft>
          <a:spcPct val="0"/>
        </a:spcAft>
        <a:defRPr sz="2400">
          <a:solidFill>
            <a:schemeClr val="bg1"/>
          </a:solidFill>
          <a:latin typeface="+mn-lt"/>
        </a:defRPr>
      </a:lvl6pPr>
      <a:lvl7pPr marL="2971800" indent="-228600" algn="l" rtl="0" eaLnBrk="0" fontAlgn="base" hangingPunct="0">
        <a:spcBef>
          <a:spcPct val="20000"/>
        </a:spcBef>
        <a:spcAft>
          <a:spcPct val="0"/>
        </a:spcAft>
        <a:defRPr sz="2400">
          <a:solidFill>
            <a:schemeClr val="bg1"/>
          </a:solidFill>
          <a:latin typeface="+mn-lt"/>
        </a:defRPr>
      </a:lvl7pPr>
      <a:lvl8pPr marL="3429000" indent="-228600" algn="l" rtl="0" eaLnBrk="0" fontAlgn="base" hangingPunct="0">
        <a:spcBef>
          <a:spcPct val="20000"/>
        </a:spcBef>
        <a:spcAft>
          <a:spcPct val="0"/>
        </a:spcAft>
        <a:defRPr sz="2400">
          <a:solidFill>
            <a:schemeClr val="bg1"/>
          </a:solidFill>
          <a:latin typeface="+mn-lt"/>
        </a:defRPr>
      </a:lvl8pPr>
      <a:lvl9pPr marL="3886200" indent="-228600" algn="l" rtl="0" eaLnBrk="0" fontAlgn="base" hangingPunct="0">
        <a:spcBef>
          <a:spcPct val="20000"/>
        </a:spcBef>
        <a:spcAft>
          <a:spcPct val="0"/>
        </a:spcAft>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674" name="Picture 9" descr="ripples_washou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765175"/>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ChangeArrowheads="1"/>
          </p:cNvSpPr>
          <p:nvPr userDrawn="1"/>
        </p:nvSpPr>
        <p:spPr bwMode="auto">
          <a:xfrm>
            <a:off x="0" y="0"/>
            <a:ext cx="9144000" cy="11430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latin typeface="Tahoma" pitchFamily="34" charset="0"/>
              <a:cs typeface="Tahoma" pitchFamily="34" charset="0"/>
            </a:endParaRPr>
          </a:p>
        </p:txBody>
      </p:sp>
      <p:sp>
        <p:nvSpPr>
          <p:cNvPr id="28676" name="Rectangle 4"/>
          <p:cNvSpPr>
            <a:spLocks noGrp="1" noChangeArrowheads="1"/>
          </p:cNvSpPr>
          <p:nvPr>
            <p:ph type="title"/>
          </p:nvPr>
        </p:nvSpPr>
        <p:spPr bwMode="auto">
          <a:xfrm>
            <a:off x="1155700" y="0"/>
            <a:ext cx="75485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8677" name="Rectangle 5"/>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3670" name="Rectangle 6"/>
          <p:cNvSpPr>
            <a:spLocks noGrp="1" noChangeArrowheads="1"/>
          </p:cNvSpPr>
          <p:nvPr>
            <p:ph type="ftr" sz="quarter" idx="3"/>
          </p:nvPr>
        </p:nvSpPr>
        <p:spPr bwMode="auto">
          <a:xfrm>
            <a:off x="609600" y="6324600"/>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Engravers MT" pitchFamily="18" charset="0"/>
                <a:cs typeface="Tahoma" pitchFamily="34" charset="0"/>
              </a:defRPr>
            </a:lvl1pPr>
          </a:lstStyle>
          <a:p>
            <a:pPr>
              <a:defRPr/>
            </a:pPr>
            <a:endParaRPr lang="en-US"/>
          </a:p>
        </p:txBody>
      </p:sp>
      <p:sp>
        <p:nvSpPr>
          <p:cNvPr id="113671" name="Rectangle 7"/>
          <p:cNvSpPr>
            <a:spLocks noGrp="1" noChangeArrowheads="1"/>
          </p:cNvSpPr>
          <p:nvPr>
            <p:ph type="sldNum" sz="quarter" idx="4"/>
          </p:nvPr>
        </p:nvSpPr>
        <p:spPr bwMode="auto">
          <a:xfrm>
            <a:off x="6477000" y="63246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Engravers MT" pitchFamily="18" charset="0"/>
                <a:cs typeface="Tahoma" pitchFamily="34" charset="0"/>
              </a:defRPr>
            </a:lvl1pPr>
          </a:lstStyle>
          <a:p>
            <a:pPr>
              <a:defRPr/>
            </a:pPr>
            <a:fld id="{875E2560-DA89-4D9A-BCB3-8BE6F1BD2E1C}" type="slidenum">
              <a:rPr lang="en-US"/>
              <a:pPr>
                <a:defRPr/>
              </a:pPr>
              <a:t>‹#›</a:t>
            </a:fld>
            <a:endParaRPr lang="en-US"/>
          </a:p>
        </p:txBody>
      </p:sp>
      <p:pic>
        <p:nvPicPr>
          <p:cNvPr id="28680" name="Picture 8" descr="mt_mini_032209"/>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228600"/>
            <a:ext cx="1127125" cy="1143000"/>
          </a:xfrm>
          <a:prstGeom prst="rect">
            <a:avLst/>
          </a:prstGeom>
          <a:noFill/>
          <a:ln>
            <a:noFill/>
          </a:ln>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3156" r:id="rId1"/>
    <p:sldLayoutId id="2147493157" r:id="rId2"/>
    <p:sldLayoutId id="2147493158" r:id="rId3"/>
    <p:sldLayoutId id="2147493159" r:id="rId4"/>
    <p:sldLayoutId id="2147493160" r:id="rId5"/>
    <p:sldLayoutId id="2147493161" r:id="rId6"/>
    <p:sldLayoutId id="2147493162" r:id="rId7"/>
    <p:sldLayoutId id="2147493163" r:id="rId8"/>
    <p:sldLayoutId id="2147493164" r:id="rId9"/>
    <p:sldLayoutId id="2147493165" r:id="rId10"/>
    <p:sldLayoutId id="2147493166" r:id="rId11"/>
  </p:sldLayoutIdLst>
  <p:timing>
    <p:tnLst>
      <p:par>
        <p:cTn id="1" dur="indefinite" restart="never" nodeType="tmRoot"/>
      </p:par>
    </p:tnLst>
  </p:timing>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Tahoma" pitchFamily="34" charset="0"/>
        </a:defRPr>
      </a:lvl2pPr>
      <a:lvl3pPr algn="ctr" rtl="0" eaLnBrk="0" fontAlgn="base" hangingPunct="0">
        <a:spcBef>
          <a:spcPct val="0"/>
        </a:spcBef>
        <a:spcAft>
          <a:spcPct val="0"/>
        </a:spcAft>
        <a:defRPr sz="3200" b="1">
          <a:solidFill>
            <a:schemeClr val="bg1"/>
          </a:solidFill>
          <a:latin typeface="Tahoma" pitchFamily="34" charset="0"/>
        </a:defRPr>
      </a:lvl3pPr>
      <a:lvl4pPr algn="ctr" rtl="0" eaLnBrk="0" fontAlgn="base" hangingPunct="0">
        <a:spcBef>
          <a:spcPct val="0"/>
        </a:spcBef>
        <a:spcAft>
          <a:spcPct val="0"/>
        </a:spcAft>
        <a:defRPr sz="3200" b="1">
          <a:solidFill>
            <a:schemeClr val="bg1"/>
          </a:solidFill>
          <a:latin typeface="Tahoma" pitchFamily="34" charset="0"/>
        </a:defRPr>
      </a:lvl4pPr>
      <a:lvl5pPr algn="ctr" rtl="0" eaLnBrk="0" fontAlgn="base" hangingPunct="0">
        <a:spcBef>
          <a:spcPct val="0"/>
        </a:spcBef>
        <a:spcAft>
          <a:spcPct val="0"/>
        </a:spcAft>
        <a:defRPr sz="3200" b="1">
          <a:solidFill>
            <a:schemeClr val="bg1"/>
          </a:solidFill>
          <a:latin typeface="Tahoma" pitchFamily="34" charset="0"/>
        </a:defRPr>
      </a:lvl5pPr>
      <a:lvl6pPr marL="457200" algn="ctr" rtl="0" eaLnBrk="0" fontAlgn="base" hangingPunct="0">
        <a:spcBef>
          <a:spcPct val="0"/>
        </a:spcBef>
        <a:spcAft>
          <a:spcPct val="0"/>
        </a:spcAft>
        <a:defRPr sz="3200" b="1">
          <a:solidFill>
            <a:schemeClr val="bg1"/>
          </a:solidFill>
          <a:latin typeface="Tahoma" pitchFamily="34" charset="0"/>
        </a:defRPr>
      </a:lvl6pPr>
      <a:lvl7pPr marL="914400" algn="ctr" rtl="0" eaLnBrk="0" fontAlgn="base" hangingPunct="0">
        <a:spcBef>
          <a:spcPct val="0"/>
        </a:spcBef>
        <a:spcAft>
          <a:spcPct val="0"/>
        </a:spcAft>
        <a:defRPr sz="3200" b="1">
          <a:solidFill>
            <a:schemeClr val="bg1"/>
          </a:solidFill>
          <a:latin typeface="Tahoma" pitchFamily="34" charset="0"/>
        </a:defRPr>
      </a:lvl7pPr>
      <a:lvl8pPr marL="1371600" algn="ctr" rtl="0" eaLnBrk="0" fontAlgn="base" hangingPunct="0">
        <a:spcBef>
          <a:spcPct val="0"/>
        </a:spcBef>
        <a:spcAft>
          <a:spcPct val="0"/>
        </a:spcAft>
        <a:defRPr sz="3200" b="1">
          <a:solidFill>
            <a:schemeClr val="bg1"/>
          </a:solidFill>
          <a:latin typeface="Tahoma" pitchFamily="34" charset="0"/>
        </a:defRPr>
      </a:lvl8pPr>
      <a:lvl9pPr marL="1828800" algn="ctr" rtl="0" eaLnBrk="0" fontAlgn="base" hangingPunct="0">
        <a:spcBef>
          <a:spcPct val="0"/>
        </a:spcBef>
        <a:spcAft>
          <a:spcPct val="0"/>
        </a:spcAft>
        <a:defRPr sz="3200" b="1">
          <a:solidFill>
            <a:schemeClr val="bg1"/>
          </a:solidFill>
          <a:latin typeface="Tahoma" pitchFamily="34" charset="0"/>
        </a:defRPr>
      </a:lvl9pPr>
    </p:titleStyle>
    <p:bodyStyle>
      <a:lvl1pPr marL="342900" indent="-342900" algn="l" rtl="0" eaLnBrk="0" fontAlgn="base" hangingPunct="0">
        <a:spcBef>
          <a:spcPct val="2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defRPr>
      </a:lvl2pPr>
      <a:lvl3pPr marL="1143000" indent="-228600" algn="l" rtl="0" eaLnBrk="0" fontAlgn="base" hangingPunct="0">
        <a:spcBef>
          <a:spcPct val="20000"/>
        </a:spcBef>
        <a:spcAft>
          <a:spcPct val="0"/>
        </a:spcAft>
        <a:buChar char="•"/>
        <a:defRPr sz="2800">
          <a:solidFill>
            <a:srgbClr val="000066"/>
          </a:solidFill>
          <a:latin typeface="+mn-lt"/>
        </a:defRPr>
      </a:lvl3pPr>
      <a:lvl4pPr marL="1600200" indent="-228600" algn="l" rtl="0" eaLnBrk="0" fontAlgn="base" hangingPunct="0">
        <a:spcBef>
          <a:spcPct val="20000"/>
        </a:spcBef>
        <a:spcAft>
          <a:spcPct val="0"/>
        </a:spcAft>
        <a:buChar char="–"/>
        <a:defRPr sz="2800">
          <a:solidFill>
            <a:srgbClr val="000066"/>
          </a:solidFill>
          <a:latin typeface="+mn-lt"/>
        </a:defRPr>
      </a:lvl4pPr>
      <a:lvl5pPr marL="2057400" indent="-228600" algn="l" rtl="0" eaLnBrk="0" fontAlgn="base" hangingPunct="0">
        <a:spcBef>
          <a:spcPct val="20000"/>
        </a:spcBef>
        <a:spcAft>
          <a:spcPct val="0"/>
        </a:spcAft>
        <a:buChar char="»"/>
        <a:defRPr sz="2800">
          <a:solidFill>
            <a:srgbClr val="000066"/>
          </a:solidFill>
          <a:latin typeface="+mn-lt"/>
        </a:defRPr>
      </a:lvl5pPr>
      <a:lvl6pPr marL="2514600" indent="-228600" algn="l" rtl="0" eaLnBrk="0" fontAlgn="base" hangingPunct="0">
        <a:spcBef>
          <a:spcPct val="20000"/>
        </a:spcBef>
        <a:spcAft>
          <a:spcPct val="0"/>
        </a:spcAft>
        <a:buChar char="»"/>
        <a:defRPr sz="2800">
          <a:solidFill>
            <a:srgbClr val="000066"/>
          </a:solidFill>
          <a:latin typeface="+mn-lt"/>
        </a:defRPr>
      </a:lvl6pPr>
      <a:lvl7pPr marL="2971800" indent="-228600" algn="l" rtl="0" eaLnBrk="0" fontAlgn="base" hangingPunct="0">
        <a:spcBef>
          <a:spcPct val="20000"/>
        </a:spcBef>
        <a:spcAft>
          <a:spcPct val="0"/>
        </a:spcAft>
        <a:buChar char="»"/>
        <a:defRPr sz="2800">
          <a:solidFill>
            <a:srgbClr val="000066"/>
          </a:solidFill>
          <a:latin typeface="+mn-lt"/>
        </a:defRPr>
      </a:lvl7pPr>
      <a:lvl8pPr marL="3429000" indent="-228600" algn="l" rtl="0" eaLnBrk="0" fontAlgn="base" hangingPunct="0">
        <a:spcBef>
          <a:spcPct val="20000"/>
        </a:spcBef>
        <a:spcAft>
          <a:spcPct val="0"/>
        </a:spcAft>
        <a:buChar char="»"/>
        <a:defRPr sz="2800">
          <a:solidFill>
            <a:srgbClr val="000066"/>
          </a:solidFill>
          <a:latin typeface="+mn-lt"/>
        </a:defRPr>
      </a:lvl8pPr>
      <a:lvl9pPr marL="3886200" indent="-228600" algn="l" rtl="0" eaLnBrk="0" fontAlgn="base" hangingPunct="0">
        <a:spcBef>
          <a:spcPct val="20000"/>
        </a:spcBef>
        <a:spcAft>
          <a:spcPct val="0"/>
        </a:spcAft>
        <a:buChar char="»"/>
        <a:defRPr sz="28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29698" name="Picture 2" descr="caution tap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noChangeArrowheads="1"/>
          </p:cNvSpPr>
          <p:nvPr>
            <p:ph type="title"/>
          </p:nvPr>
        </p:nvSpPr>
        <p:spPr bwMode="auto">
          <a:xfrm>
            <a:off x="0" y="0"/>
            <a:ext cx="9144000" cy="1066800"/>
          </a:xfrm>
          <a:prstGeom prst="rect">
            <a:avLst/>
          </a:prstGeom>
          <a:solidFill>
            <a:srgbClr val="0000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9700" name="Rectangle 4"/>
          <p:cNvSpPr>
            <a:spLocks noGrp="1" noChangeArrowheads="1"/>
          </p:cNvSpPr>
          <p:nvPr>
            <p:ph type="body" idx="1"/>
          </p:nvPr>
        </p:nvSpPr>
        <p:spPr bwMode="auto">
          <a:xfrm>
            <a:off x="1108075" y="3690938"/>
            <a:ext cx="7883525"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93167" r:id="rId1"/>
    <p:sldLayoutId id="2147493168" r:id="rId2"/>
    <p:sldLayoutId id="2147493169" r:id="rId3"/>
    <p:sldLayoutId id="2147493170" r:id="rId4"/>
    <p:sldLayoutId id="2147493171" r:id="rId5"/>
    <p:sldLayoutId id="2147493172" r:id="rId6"/>
    <p:sldLayoutId id="2147493173" r:id="rId7"/>
    <p:sldLayoutId id="2147493174" r:id="rId8"/>
    <p:sldLayoutId id="2147493175" r:id="rId9"/>
    <p:sldLayoutId id="2147493176" r:id="rId10"/>
    <p:sldLayoutId id="2147493177" r:id="rId11"/>
  </p:sldLayoutIdLst>
  <p:timing>
    <p:tnLst>
      <p:par>
        <p:cTn id="1" dur="indefinite" restart="never" nodeType="tmRoot"/>
      </p:par>
    </p:tnLst>
  </p:timing>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Tahoma" pitchFamily="34" charset="0"/>
          <a:cs typeface="Arial" pitchFamily="34" charset="0"/>
        </a:defRPr>
      </a:lvl2pPr>
      <a:lvl3pPr algn="l" rtl="0" eaLnBrk="0" fontAlgn="base" hangingPunct="0">
        <a:spcBef>
          <a:spcPct val="0"/>
        </a:spcBef>
        <a:spcAft>
          <a:spcPct val="0"/>
        </a:spcAft>
        <a:defRPr sz="3200" b="1">
          <a:solidFill>
            <a:schemeClr val="bg1"/>
          </a:solidFill>
          <a:latin typeface="Tahoma" pitchFamily="34" charset="0"/>
          <a:cs typeface="Arial" pitchFamily="34" charset="0"/>
        </a:defRPr>
      </a:lvl3pPr>
      <a:lvl4pPr algn="l" rtl="0" eaLnBrk="0" fontAlgn="base" hangingPunct="0">
        <a:spcBef>
          <a:spcPct val="0"/>
        </a:spcBef>
        <a:spcAft>
          <a:spcPct val="0"/>
        </a:spcAft>
        <a:defRPr sz="3200" b="1">
          <a:solidFill>
            <a:schemeClr val="bg1"/>
          </a:solidFill>
          <a:latin typeface="Tahoma" pitchFamily="34" charset="0"/>
          <a:cs typeface="Arial" pitchFamily="34" charset="0"/>
        </a:defRPr>
      </a:lvl4pPr>
      <a:lvl5pPr algn="l" rtl="0" eaLnBrk="0" fontAlgn="base" hangingPunct="0">
        <a:spcBef>
          <a:spcPct val="0"/>
        </a:spcBef>
        <a:spcAft>
          <a:spcPct val="0"/>
        </a:spcAft>
        <a:defRPr sz="3200" b="1">
          <a:solidFill>
            <a:schemeClr val="bg1"/>
          </a:solidFill>
          <a:latin typeface="Tahoma" pitchFamily="34" charset="0"/>
          <a:cs typeface="Arial" pitchFamily="34" charset="0"/>
        </a:defRPr>
      </a:lvl5pPr>
      <a:lvl6pPr marL="457200" algn="l" rtl="0" eaLnBrk="0" fontAlgn="base" hangingPunct="0">
        <a:spcBef>
          <a:spcPct val="0"/>
        </a:spcBef>
        <a:spcAft>
          <a:spcPct val="0"/>
        </a:spcAft>
        <a:defRPr sz="3200" b="1">
          <a:solidFill>
            <a:schemeClr val="bg1"/>
          </a:solidFill>
          <a:latin typeface="Tahoma" pitchFamily="34" charset="0"/>
          <a:cs typeface="Arial" pitchFamily="34" charset="0"/>
        </a:defRPr>
      </a:lvl6pPr>
      <a:lvl7pPr marL="914400" algn="l" rtl="0" eaLnBrk="0" fontAlgn="base" hangingPunct="0">
        <a:spcBef>
          <a:spcPct val="0"/>
        </a:spcBef>
        <a:spcAft>
          <a:spcPct val="0"/>
        </a:spcAft>
        <a:defRPr sz="3200" b="1">
          <a:solidFill>
            <a:schemeClr val="bg1"/>
          </a:solidFill>
          <a:latin typeface="Tahoma" pitchFamily="34" charset="0"/>
          <a:cs typeface="Arial" pitchFamily="34" charset="0"/>
        </a:defRPr>
      </a:lvl7pPr>
      <a:lvl8pPr marL="1371600" algn="l" rtl="0" eaLnBrk="0" fontAlgn="base" hangingPunct="0">
        <a:spcBef>
          <a:spcPct val="0"/>
        </a:spcBef>
        <a:spcAft>
          <a:spcPct val="0"/>
        </a:spcAft>
        <a:defRPr sz="3200" b="1">
          <a:solidFill>
            <a:schemeClr val="bg1"/>
          </a:solidFill>
          <a:latin typeface="Tahoma" pitchFamily="34" charset="0"/>
          <a:cs typeface="Arial" pitchFamily="34" charset="0"/>
        </a:defRPr>
      </a:lvl8pPr>
      <a:lvl9pPr marL="1828800" algn="l" rtl="0" eaLnBrk="0" fontAlgn="base" hangingPunct="0">
        <a:spcBef>
          <a:spcPct val="0"/>
        </a:spcBef>
        <a:spcAft>
          <a:spcPct val="0"/>
        </a:spcAft>
        <a:defRPr sz="3200" b="1">
          <a:solidFill>
            <a:schemeClr val="bg1"/>
          </a:solidFill>
          <a:latin typeface="Tahoma" pitchFamily="34" charset="0"/>
          <a:cs typeface="Arial" pitchFamily="34" charset="0"/>
        </a:defRPr>
      </a:lvl9pPr>
    </p:titleStyle>
    <p:bodyStyle>
      <a:lvl1pPr marL="342900" indent="-342900" algn="l" rtl="0" eaLnBrk="0" fontAlgn="base" hangingPunct="0">
        <a:spcBef>
          <a:spcPct val="20000"/>
        </a:spcBef>
        <a:spcAft>
          <a:spcPct val="0"/>
        </a:spcAft>
        <a:defRPr sz="2400">
          <a:solidFill>
            <a:schemeClr val="bg1"/>
          </a:solidFill>
          <a:latin typeface="+mn-lt"/>
          <a:ea typeface="+mn-ea"/>
          <a:cs typeface="+mn-cs"/>
        </a:defRPr>
      </a:lvl1pPr>
      <a:lvl2pPr marL="742950" indent="-285750" algn="l" rtl="0" eaLnBrk="0" fontAlgn="base" hangingPunct="0">
        <a:spcBef>
          <a:spcPct val="20000"/>
        </a:spcBef>
        <a:spcAft>
          <a:spcPct val="0"/>
        </a:spcAft>
        <a:defRPr sz="2400">
          <a:solidFill>
            <a:schemeClr val="bg1"/>
          </a:solidFill>
          <a:latin typeface="+mn-lt"/>
          <a:cs typeface="+mn-cs"/>
        </a:defRPr>
      </a:lvl2pPr>
      <a:lvl3pPr marL="1143000" indent="-228600" algn="l" rtl="0" eaLnBrk="0" fontAlgn="base" hangingPunct="0">
        <a:spcBef>
          <a:spcPct val="20000"/>
        </a:spcBef>
        <a:spcAft>
          <a:spcPct val="0"/>
        </a:spcAft>
        <a:defRPr sz="2400">
          <a:solidFill>
            <a:schemeClr val="bg1"/>
          </a:solidFill>
          <a:latin typeface="+mn-lt"/>
          <a:cs typeface="+mn-cs"/>
        </a:defRPr>
      </a:lvl3pPr>
      <a:lvl4pPr marL="1600200" indent="-228600" algn="l" rtl="0" eaLnBrk="0" fontAlgn="base" hangingPunct="0">
        <a:spcBef>
          <a:spcPct val="20000"/>
        </a:spcBef>
        <a:spcAft>
          <a:spcPct val="0"/>
        </a:spcAft>
        <a:defRPr sz="2400">
          <a:solidFill>
            <a:schemeClr val="bg1"/>
          </a:solidFill>
          <a:latin typeface="+mn-lt"/>
          <a:cs typeface="+mn-cs"/>
        </a:defRPr>
      </a:lvl4pPr>
      <a:lvl5pPr marL="2057400" indent="-228600" algn="l" rtl="0" eaLnBrk="0" fontAlgn="base" hangingPunct="0">
        <a:spcBef>
          <a:spcPct val="20000"/>
        </a:spcBef>
        <a:spcAft>
          <a:spcPct val="0"/>
        </a:spcAft>
        <a:defRPr sz="2400">
          <a:solidFill>
            <a:schemeClr val="bg1"/>
          </a:solidFill>
          <a:latin typeface="+mn-lt"/>
          <a:cs typeface="+mn-cs"/>
        </a:defRPr>
      </a:lvl5pPr>
      <a:lvl6pPr marL="2514600" indent="-228600" algn="l" rtl="0" eaLnBrk="0" fontAlgn="base" hangingPunct="0">
        <a:spcBef>
          <a:spcPct val="20000"/>
        </a:spcBef>
        <a:spcAft>
          <a:spcPct val="0"/>
        </a:spcAft>
        <a:defRPr sz="2400">
          <a:solidFill>
            <a:schemeClr val="bg1"/>
          </a:solidFill>
          <a:latin typeface="+mn-lt"/>
          <a:cs typeface="+mn-cs"/>
        </a:defRPr>
      </a:lvl6pPr>
      <a:lvl7pPr marL="2971800" indent="-228600" algn="l" rtl="0" eaLnBrk="0" fontAlgn="base" hangingPunct="0">
        <a:spcBef>
          <a:spcPct val="20000"/>
        </a:spcBef>
        <a:spcAft>
          <a:spcPct val="0"/>
        </a:spcAft>
        <a:defRPr sz="2400">
          <a:solidFill>
            <a:schemeClr val="bg1"/>
          </a:solidFill>
          <a:latin typeface="+mn-lt"/>
          <a:cs typeface="+mn-cs"/>
        </a:defRPr>
      </a:lvl7pPr>
      <a:lvl8pPr marL="3429000" indent="-228600" algn="l" rtl="0" eaLnBrk="0" fontAlgn="base" hangingPunct="0">
        <a:spcBef>
          <a:spcPct val="20000"/>
        </a:spcBef>
        <a:spcAft>
          <a:spcPct val="0"/>
        </a:spcAft>
        <a:defRPr sz="2400">
          <a:solidFill>
            <a:schemeClr val="bg1"/>
          </a:solidFill>
          <a:latin typeface="+mn-lt"/>
          <a:cs typeface="+mn-cs"/>
        </a:defRPr>
      </a:lvl8pPr>
      <a:lvl9pPr marL="3886200" indent="-228600" algn="l" rtl="0" eaLnBrk="0" fontAlgn="base" hangingPunct="0">
        <a:spcBef>
          <a:spcPct val="20000"/>
        </a:spcBef>
        <a:spcAft>
          <a:spcPct val="0"/>
        </a:spcAft>
        <a:defRPr sz="24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838200" y="762000"/>
            <a:ext cx="7467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3075" name="Rectangle 3"/>
          <p:cNvSpPr>
            <a:spLocks noGrp="1" noChangeArrowheads="1"/>
          </p:cNvSpPr>
          <p:nvPr>
            <p:ph type="body" idx="1"/>
          </p:nvPr>
        </p:nvSpPr>
        <p:spPr bwMode="auto">
          <a:xfrm>
            <a:off x="914400" y="1752600"/>
            <a:ext cx="7391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3076" name="Picture 4" descr="shield"/>
          <p:cNvPicPr>
            <a:picLocks noChangeAspect="1" noChangeArrowheads="1"/>
          </p:cNvPicPr>
          <p:nvPr userDrawn="1"/>
        </p:nvPicPr>
        <p:blipFill>
          <a:blip r:embed="rId14">
            <a:lum bright="20000" contrast="26000"/>
            <a:grayscl/>
            <a:extLst>
              <a:ext uri="{28A0092B-C50C-407E-A947-70E740481C1C}">
                <a14:useLocalDpi xmlns:a14="http://schemas.microsoft.com/office/drawing/2010/main" val="0"/>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93337" r:id="rId1"/>
    <p:sldLayoutId id="2147492894" r:id="rId2"/>
    <p:sldLayoutId id="2147492895" r:id="rId3"/>
    <p:sldLayoutId id="2147492896" r:id="rId4"/>
    <p:sldLayoutId id="2147492897" r:id="rId5"/>
    <p:sldLayoutId id="2147492898" r:id="rId6"/>
    <p:sldLayoutId id="2147492899" r:id="rId7"/>
    <p:sldLayoutId id="2147492900" r:id="rId8"/>
    <p:sldLayoutId id="2147492901" r:id="rId9"/>
    <p:sldLayoutId id="2147492902" r:id="rId10"/>
    <p:sldLayoutId id="2147492903" r:id="rId11"/>
  </p:sldLayoutIdLst>
  <p:timing>
    <p:tnLst>
      <p:par>
        <p:cTn id="1" dur="indefinite" restart="never" nodeType="tmRoot"/>
      </p:par>
    </p:tnLst>
  </p:timing>
  <p:txStyles>
    <p:titleStyle>
      <a:lvl1pPr algn="l" rtl="0" eaLnBrk="0" fontAlgn="base" hangingPunct="0">
        <a:spcBef>
          <a:spcPct val="0"/>
        </a:spcBef>
        <a:spcAft>
          <a:spcPct val="0"/>
        </a:spcAft>
        <a:defRPr sz="3200">
          <a:solidFill>
            <a:srgbClr val="663300"/>
          </a:solidFill>
          <a:latin typeface="+mj-lt"/>
          <a:ea typeface="+mj-ea"/>
          <a:cs typeface="+mj-cs"/>
        </a:defRPr>
      </a:lvl1pPr>
      <a:lvl2pPr algn="l" rtl="0" eaLnBrk="0" fontAlgn="base" hangingPunct="0">
        <a:spcBef>
          <a:spcPct val="0"/>
        </a:spcBef>
        <a:spcAft>
          <a:spcPct val="0"/>
        </a:spcAft>
        <a:defRPr sz="3200">
          <a:solidFill>
            <a:srgbClr val="663300"/>
          </a:solidFill>
          <a:latin typeface="Galatia SIL" pitchFamily="2" charset="0"/>
        </a:defRPr>
      </a:lvl2pPr>
      <a:lvl3pPr algn="l" rtl="0" eaLnBrk="0" fontAlgn="base" hangingPunct="0">
        <a:spcBef>
          <a:spcPct val="0"/>
        </a:spcBef>
        <a:spcAft>
          <a:spcPct val="0"/>
        </a:spcAft>
        <a:defRPr sz="3200">
          <a:solidFill>
            <a:srgbClr val="663300"/>
          </a:solidFill>
          <a:latin typeface="Galatia SIL" pitchFamily="2" charset="0"/>
        </a:defRPr>
      </a:lvl3pPr>
      <a:lvl4pPr algn="l" rtl="0" eaLnBrk="0" fontAlgn="base" hangingPunct="0">
        <a:spcBef>
          <a:spcPct val="0"/>
        </a:spcBef>
        <a:spcAft>
          <a:spcPct val="0"/>
        </a:spcAft>
        <a:defRPr sz="3200">
          <a:solidFill>
            <a:srgbClr val="663300"/>
          </a:solidFill>
          <a:latin typeface="Galatia SIL" pitchFamily="2" charset="0"/>
        </a:defRPr>
      </a:lvl4pPr>
      <a:lvl5pPr algn="l" rtl="0" eaLnBrk="0" fontAlgn="base" hangingPunct="0">
        <a:spcBef>
          <a:spcPct val="0"/>
        </a:spcBef>
        <a:spcAft>
          <a:spcPct val="0"/>
        </a:spcAft>
        <a:defRPr sz="3200">
          <a:solidFill>
            <a:srgbClr val="663300"/>
          </a:solidFill>
          <a:latin typeface="Galatia SIL" pitchFamily="2" charset="0"/>
        </a:defRPr>
      </a:lvl5pPr>
      <a:lvl6pPr marL="457200" algn="l" rtl="0" fontAlgn="base">
        <a:spcBef>
          <a:spcPct val="0"/>
        </a:spcBef>
        <a:spcAft>
          <a:spcPct val="0"/>
        </a:spcAft>
        <a:defRPr sz="3200">
          <a:solidFill>
            <a:srgbClr val="663300"/>
          </a:solidFill>
          <a:latin typeface="Galatia SIL" pitchFamily="2" charset="0"/>
        </a:defRPr>
      </a:lvl6pPr>
      <a:lvl7pPr marL="914400" algn="l" rtl="0" fontAlgn="base">
        <a:spcBef>
          <a:spcPct val="0"/>
        </a:spcBef>
        <a:spcAft>
          <a:spcPct val="0"/>
        </a:spcAft>
        <a:defRPr sz="3200">
          <a:solidFill>
            <a:srgbClr val="663300"/>
          </a:solidFill>
          <a:latin typeface="Galatia SIL" pitchFamily="2" charset="0"/>
        </a:defRPr>
      </a:lvl7pPr>
      <a:lvl8pPr marL="1371600" algn="l" rtl="0" fontAlgn="base">
        <a:spcBef>
          <a:spcPct val="0"/>
        </a:spcBef>
        <a:spcAft>
          <a:spcPct val="0"/>
        </a:spcAft>
        <a:defRPr sz="3200">
          <a:solidFill>
            <a:srgbClr val="663300"/>
          </a:solidFill>
          <a:latin typeface="Galatia SIL" pitchFamily="2" charset="0"/>
        </a:defRPr>
      </a:lvl8pPr>
      <a:lvl9pPr marL="1828800" algn="l" rtl="0" fontAlgn="base">
        <a:spcBef>
          <a:spcPct val="0"/>
        </a:spcBef>
        <a:spcAft>
          <a:spcPct val="0"/>
        </a:spcAft>
        <a:defRPr sz="3200">
          <a:solidFill>
            <a:srgbClr val="663300"/>
          </a:solidFill>
          <a:latin typeface="Galatia SIL" pitchFamily="2" charset="0"/>
        </a:defRPr>
      </a:lvl9pPr>
    </p:titleStyle>
    <p:bodyStyle>
      <a:lvl1pPr marL="342900" indent="-342900" algn="l" rtl="0" eaLnBrk="0" fontAlgn="base" hangingPunct="0">
        <a:spcBef>
          <a:spcPct val="20000"/>
        </a:spcBef>
        <a:spcAft>
          <a:spcPct val="0"/>
        </a:spcAft>
        <a:buChar char="•"/>
        <a:defRPr sz="2800">
          <a:solidFill>
            <a:srgbClr val="663300"/>
          </a:solidFill>
          <a:latin typeface="+mn-lt"/>
          <a:ea typeface="+mn-ea"/>
          <a:cs typeface="+mn-cs"/>
        </a:defRPr>
      </a:lvl1pPr>
      <a:lvl2pPr marL="742950" indent="-285750" algn="l" rtl="0" eaLnBrk="0" fontAlgn="base" hangingPunct="0">
        <a:spcBef>
          <a:spcPct val="20000"/>
        </a:spcBef>
        <a:spcAft>
          <a:spcPct val="0"/>
        </a:spcAft>
        <a:buChar char="–"/>
        <a:defRPr sz="2400">
          <a:solidFill>
            <a:srgbClr val="663300"/>
          </a:solidFill>
          <a:latin typeface="+mn-lt"/>
        </a:defRPr>
      </a:lvl2pPr>
      <a:lvl3pPr marL="1143000" indent="-228600" algn="l" rtl="0" eaLnBrk="0" fontAlgn="base" hangingPunct="0">
        <a:spcBef>
          <a:spcPct val="20000"/>
        </a:spcBef>
        <a:spcAft>
          <a:spcPct val="0"/>
        </a:spcAft>
        <a:buChar char="•"/>
        <a:defRPr sz="2000">
          <a:solidFill>
            <a:srgbClr val="663300"/>
          </a:solidFill>
          <a:latin typeface="+mn-lt"/>
        </a:defRPr>
      </a:lvl3pPr>
      <a:lvl4pPr marL="1600200" indent="-228600" algn="l" rtl="0" eaLnBrk="0" fontAlgn="base" hangingPunct="0">
        <a:spcBef>
          <a:spcPct val="20000"/>
        </a:spcBef>
        <a:spcAft>
          <a:spcPct val="0"/>
        </a:spcAft>
        <a:buChar char="–"/>
        <a:defRPr sz="2000">
          <a:solidFill>
            <a:srgbClr val="663300"/>
          </a:solidFill>
          <a:latin typeface="+mn-lt"/>
        </a:defRPr>
      </a:lvl4pPr>
      <a:lvl5pPr marL="2057400" indent="-228600" algn="l" rtl="0" eaLnBrk="0" fontAlgn="base" hangingPunct="0">
        <a:spcBef>
          <a:spcPct val="20000"/>
        </a:spcBef>
        <a:spcAft>
          <a:spcPct val="0"/>
        </a:spcAft>
        <a:buChar char="»"/>
        <a:defRPr sz="1600">
          <a:solidFill>
            <a:srgbClr val="663300"/>
          </a:solidFill>
          <a:latin typeface="+mn-lt"/>
        </a:defRPr>
      </a:lvl5pPr>
      <a:lvl6pPr marL="2514600" indent="-228600" algn="l" rtl="0" fontAlgn="base">
        <a:spcBef>
          <a:spcPct val="20000"/>
        </a:spcBef>
        <a:spcAft>
          <a:spcPct val="0"/>
        </a:spcAft>
        <a:buChar char="»"/>
        <a:defRPr sz="1600">
          <a:solidFill>
            <a:srgbClr val="663300"/>
          </a:solidFill>
          <a:latin typeface="+mn-lt"/>
        </a:defRPr>
      </a:lvl6pPr>
      <a:lvl7pPr marL="2971800" indent="-228600" algn="l" rtl="0" fontAlgn="base">
        <a:spcBef>
          <a:spcPct val="20000"/>
        </a:spcBef>
        <a:spcAft>
          <a:spcPct val="0"/>
        </a:spcAft>
        <a:buChar char="»"/>
        <a:defRPr sz="1600">
          <a:solidFill>
            <a:srgbClr val="663300"/>
          </a:solidFill>
          <a:latin typeface="+mn-lt"/>
        </a:defRPr>
      </a:lvl7pPr>
      <a:lvl8pPr marL="3429000" indent="-228600" algn="l" rtl="0" fontAlgn="base">
        <a:spcBef>
          <a:spcPct val="20000"/>
        </a:spcBef>
        <a:spcAft>
          <a:spcPct val="0"/>
        </a:spcAft>
        <a:buChar char="»"/>
        <a:defRPr sz="1600">
          <a:solidFill>
            <a:srgbClr val="663300"/>
          </a:solidFill>
          <a:latin typeface="+mn-lt"/>
        </a:defRPr>
      </a:lvl8pPr>
      <a:lvl9pPr marL="3886200" indent="-228600" algn="l" rtl="0" fontAlgn="base">
        <a:spcBef>
          <a:spcPct val="20000"/>
        </a:spcBef>
        <a:spcAft>
          <a:spcPct val="0"/>
        </a:spcAft>
        <a:buChar char="»"/>
        <a:defRPr sz="1600">
          <a:solidFill>
            <a:srgbClr val="663300"/>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838200" y="762000"/>
            <a:ext cx="7467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30723" name="Rectangle 3"/>
          <p:cNvSpPr>
            <a:spLocks noGrp="1" noChangeArrowheads="1"/>
          </p:cNvSpPr>
          <p:nvPr>
            <p:ph type="body" idx="1"/>
          </p:nvPr>
        </p:nvSpPr>
        <p:spPr bwMode="auto">
          <a:xfrm>
            <a:off x="914400" y="1752600"/>
            <a:ext cx="7391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30724" name="Picture 4" descr="shield"/>
          <p:cNvPicPr>
            <a:picLocks noChangeAspect="1" noChangeArrowheads="1"/>
          </p:cNvPicPr>
          <p:nvPr/>
        </p:nvPicPr>
        <p:blipFill>
          <a:blip r:embed="rId14" cstate="print">
            <a:lum bright="20000" contrast="26000"/>
            <a:grayscl/>
            <a:extLst>
              <a:ext uri="{28A0092B-C50C-407E-A947-70E740481C1C}">
                <a14:useLocalDpi xmlns:a14="http://schemas.microsoft.com/office/drawing/2010/main" val="0"/>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93178" r:id="rId1"/>
    <p:sldLayoutId id="2147493179" r:id="rId2"/>
    <p:sldLayoutId id="2147493180" r:id="rId3"/>
    <p:sldLayoutId id="2147493181" r:id="rId4"/>
    <p:sldLayoutId id="2147493182" r:id="rId5"/>
    <p:sldLayoutId id="2147493183" r:id="rId6"/>
    <p:sldLayoutId id="2147493184" r:id="rId7"/>
    <p:sldLayoutId id="2147493185" r:id="rId8"/>
    <p:sldLayoutId id="2147493186" r:id="rId9"/>
    <p:sldLayoutId id="2147493187" r:id="rId10"/>
    <p:sldLayoutId id="2147493188" r:id="rId11"/>
  </p:sldLayoutIdLst>
  <p:txStyles>
    <p:titleStyle>
      <a:lvl1pPr algn="l" rtl="0" eaLnBrk="0" fontAlgn="base" hangingPunct="0">
        <a:spcBef>
          <a:spcPct val="0"/>
        </a:spcBef>
        <a:spcAft>
          <a:spcPct val="0"/>
        </a:spcAft>
        <a:defRPr sz="3200">
          <a:solidFill>
            <a:srgbClr val="663300"/>
          </a:solidFill>
          <a:latin typeface="+mj-lt"/>
          <a:ea typeface="+mj-ea"/>
          <a:cs typeface="+mj-cs"/>
        </a:defRPr>
      </a:lvl1pPr>
      <a:lvl2pPr algn="l" rtl="0" eaLnBrk="0" fontAlgn="base" hangingPunct="0">
        <a:spcBef>
          <a:spcPct val="0"/>
        </a:spcBef>
        <a:spcAft>
          <a:spcPct val="0"/>
        </a:spcAft>
        <a:defRPr sz="3200">
          <a:solidFill>
            <a:srgbClr val="663300"/>
          </a:solidFill>
          <a:latin typeface="Galatia SIL"/>
          <a:cs typeface="Arial" pitchFamily="34" charset="0"/>
        </a:defRPr>
      </a:lvl2pPr>
      <a:lvl3pPr algn="l" rtl="0" eaLnBrk="0" fontAlgn="base" hangingPunct="0">
        <a:spcBef>
          <a:spcPct val="0"/>
        </a:spcBef>
        <a:spcAft>
          <a:spcPct val="0"/>
        </a:spcAft>
        <a:defRPr sz="3200">
          <a:solidFill>
            <a:srgbClr val="663300"/>
          </a:solidFill>
          <a:latin typeface="Galatia SIL"/>
          <a:cs typeface="Arial" pitchFamily="34" charset="0"/>
        </a:defRPr>
      </a:lvl3pPr>
      <a:lvl4pPr algn="l" rtl="0" eaLnBrk="0" fontAlgn="base" hangingPunct="0">
        <a:spcBef>
          <a:spcPct val="0"/>
        </a:spcBef>
        <a:spcAft>
          <a:spcPct val="0"/>
        </a:spcAft>
        <a:defRPr sz="3200">
          <a:solidFill>
            <a:srgbClr val="663300"/>
          </a:solidFill>
          <a:latin typeface="Galatia SIL"/>
          <a:cs typeface="Arial" pitchFamily="34" charset="0"/>
        </a:defRPr>
      </a:lvl4pPr>
      <a:lvl5pPr algn="l" rtl="0" eaLnBrk="0" fontAlgn="base" hangingPunct="0">
        <a:spcBef>
          <a:spcPct val="0"/>
        </a:spcBef>
        <a:spcAft>
          <a:spcPct val="0"/>
        </a:spcAft>
        <a:defRPr sz="3200">
          <a:solidFill>
            <a:srgbClr val="663300"/>
          </a:solidFill>
          <a:latin typeface="Galatia SIL"/>
          <a:cs typeface="Arial" pitchFamily="34" charset="0"/>
        </a:defRPr>
      </a:lvl5pPr>
      <a:lvl6pPr marL="457200" algn="l" rtl="0" eaLnBrk="0" fontAlgn="base" hangingPunct="0">
        <a:spcBef>
          <a:spcPct val="0"/>
        </a:spcBef>
        <a:spcAft>
          <a:spcPct val="0"/>
        </a:spcAft>
        <a:defRPr sz="3200">
          <a:solidFill>
            <a:srgbClr val="663300"/>
          </a:solidFill>
          <a:latin typeface="Galatia SIL"/>
          <a:cs typeface="Arial" pitchFamily="34" charset="0"/>
        </a:defRPr>
      </a:lvl6pPr>
      <a:lvl7pPr marL="914400" algn="l" rtl="0" eaLnBrk="0" fontAlgn="base" hangingPunct="0">
        <a:spcBef>
          <a:spcPct val="0"/>
        </a:spcBef>
        <a:spcAft>
          <a:spcPct val="0"/>
        </a:spcAft>
        <a:defRPr sz="3200">
          <a:solidFill>
            <a:srgbClr val="663300"/>
          </a:solidFill>
          <a:latin typeface="Galatia SIL"/>
          <a:cs typeface="Arial" pitchFamily="34" charset="0"/>
        </a:defRPr>
      </a:lvl7pPr>
      <a:lvl8pPr marL="1371600" algn="l" rtl="0" eaLnBrk="0" fontAlgn="base" hangingPunct="0">
        <a:spcBef>
          <a:spcPct val="0"/>
        </a:spcBef>
        <a:spcAft>
          <a:spcPct val="0"/>
        </a:spcAft>
        <a:defRPr sz="3200">
          <a:solidFill>
            <a:srgbClr val="663300"/>
          </a:solidFill>
          <a:latin typeface="Galatia SIL"/>
          <a:cs typeface="Arial" pitchFamily="34" charset="0"/>
        </a:defRPr>
      </a:lvl8pPr>
      <a:lvl9pPr marL="1828800" algn="l" rtl="0" eaLnBrk="0" fontAlgn="base" hangingPunct="0">
        <a:spcBef>
          <a:spcPct val="0"/>
        </a:spcBef>
        <a:spcAft>
          <a:spcPct val="0"/>
        </a:spcAft>
        <a:defRPr sz="3200">
          <a:solidFill>
            <a:srgbClr val="663300"/>
          </a:solidFill>
          <a:latin typeface="Galatia SIL"/>
          <a:cs typeface="Arial" pitchFamily="34" charset="0"/>
        </a:defRPr>
      </a:lvl9pPr>
    </p:titleStyle>
    <p:bodyStyle>
      <a:lvl1pPr marL="342900" indent="-342900" algn="l" rtl="0" eaLnBrk="0" fontAlgn="base" hangingPunct="0">
        <a:spcBef>
          <a:spcPct val="20000"/>
        </a:spcBef>
        <a:spcAft>
          <a:spcPct val="0"/>
        </a:spcAft>
        <a:buChar char="•"/>
        <a:defRPr sz="2800">
          <a:solidFill>
            <a:srgbClr val="663300"/>
          </a:solidFill>
          <a:latin typeface="+mn-lt"/>
          <a:ea typeface="+mn-ea"/>
          <a:cs typeface="+mn-cs"/>
        </a:defRPr>
      </a:lvl1pPr>
      <a:lvl2pPr marL="742950" indent="-285750" algn="l" rtl="0" eaLnBrk="0" fontAlgn="base" hangingPunct="0">
        <a:spcBef>
          <a:spcPct val="20000"/>
        </a:spcBef>
        <a:spcAft>
          <a:spcPct val="0"/>
        </a:spcAft>
        <a:buChar char="–"/>
        <a:defRPr sz="2400">
          <a:solidFill>
            <a:srgbClr val="663300"/>
          </a:solidFill>
          <a:latin typeface="+mn-lt"/>
          <a:cs typeface="+mn-cs"/>
        </a:defRPr>
      </a:lvl2pPr>
      <a:lvl3pPr marL="1143000" indent="-228600" algn="l" rtl="0" eaLnBrk="0" fontAlgn="base" hangingPunct="0">
        <a:spcBef>
          <a:spcPct val="20000"/>
        </a:spcBef>
        <a:spcAft>
          <a:spcPct val="0"/>
        </a:spcAft>
        <a:buChar char="•"/>
        <a:defRPr sz="2000">
          <a:solidFill>
            <a:srgbClr val="663300"/>
          </a:solidFill>
          <a:latin typeface="+mn-lt"/>
          <a:cs typeface="+mn-cs"/>
        </a:defRPr>
      </a:lvl3pPr>
      <a:lvl4pPr marL="1600200" indent="-228600" algn="l" rtl="0" eaLnBrk="0" fontAlgn="base" hangingPunct="0">
        <a:spcBef>
          <a:spcPct val="20000"/>
        </a:spcBef>
        <a:spcAft>
          <a:spcPct val="0"/>
        </a:spcAft>
        <a:buChar char="–"/>
        <a:defRPr>
          <a:solidFill>
            <a:srgbClr val="663300"/>
          </a:solidFill>
          <a:latin typeface="+mn-lt"/>
          <a:cs typeface="+mn-cs"/>
        </a:defRPr>
      </a:lvl4pPr>
      <a:lvl5pPr marL="2057400" indent="-228600" algn="l" rtl="0" eaLnBrk="0" fontAlgn="base" hangingPunct="0">
        <a:spcBef>
          <a:spcPct val="20000"/>
        </a:spcBef>
        <a:spcAft>
          <a:spcPct val="0"/>
        </a:spcAft>
        <a:buChar char="»"/>
        <a:defRPr sz="1600">
          <a:solidFill>
            <a:srgbClr val="663300"/>
          </a:solidFill>
          <a:latin typeface="+mn-lt"/>
          <a:cs typeface="+mn-cs"/>
        </a:defRPr>
      </a:lvl5pPr>
      <a:lvl6pPr marL="2514600" indent="-228600" algn="l" rtl="0" eaLnBrk="0" fontAlgn="base" hangingPunct="0">
        <a:spcBef>
          <a:spcPct val="20000"/>
        </a:spcBef>
        <a:spcAft>
          <a:spcPct val="0"/>
        </a:spcAft>
        <a:buChar char="»"/>
        <a:defRPr sz="1600">
          <a:solidFill>
            <a:srgbClr val="663300"/>
          </a:solidFill>
          <a:latin typeface="+mn-lt"/>
          <a:cs typeface="+mn-cs"/>
        </a:defRPr>
      </a:lvl6pPr>
      <a:lvl7pPr marL="2971800" indent="-228600" algn="l" rtl="0" eaLnBrk="0" fontAlgn="base" hangingPunct="0">
        <a:spcBef>
          <a:spcPct val="20000"/>
        </a:spcBef>
        <a:spcAft>
          <a:spcPct val="0"/>
        </a:spcAft>
        <a:buChar char="»"/>
        <a:defRPr sz="1600">
          <a:solidFill>
            <a:srgbClr val="663300"/>
          </a:solidFill>
          <a:latin typeface="+mn-lt"/>
          <a:cs typeface="+mn-cs"/>
        </a:defRPr>
      </a:lvl7pPr>
      <a:lvl8pPr marL="3429000" indent="-228600" algn="l" rtl="0" eaLnBrk="0" fontAlgn="base" hangingPunct="0">
        <a:spcBef>
          <a:spcPct val="20000"/>
        </a:spcBef>
        <a:spcAft>
          <a:spcPct val="0"/>
        </a:spcAft>
        <a:buChar char="»"/>
        <a:defRPr sz="1600">
          <a:solidFill>
            <a:srgbClr val="663300"/>
          </a:solidFill>
          <a:latin typeface="+mn-lt"/>
          <a:cs typeface="+mn-cs"/>
        </a:defRPr>
      </a:lvl8pPr>
      <a:lvl9pPr marL="3886200" indent="-228600" algn="l" rtl="0" eaLnBrk="0" fontAlgn="base" hangingPunct="0">
        <a:spcBef>
          <a:spcPct val="20000"/>
        </a:spcBef>
        <a:spcAft>
          <a:spcPct val="0"/>
        </a:spcAft>
        <a:buChar char="»"/>
        <a:defRPr sz="1600">
          <a:solidFill>
            <a:srgbClr val="6633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1746" name="Picture 2" descr="ripples_washou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765175"/>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p:cNvSpPr>
            <a:spLocks noChangeArrowheads="1"/>
          </p:cNvSpPr>
          <p:nvPr userDrawn="1"/>
        </p:nvSpPr>
        <p:spPr bwMode="auto">
          <a:xfrm>
            <a:off x="0" y="0"/>
            <a:ext cx="9144000" cy="11430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latin typeface="Tahoma" pitchFamily="34" charset="0"/>
              <a:cs typeface="Tahoma" pitchFamily="34" charset="0"/>
            </a:endParaRPr>
          </a:p>
        </p:txBody>
      </p:sp>
      <p:sp>
        <p:nvSpPr>
          <p:cNvPr id="31748" name="Rectangle 4"/>
          <p:cNvSpPr>
            <a:spLocks noGrp="1" noChangeArrowheads="1"/>
          </p:cNvSpPr>
          <p:nvPr>
            <p:ph type="title"/>
          </p:nvPr>
        </p:nvSpPr>
        <p:spPr bwMode="auto">
          <a:xfrm>
            <a:off x="1371600" y="0"/>
            <a:ext cx="6400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1749" name="Rectangle 5"/>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75622" name="Rectangle 6"/>
          <p:cNvSpPr>
            <a:spLocks noGrp="1" noChangeArrowheads="1"/>
          </p:cNvSpPr>
          <p:nvPr>
            <p:ph type="ftr" sz="quarter" idx="3"/>
          </p:nvPr>
        </p:nvSpPr>
        <p:spPr bwMode="auto">
          <a:xfrm>
            <a:off x="609600" y="6324600"/>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US"/>
          </a:p>
        </p:txBody>
      </p:sp>
      <p:sp>
        <p:nvSpPr>
          <p:cNvPr id="1775623" name="Rectangle 7"/>
          <p:cNvSpPr>
            <a:spLocks noGrp="1" noChangeArrowheads="1"/>
          </p:cNvSpPr>
          <p:nvPr>
            <p:ph type="sldNum" sz="quarter" idx="4"/>
          </p:nvPr>
        </p:nvSpPr>
        <p:spPr bwMode="auto">
          <a:xfrm>
            <a:off x="6477000" y="63246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0C9638E2-CC4B-4B68-A8F4-107D089C21A7}" type="slidenum">
              <a:rPr lang="en-US"/>
              <a:pPr>
                <a:defRPr/>
              </a:pPr>
              <a:t>‹#›</a:t>
            </a:fld>
            <a:endParaRPr lang="en-US"/>
          </a:p>
        </p:txBody>
      </p:sp>
      <p:pic>
        <p:nvPicPr>
          <p:cNvPr id="31752" name="Picture 8" descr="mt_mini_032209"/>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228600"/>
            <a:ext cx="1127125" cy="1143000"/>
          </a:xfrm>
          <a:prstGeom prst="rect">
            <a:avLst/>
          </a:prstGeom>
          <a:noFill/>
          <a:ln>
            <a:noFill/>
          </a:ln>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3189" r:id="rId1"/>
    <p:sldLayoutId id="2147493190" r:id="rId2"/>
    <p:sldLayoutId id="2147493191" r:id="rId3"/>
    <p:sldLayoutId id="2147493192" r:id="rId4"/>
    <p:sldLayoutId id="2147493193" r:id="rId5"/>
    <p:sldLayoutId id="2147493194" r:id="rId6"/>
    <p:sldLayoutId id="2147493195" r:id="rId7"/>
    <p:sldLayoutId id="2147493196" r:id="rId8"/>
    <p:sldLayoutId id="2147493197" r:id="rId9"/>
    <p:sldLayoutId id="2147493198" r:id="rId10"/>
    <p:sldLayoutId id="2147493199" r:id="rId11"/>
  </p:sldLayoutIdLst>
  <p:timing>
    <p:tnLst>
      <p:par>
        <p:cTn id="1" dur="indefinite" restart="never" nodeType="tmRoot"/>
      </p:par>
    </p:tnLst>
  </p:timing>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Footlight MT Light" pitchFamily="18" charset="0"/>
          <a:cs typeface="Arial" pitchFamily="34" charset="0"/>
        </a:defRPr>
      </a:lvl2pPr>
      <a:lvl3pPr algn="ctr" rtl="0" eaLnBrk="0" fontAlgn="base" hangingPunct="0">
        <a:spcBef>
          <a:spcPct val="0"/>
        </a:spcBef>
        <a:spcAft>
          <a:spcPct val="0"/>
        </a:spcAft>
        <a:defRPr sz="3600">
          <a:solidFill>
            <a:schemeClr val="bg1"/>
          </a:solidFill>
          <a:latin typeface="Footlight MT Light" pitchFamily="18" charset="0"/>
          <a:cs typeface="Arial" pitchFamily="34" charset="0"/>
        </a:defRPr>
      </a:lvl3pPr>
      <a:lvl4pPr algn="ctr" rtl="0" eaLnBrk="0" fontAlgn="base" hangingPunct="0">
        <a:spcBef>
          <a:spcPct val="0"/>
        </a:spcBef>
        <a:spcAft>
          <a:spcPct val="0"/>
        </a:spcAft>
        <a:defRPr sz="3600">
          <a:solidFill>
            <a:schemeClr val="bg1"/>
          </a:solidFill>
          <a:latin typeface="Footlight MT Light" pitchFamily="18" charset="0"/>
          <a:cs typeface="Arial" pitchFamily="34" charset="0"/>
        </a:defRPr>
      </a:lvl4pPr>
      <a:lvl5pPr algn="ctr" rtl="0" eaLnBrk="0" fontAlgn="base" hangingPunct="0">
        <a:spcBef>
          <a:spcPct val="0"/>
        </a:spcBef>
        <a:spcAft>
          <a:spcPct val="0"/>
        </a:spcAft>
        <a:defRPr sz="3600">
          <a:solidFill>
            <a:schemeClr val="bg1"/>
          </a:solidFill>
          <a:latin typeface="Footlight MT Light" pitchFamily="18" charset="0"/>
          <a:cs typeface="Arial" pitchFamily="34" charset="0"/>
        </a:defRPr>
      </a:lvl5pPr>
      <a:lvl6pPr marL="457200" algn="ctr" rtl="0" eaLnBrk="0" fontAlgn="base" hangingPunct="0">
        <a:spcBef>
          <a:spcPct val="0"/>
        </a:spcBef>
        <a:spcAft>
          <a:spcPct val="0"/>
        </a:spcAft>
        <a:defRPr sz="3600">
          <a:solidFill>
            <a:schemeClr val="bg1"/>
          </a:solidFill>
          <a:latin typeface="Footlight MT Light" pitchFamily="18" charset="0"/>
          <a:cs typeface="Arial" pitchFamily="34" charset="0"/>
        </a:defRPr>
      </a:lvl6pPr>
      <a:lvl7pPr marL="914400" algn="ctr" rtl="0" eaLnBrk="0" fontAlgn="base" hangingPunct="0">
        <a:spcBef>
          <a:spcPct val="0"/>
        </a:spcBef>
        <a:spcAft>
          <a:spcPct val="0"/>
        </a:spcAft>
        <a:defRPr sz="3600">
          <a:solidFill>
            <a:schemeClr val="bg1"/>
          </a:solidFill>
          <a:latin typeface="Footlight MT Light" pitchFamily="18" charset="0"/>
          <a:cs typeface="Arial" pitchFamily="34" charset="0"/>
        </a:defRPr>
      </a:lvl7pPr>
      <a:lvl8pPr marL="1371600" algn="ctr" rtl="0" eaLnBrk="0" fontAlgn="base" hangingPunct="0">
        <a:spcBef>
          <a:spcPct val="0"/>
        </a:spcBef>
        <a:spcAft>
          <a:spcPct val="0"/>
        </a:spcAft>
        <a:defRPr sz="3600">
          <a:solidFill>
            <a:schemeClr val="bg1"/>
          </a:solidFill>
          <a:latin typeface="Footlight MT Light" pitchFamily="18" charset="0"/>
          <a:cs typeface="Arial" pitchFamily="34" charset="0"/>
        </a:defRPr>
      </a:lvl8pPr>
      <a:lvl9pPr marL="1828800" algn="ctr" rtl="0" eaLnBrk="0" fontAlgn="base" hangingPunct="0">
        <a:spcBef>
          <a:spcPct val="0"/>
        </a:spcBef>
        <a:spcAft>
          <a:spcPct val="0"/>
        </a:spcAft>
        <a:defRPr sz="3600">
          <a:solidFill>
            <a:schemeClr val="bg1"/>
          </a:solidFill>
          <a:latin typeface="Footlight MT Light" pitchFamily="18" charset="0"/>
          <a:cs typeface="Arial" pitchFamily="34" charset="0"/>
        </a:defRPr>
      </a:lvl9pPr>
    </p:titleStyle>
    <p:bodyStyle>
      <a:lvl1pPr marL="342900" indent="-342900" algn="l" rtl="0" eaLnBrk="0" fontAlgn="base" hangingPunct="0">
        <a:spcBef>
          <a:spcPct val="2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400">
          <a:solidFill>
            <a:srgbClr val="000066"/>
          </a:solidFill>
          <a:latin typeface="+mn-lt"/>
          <a:cs typeface="+mn-cs"/>
        </a:defRPr>
      </a:lvl2pPr>
      <a:lvl3pPr marL="1143000" indent="-228600" algn="l" rtl="0" eaLnBrk="0" fontAlgn="base" hangingPunct="0">
        <a:spcBef>
          <a:spcPct val="20000"/>
        </a:spcBef>
        <a:spcAft>
          <a:spcPct val="0"/>
        </a:spcAft>
        <a:buChar char="•"/>
        <a:defRPr sz="2000">
          <a:solidFill>
            <a:srgbClr val="000066"/>
          </a:solidFill>
          <a:latin typeface="+mn-lt"/>
          <a:cs typeface="+mn-cs"/>
        </a:defRPr>
      </a:lvl3pPr>
      <a:lvl4pPr marL="1600200" indent="-228600" algn="l" rtl="0" eaLnBrk="0" fontAlgn="base" hangingPunct="0">
        <a:spcBef>
          <a:spcPct val="20000"/>
        </a:spcBef>
        <a:spcAft>
          <a:spcPct val="0"/>
        </a:spcAft>
        <a:buChar char="–"/>
        <a:defRPr>
          <a:solidFill>
            <a:srgbClr val="000066"/>
          </a:solidFill>
          <a:latin typeface="+mn-lt"/>
          <a:cs typeface="+mn-cs"/>
        </a:defRPr>
      </a:lvl4pPr>
      <a:lvl5pPr marL="2057400" indent="-228600" algn="l" rtl="0" eaLnBrk="0" fontAlgn="base" hangingPunct="0">
        <a:spcBef>
          <a:spcPct val="20000"/>
        </a:spcBef>
        <a:spcAft>
          <a:spcPct val="0"/>
        </a:spcAft>
        <a:buChar char="»"/>
        <a:defRPr>
          <a:solidFill>
            <a:srgbClr val="000066"/>
          </a:solidFill>
          <a:latin typeface="+mn-lt"/>
          <a:cs typeface="+mn-cs"/>
        </a:defRPr>
      </a:lvl5pPr>
      <a:lvl6pPr marL="2514600" indent="-228600" algn="l" rtl="0" eaLnBrk="0" fontAlgn="base" hangingPunct="0">
        <a:spcBef>
          <a:spcPct val="20000"/>
        </a:spcBef>
        <a:spcAft>
          <a:spcPct val="0"/>
        </a:spcAft>
        <a:buChar char="»"/>
        <a:defRPr>
          <a:solidFill>
            <a:srgbClr val="000066"/>
          </a:solidFill>
          <a:latin typeface="+mn-lt"/>
          <a:cs typeface="+mn-cs"/>
        </a:defRPr>
      </a:lvl6pPr>
      <a:lvl7pPr marL="2971800" indent="-228600" algn="l" rtl="0" eaLnBrk="0" fontAlgn="base" hangingPunct="0">
        <a:spcBef>
          <a:spcPct val="20000"/>
        </a:spcBef>
        <a:spcAft>
          <a:spcPct val="0"/>
        </a:spcAft>
        <a:buChar char="»"/>
        <a:defRPr>
          <a:solidFill>
            <a:srgbClr val="000066"/>
          </a:solidFill>
          <a:latin typeface="+mn-lt"/>
          <a:cs typeface="+mn-cs"/>
        </a:defRPr>
      </a:lvl7pPr>
      <a:lvl8pPr marL="3429000" indent="-228600" algn="l" rtl="0" eaLnBrk="0" fontAlgn="base" hangingPunct="0">
        <a:spcBef>
          <a:spcPct val="20000"/>
        </a:spcBef>
        <a:spcAft>
          <a:spcPct val="0"/>
        </a:spcAft>
        <a:buChar char="»"/>
        <a:defRPr>
          <a:solidFill>
            <a:srgbClr val="000066"/>
          </a:solidFill>
          <a:latin typeface="+mn-lt"/>
          <a:cs typeface="+mn-cs"/>
        </a:defRPr>
      </a:lvl8pPr>
      <a:lvl9pPr marL="3886200" indent="-228600" algn="l" rtl="0" eaLnBrk="0" fontAlgn="base" hangingPunct="0">
        <a:spcBef>
          <a:spcPct val="20000"/>
        </a:spcBef>
        <a:spcAft>
          <a:spcPct val="0"/>
        </a:spcAft>
        <a:buChar char="»"/>
        <a:defRPr>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27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93200" r:id="rId1"/>
    <p:sldLayoutId id="2147493201" r:id="rId2"/>
    <p:sldLayoutId id="2147493202" r:id="rId3"/>
    <p:sldLayoutId id="2147493203" r:id="rId4"/>
    <p:sldLayoutId id="2147493204" r:id="rId5"/>
    <p:sldLayoutId id="2147493205" r:id="rId6"/>
    <p:sldLayoutId id="2147493206" r:id="rId7"/>
    <p:sldLayoutId id="2147493207" r:id="rId8"/>
    <p:sldLayoutId id="2147493208" r:id="rId9"/>
    <p:sldLayoutId id="2147493209" r:id="rId10"/>
    <p:sldLayoutId id="2147493210" r:id="rId11"/>
  </p:sldLayoutIdLst>
  <p:timing>
    <p:tnLst>
      <p:par>
        <p:cTn id="1" dur="indefinite" restart="never" nodeType="tmRoot"/>
      </p:par>
    </p:tnLst>
  </p:timing>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Tahoma" pitchFamily="34" charset="0"/>
          <a:cs typeface="Arial" pitchFamily="34" charset="0"/>
        </a:defRPr>
      </a:lvl2pPr>
      <a:lvl3pPr algn="ctr" rtl="0" eaLnBrk="0" fontAlgn="base" hangingPunct="0">
        <a:spcBef>
          <a:spcPct val="0"/>
        </a:spcBef>
        <a:spcAft>
          <a:spcPct val="0"/>
        </a:spcAft>
        <a:defRPr sz="3200" b="1">
          <a:solidFill>
            <a:schemeClr val="bg1"/>
          </a:solidFill>
          <a:latin typeface="Tahoma" pitchFamily="34" charset="0"/>
          <a:cs typeface="Arial" pitchFamily="34" charset="0"/>
        </a:defRPr>
      </a:lvl3pPr>
      <a:lvl4pPr algn="ctr" rtl="0" eaLnBrk="0" fontAlgn="base" hangingPunct="0">
        <a:spcBef>
          <a:spcPct val="0"/>
        </a:spcBef>
        <a:spcAft>
          <a:spcPct val="0"/>
        </a:spcAft>
        <a:defRPr sz="3200" b="1">
          <a:solidFill>
            <a:schemeClr val="bg1"/>
          </a:solidFill>
          <a:latin typeface="Tahoma" pitchFamily="34" charset="0"/>
          <a:cs typeface="Arial" pitchFamily="34" charset="0"/>
        </a:defRPr>
      </a:lvl4pPr>
      <a:lvl5pPr algn="ctr" rtl="0" eaLnBrk="0" fontAlgn="base" hangingPunct="0">
        <a:spcBef>
          <a:spcPct val="0"/>
        </a:spcBef>
        <a:spcAft>
          <a:spcPct val="0"/>
        </a:spcAft>
        <a:defRPr sz="3200" b="1">
          <a:solidFill>
            <a:schemeClr val="bg1"/>
          </a:solidFill>
          <a:latin typeface="Tahoma" pitchFamily="34" charset="0"/>
          <a:cs typeface="Arial" pitchFamily="34" charset="0"/>
        </a:defRPr>
      </a:lvl5pPr>
      <a:lvl6pPr marL="457200" algn="ctr" rtl="0" fontAlgn="base">
        <a:spcBef>
          <a:spcPct val="0"/>
        </a:spcBef>
        <a:spcAft>
          <a:spcPct val="0"/>
        </a:spcAft>
        <a:defRPr sz="3200" b="1">
          <a:solidFill>
            <a:schemeClr val="bg1"/>
          </a:solidFill>
          <a:latin typeface="Tahoma" pitchFamily="34" charset="0"/>
          <a:cs typeface="Arial" pitchFamily="34" charset="0"/>
        </a:defRPr>
      </a:lvl6pPr>
      <a:lvl7pPr marL="914400" algn="ctr" rtl="0" fontAlgn="base">
        <a:spcBef>
          <a:spcPct val="0"/>
        </a:spcBef>
        <a:spcAft>
          <a:spcPct val="0"/>
        </a:spcAft>
        <a:defRPr sz="3200" b="1">
          <a:solidFill>
            <a:schemeClr val="bg1"/>
          </a:solidFill>
          <a:latin typeface="Tahoma" pitchFamily="34" charset="0"/>
          <a:cs typeface="Arial" pitchFamily="34" charset="0"/>
        </a:defRPr>
      </a:lvl7pPr>
      <a:lvl8pPr marL="1371600" algn="ctr" rtl="0" fontAlgn="base">
        <a:spcBef>
          <a:spcPct val="0"/>
        </a:spcBef>
        <a:spcAft>
          <a:spcPct val="0"/>
        </a:spcAft>
        <a:defRPr sz="3200" b="1">
          <a:solidFill>
            <a:schemeClr val="bg1"/>
          </a:solidFill>
          <a:latin typeface="Tahoma" pitchFamily="34" charset="0"/>
          <a:cs typeface="Arial" pitchFamily="34" charset="0"/>
        </a:defRPr>
      </a:lvl8pPr>
      <a:lvl9pPr marL="1828800" algn="ctr" rtl="0" fontAlgn="base">
        <a:spcBef>
          <a:spcPct val="0"/>
        </a:spcBef>
        <a:spcAft>
          <a:spcPct val="0"/>
        </a:spcAft>
        <a:defRPr sz="3200" b="1">
          <a:solidFill>
            <a:schemeClr val="bg1"/>
          </a:solidFill>
          <a:latin typeface="Tahoma" pitchFamily="34" charset="0"/>
          <a:cs typeface="Arial" pitchFamily="34"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800">
          <a:solidFill>
            <a:schemeClr val="bg1"/>
          </a:solidFill>
          <a:latin typeface="+mn-lt"/>
          <a:cs typeface="+mn-cs"/>
        </a:defRPr>
      </a:lvl3pPr>
      <a:lvl4pPr marL="1600200" indent="-228600" algn="l" rtl="0" eaLnBrk="0" fontAlgn="base" hangingPunct="0">
        <a:spcBef>
          <a:spcPct val="20000"/>
        </a:spcBef>
        <a:spcAft>
          <a:spcPct val="0"/>
        </a:spcAft>
        <a:buChar char="–"/>
        <a:defRPr sz="2800">
          <a:solidFill>
            <a:schemeClr val="bg1"/>
          </a:solidFill>
          <a:latin typeface="+mn-lt"/>
          <a:cs typeface="+mn-cs"/>
        </a:defRPr>
      </a:lvl4pPr>
      <a:lvl5pPr marL="2057400" indent="-228600" algn="l" rtl="0" eaLnBrk="0" fontAlgn="base" hangingPunct="0">
        <a:spcBef>
          <a:spcPct val="20000"/>
        </a:spcBef>
        <a:spcAft>
          <a:spcPct val="0"/>
        </a:spcAft>
        <a:buChar char="»"/>
        <a:defRPr sz="2800">
          <a:solidFill>
            <a:schemeClr val="bg1"/>
          </a:solidFill>
          <a:latin typeface="+mn-lt"/>
          <a:cs typeface="+mn-cs"/>
        </a:defRPr>
      </a:lvl5pPr>
      <a:lvl6pPr marL="2514600" indent="-228600" algn="l" rtl="0" fontAlgn="base">
        <a:spcBef>
          <a:spcPct val="20000"/>
        </a:spcBef>
        <a:spcAft>
          <a:spcPct val="0"/>
        </a:spcAft>
        <a:buChar char="»"/>
        <a:defRPr sz="2800">
          <a:solidFill>
            <a:schemeClr val="bg1"/>
          </a:solidFill>
          <a:latin typeface="+mn-lt"/>
          <a:cs typeface="+mn-cs"/>
        </a:defRPr>
      </a:lvl6pPr>
      <a:lvl7pPr marL="2971800" indent="-228600" algn="l" rtl="0" fontAlgn="base">
        <a:spcBef>
          <a:spcPct val="20000"/>
        </a:spcBef>
        <a:spcAft>
          <a:spcPct val="0"/>
        </a:spcAft>
        <a:buChar char="»"/>
        <a:defRPr sz="2800">
          <a:solidFill>
            <a:schemeClr val="bg1"/>
          </a:solidFill>
          <a:latin typeface="+mn-lt"/>
          <a:cs typeface="+mn-cs"/>
        </a:defRPr>
      </a:lvl7pPr>
      <a:lvl8pPr marL="3429000" indent="-228600" algn="l" rtl="0" fontAlgn="base">
        <a:spcBef>
          <a:spcPct val="20000"/>
        </a:spcBef>
        <a:spcAft>
          <a:spcPct val="0"/>
        </a:spcAft>
        <a:buChar char="»"/>
        <a:defRPr sz="2800">
          <a:solidFill>
            <a:schemeClr val="bg1"/>
          </a:solidFill>
          <a:latin typeface="+mn-lt"/>
          <a:cs typeface="+mn-cs"/>
        </a:defRPr>
      </a:lvl8pPr>
      <a:lvl9pPr marL="3886200" indent="-228600" algn="l" rtl="0" fontAlgn="base">
        <a:spcBef>
          <a:spcPct val="20000"/>
        </a:spcBef>
        <a:spcAft>
          <a:spcPct val="0"/>
        </a:spcAft>
        <a:buChar char="»"/>
        <a:defRPr sz="28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838200" y="762000"/>
            <a:ext cx="7467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33795" name="Rectangle 3"/>
          <p:cNvSpPr>
            <a:spLocks noGrp="1" noChangeArrowheads="1"/>
          </p:cNvSpPr>
          <p:nvPr>
            <p:ph type="body" idx="1"/>
          </p:nvPr>
        </p:nvSpPr>
        <p:spPr bwMode="auto">
          <a:xfrm>
            <a:off x="914400" y="1752600"/>
            <a:ext cx="7391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33796" name="Picture 4" descr="shield"/>
          <p:cNvPicPr>
            <a:picLocks noChangeAspect="1" noChangeArrowheads="1"/>
          </p:cNvPicPr>
          <p:nvPr/>
        </p:nvPicPr>
        <p:blipFill>
          <a:blip r:embed="rId14" cstate="print">
            <a:lum bright="20000" contrast="26000"/>
            <a:grayscl/>
            <a:extLst>
              <a:ext uri="{28A0092B-C50C-407E-A947-70E740481C1C}">
                <a14:useLocalDpi xmlns:a14="http://schemas.microsoft.com/office/drawing/2010/main" val="0"/>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93211" r:id="rId1"/>
    <p:sldLayoutId id="2147493212" r:id="rId2"/>
    <p:sldLayoutId id="2147493213" r:id="rId3"/>
    <p:sldLayoutId id="2147493214" r:id="rId4"/>
    <p:sldLayoutId id="2147493215" r:id="rId5"/>
    <p:sldLayoutId id="2147493216" r:id="rId6"/>
    <p:sldLayoutId id="2147493217" r:id="rId7"/>
    <p:sldLayoutId id="2147493218" r:id="rId8"/>
    <p:sldLayoutId id="2147493219" r:id="rId9"/>
    <p:sldLayoutId id="2147493220" r:id="rId10"/>
    <p:sldLayoutId id="2147493221" r:id="rId11"/>
  </p:sldLayoutIdLst>
  <p:txStyles>
    <p:titleStyle>
      <a:lvl1pPr algn="l" rtl="0" eaLnBrk="0" fontAlgn="base" hangingPunct="0">
        <a:spcBef>
          <a:spcPct val="0"/>
        </a:spcBef>
        <a:spcAft>
          <a:spcPct val="0"/>
        </a:spcAft>
        <a:defRPr sz="3200">
          <a:solidFill>
            <a:srgbClr val="663300"/>
          </a:solidFill>
          <a:latin typeface="+mj-lt"/>
          <a:ea typeface="+mj-ea"/>
          <a:cs typeface="+mj-cs"/>
        </a:defRPr>
      </a:lvl1pPr>
      <a:lvl2pPr algn="l" rtl="0" eaLnBrk="0" fontAlgn="base" hangingPunct="0">
        <a:spcBef>
          <a:spcPct val="0"/>
        </a:spcBef>
        <a:spcAft>
          <a:spcPct val="0"/>
        </a:spcAft>
        <a:defRPr sz="3200">
          <a:solidFill>
            <a:srgbClr val="663300"/>
          </a:solidFill>
          <a:latin typeface="Galatia SIL"/>
          <a:cs typeface="Arial" pitchFamily="34" charset="0"/>
        </a:defRPr>
      </a:lvl2pPr>
      <a:lvl3pPr algn="l" rtl="0" eaLnBrk="0" fontAlgn="base" hangingPunct="0">
        <a:spcBef>
          <a:spcPct val="0"/>
        </a:spcBef>
        <a:spcAft>
          <a:spcPct val="0"/>
        </a:spcAft>
        <a:defRPr sz="3200">
          <a:solidFill>
            <a:srgbClr val="663300"/>
          </a:solidFill>
          <a:latin typeface="Galatia SIL"/>
          <a:cs typeface="Arial" pitchFamily="34" charset="0"/>
        </a:defRPr>
      </a:lvl3pPr>
      <a:lvl4pPr algn="l" rtl="0" eaLnBrk="0" fontAlgn="base" hangingPunct="0">
        <a:spcBef>
          <a:spcPct val="0"/>
        </a:spcBef>
        <a:spcAft>
          <a:spcPct val="0"/>
        </a:spcAft>
        <a:defRPr sz="3200">
          <a:solidFill>
            <a:srgbClr val="663300"/>
          </a:solidFill>
          <a:latin typeface="Galatia SIL"/>
          <a:cs typeface="Arial" pitchFamily="34" charset="0"/>
        </a:defRPr>
      </a:lvl4pPr>
      <a:lvl5pPr algn="l" rtl="0" eaLnBrk="0" fontAlgn="base" hangingPunct="0">
        <a:spcBef>
          <a:spcPct val="0"/>
        </a:spcBef>
        <a:spcAft>
          <a:spcPct val="0"/>
        </a:spcAft>
        <a:defRPr sz="3200">
          <a:solidFill>
            <a:srgbClr val="663300"/>
          </a:solidFill>
          <a:latin typeface="Galatia SIL"/>
          <a:cs typeface="Arial" pitchFamily="34" charset="0"/>
        </a:defRPr>
      </a:lvl5pPr>
      <a:lvl6pPr marL="457200" algn="l" rtl="0" fontAlgn="base">
        <a:spcBef>
          <a:spcPct val="0"/>
        </a:spcBef>
        <a:spcAft>
          <a:spcPct val="0"/>
        </a:spcAft>
        <a:defRPr sz="3200">
          <a:solidFill>
            <a:srgbClr val="663300"/>
          </a:solidFill>
          <a:latin typeface="Galatia SIL"/>
          <a:cs typeface="Arial" pitchFamily="34" charset="0"/>
        </a:defRPr>
      </a:lvl6pPr>
      <a:lvl7pPr marL="914400" algn="l" rtl="0" fontAlgn="base">
        <a:spcBef>
          <a:spcPct val="0"/>
        </a:spcBef>
        <a:spcAft>
          <a:spcPct val="0"/>
        </a:spcAft>
        <a:defRPr sz="3200">
          <a:solidFill>
            <a:srgbClr val="663300"/>
          </a:solidFill>
          <a:latin typeface="Galatia SIL"/>
          <a:cs typeface="Arial" pitchFamily="34" charset="0"/>
        </a:defRPr>
      </a:lvl7pPr>
      <a:lvl8pPr marL="1371600" algn="l" rtl="0" fontAlgn="base">
        <a:spcBef>
          <a:spcPct val="0"/>
        </a:spcBef>
        <a:spcAft>
          <a:spcPct val="0"/>
        </a:spcAft>
        <a:defRPr sz="3200">
          <a:solidFill>
            <a:srgbClr val="663300"/>
          </a:solidFill>
          <a:latin typeface="Galatia SIL"/>
          <a:cs typeface="Arial" pitchFamily="34" charset="0"/>
        </a:defRPr>
      </a:lvl8pPr>
      <a:lvl9pPr marL="1828800" algn="l" rtl="0" fontAlgn="base">
        <a:spcBef>
          <a:spcPct val="0"/>
        </a:spcBef>
        <a:spcAft>
          <a:spcPct val="0"/>
        </a:spcAft>
        <a:defRPr sz="3200">
          <a:solidFill>
            <a:srgbClr val="663300"/>
          </a:solidFill>
          <a:latin typeface="Galatia SIL"/>
          <a:cs typeface="Arial" pitchFamily="34" charset="0"/>
        </a:defRPr>
      </a:lvl9pPr>
    </p:titleStyle>
    <p:bodyStyle>
      <a:lvl1pPr marL="342900" indent="-342900" algn="l" rtl="0" eaLnBrk="0" fontAlgn="base" hangingPunct="0">
        <a:spcBef>
          <a:spcPct val="20000"/>
        </a:spcBef>
        <a:spcAft>
          <a:spcPct val="0"/>
        </a:spcAft>
        <a:buChar char="•"/>
        <a:defRPr sz="2800">
          <a:solidFill>
            <a:srgbClr val="663300"/>
          </a:solidFill>
          <a:latin typeface="+mn-lt"/>
          <a:ea typeface="+mn-ea"/>
          <a:cs typeface="+mn-cs"/>
        </a:defRPr>
      </a:lvl1pPr>
      <a:lvl2pPr marL="742950" indent="-285750" algn="l" rtl="0" eaLnBrk="0" fontAlgn="base" hangingPunct="0">
        <a:spcBef>
          <a:spcPct val="20000"/>
        </a:spcBef>
        <a:spcAft>
          <a:spcPct val="0"/>
        </a:spcAft>
        <a:buChar char="–"/>
        <a:defRPr sz="2400">
          <a:solidFill>
            <a:srgbClr val="663300"/>
          </a:solidFill>
          <a:latin typeface="+mn-lt"/>
          <a:cs typeface="+mn-cs"/>
        </a:defRPr>
      </a:lvl2pPr>
      <a:lvl3pPr marL="1143000" indent="-228600" algn="l" rtl="0" eaLnBrk="0" fontAlgn="base" hangingPunct="0">
        <a:spcBef>
          <a:spcPct val="20000"/>
        </a:spcBef>
        <a:spcAft>
          <a:spcPct val="0"/>
        </a:spcAft>
        <a:buChar char="•"/>
        <a:defRPr sz="2000">
          <a:solidFill>
            <a:srgbClr val="663300"/>
          </a:solidFill>
          <a:latin typeface="+mn-lt"/>
          <a:cs typeface="+mn-cs"/>
        </a:defRPr>
      </a:lvl3pPr>
      <a:lvl4pPr marL="1600200" indent="-228600" algn="l" rtl="0" eaLnBrk="0" fontAlgn="base" hangingPunct="0">
        <a:spcBef>
          <a:spcPct val="20000"/>
        </a:spcBef>
        <a:spcAft>
          <a:spcPct val="0"/>
        </a:spcAft>
        <a:buChar char="–"/>
        <a:defRPr>
          <a:solidFill>
            <a:srgbClr val="663300"/>
          </a:solidFill>
          <a:latin typeface="+mn-lt"/>
          <a:cs typeface="+mn-cs"/>
        </a:defRPr>
      </a:lvl4pPr>
      <a:lvl5pPr marL="2057400" indent="-228600" algn="l" rtl="0" eaLnBrk="0" fontAlgn="base" hangingPunct="0">
        <a:spcBef>
          <a:spcPct val="20000"/>
        </a:spcBef>
        <a:spcAft>
          <a:spcPct val="0"/>
        </a:spcAft>
        <a:buChar char="»"/>
        <a:defRPr sz="1600">
          <a:solidFill>
            <a:srgbClr val="663300"/>
          </a:solidFill>
          <a:latin typeface="+mn-lt"/>
          <a:cs typeface="+mn-cs"/>
        </a:defRPr>
      </a:lvl5pPr>
      <a:lvl6pPr marL="2514600" indent="-228600" algn="l" rtl="0" fontAlgn="base">
        <a:spcBef>
          <a:spcPct val="20000"/>
        </a:spcBef>
        <a:spcAft>
          <a:spcPct val="0"/>
        </a:spcAft>
        <a:buChar char="»"/>
        <a:defRPr sz="1600">
          <a:solidFill>
            <a:srgbClr val="663300"/>
          </a:solidFill>
          <a:latin typeface="+mn-lt"/>
          <a:cs typeface="+mn-cs"/>
        </a:defRPr>
      </a:lvl6pPr>
      <a:lvl7pPr marL="2971800" indent="-228600" algn="l" rtl="0" fontAlgn="base">
        <a:spcBef>
          <a:spcPct val="20000"/>
        </a:spcBef>
        <a:spcAft>
          <a:spcPct val="0"/>
        </a:spcAft>
        <a:buChar char="»"/>
        <a:defRPr sz="1600">
          <a:solidFill>
            <a:srgbClr val="663300"/>
          </a:solidFill>
          <a:latin typeface="+mn-lt"/>
          <a:cs typeface="+mn-cs"/>
        </a:defRPr>
      </a:lvl7pPr>
      <a:lvl8pPr marL="3429000" indent="-228600" algn="l" rtl="0" fontAlgn="base">
        <a:spcBef>
          <a:spcPct val="20000"/>
        </a:spcBef>
        <a:spcAft>
          <a:spcPct val="0"/>
        </a:spcAft>
        <a:buChar char="»"/>
        <a:defRPr sz="1600">
          <a:solidFill>
            <a:srgbClr val="663300"/>
          </a:solidFill>
          <a:latin typeface="+mn-lt"/>
          <a:cs typeface="+mn-cs"/>
        </a:defRPr>
      </a:lvl8pPr>
      <a:lvl9pPr marL="3886200" indent="-228600" algn="l" rtl="0" fontAlgn="base">
        <a:spcBef>
          <a:spcPct val="20000"/>
        </a:spcBef>
        <a:spcAft>
          <a:spcPct val="0"/>
        </a:spcAft>
        <a:buChar char="»"/>
        <a:defRPr sz="1600">
          <a:solidFill>
            <a:srgbClr val="6633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838200" y="762000"/>
            <a:ext cx="7467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34819" name="Rectangle 3"/>
          <p:cNvSpPr>
            <a:spLocks noGrp="1" noChangeArrowheads="1"/>
          </p:cNvSpPr>
          <p:nvPr>
            <p:ph type="body" idx="1"/>
          </p:nvPr>
        </p:nvSpPr>
        <p:spPr bwMode="auto">
          <a:xfrm>
            <a:off x="914400" y="1752600"/>
            <a:ext cx="7391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34820" name="Picture 4" descr="shield"/>
          <p:cNvPicPr>
            <a:picLocks noChangeAspect="1" noChangeArrowheads="1"/>
          </p:cNvPicPr>
          <p:nvPr userDrawn="1"/>
        </p:nvPicPr>
        <p:blipFill>
          <a:blip r:embed="rId14" cstate="print">
            <a:lum bright="20000" contrast="26000"/>
            <a:grayscl/>
            <a:extLst>
              <a:ext uri="{28A0092B-C50C-407E-A947-70E740481C1C}">
                <a14:useLocalDpi xmlns:a14="http://schemas.microsoft.com/office/drawing/2010/main" val="0"/>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93222" r:id="rId1"/>
    <p:sldLayoutId id="2147493223" r:id="rId2"/>
    <p:sldLayoutId id="2147493224" r:id="rId3"/>
    <p:sldLayoutId id="2147493225" r:id="rId4"/>
    <p:sldLayoutId id="2147493226" r:id="rId5"/>
    <p:sldLayoutId id="2147493227" r:id="rId6"/>
    <p:sldLayoutId id="2147493228" r:id="rId7"/>
    <p:sldLayoutId id="2147493229" r:id="rId8"/>
    <p:sldLayoutId id="2147493230" r:id="rId9"/>
    <p:sldLayoutId id="2147493231" r:id="rId10"/>
    <p:sldLayoutId id="2147493232" r:id="rId11"/>
  </p:sldLayoutIdLst>
  <p:txStyles>
    <p:titleStyle>
      <a:lvl1pPr algn="l" rtl="0" eaLnBrk="0" fontAlgn="base" hangingPunct="0">
        <a:spcBef>
          <a:spcPct val="0"/>
        </a:spcBef>
        <a:spcAft>
          <a:spcPct val="0"/>
        </a:spcAft>
        <a:defRPr sz="3200">
          <a:solidFill>
            <a:srgbClr val="663300"/>
          </a:solidFill>
          <a:latin typeface="+mj-lt"/>
          <a:ea typeface="+mj-ea"/>
          <a:cs typeface="+mj-cs"/>
        </a:defRPr>
      </a:lvl1pPr>
      <a:lvl2pPr algn="l" rtl="0" eaLnBrk="0" fontAlgn="base" hangingPunct="0">
        <a:spcBef>
          <a:spcPct val="0"/>
        </a:spcBef>
        <a:spcAft>
          <a:spcPct val="0"/>
        </a:spcAft>
        <a:defRPr sz="3200">
          <a:solidFill>
            <a:srgbClr val="663300"/>
          </a:solidFill>
          <a:latin typeface="Galatia SIL"/>
          <a:cs typeface="Arial" pitchFamily="34" charset="0"/>
        </a:defRPr>
      </a:lvl2pPr>
      <a:lvl3pPr algn="l" rtl="0" eaLnBrk="0" fontAlgn="base" hangingPunct="0">
        <a:spcBef>
          <a:spcPct val="0"/>
        </a:spcBef>
        <a:spcAft>
          <a:spcPct val="0"/>
        </a:spcAft>
        <a:defRPr sz="3200">
          <a:solidFill>
            <a:srgbClr val="663300"/>
          </a:solidFill>
          <a:latin typeface="Galatia SIL"/>
          <a:cs typeface="Arial" pitchFamily="34" charset="0"/>
        </a:defRPr>
      </a:lvl3pPr>
      <a:lvl4pPr algn="l" rtl="0" eaLnBrk="0" fontAlgn="base" hangingPunct="0">
        <a:spcBef>
          <a:spcPct val="0"/>
        </a:spcBef>
        <a:spcAft>
          <a:spcPct val="0"/>
        </a:spcAft>
        <a:defRPr sz="3200">
          <a:solidFill>
            <a:srgbClr val="663300"/>
          </a:solidFill>
          <a:latin typeface="Galatia SIL"/>
          <a:cs typeface="Arial" pitchFamily="34" charset="0"/>
        </a:defRPr>
      </a:lvl4pPr>
      <a:lvl5pPr algn="l" rtl="0" eaLnBrk="0" fontAlgn="base" hangingPunct="0">
        <a:spcBef>
          <a:spcPct val="0"/>
        </a:spcBef>
        <a:spcAft>
          <a:spcPct val="0"/>
        </a:spcAft>
        <a:defRPr sz="3200">
          <a:solidFill>
            <a:srgbClr val="663300"/>
          </a:solidFill>
          <a:latin typeface="Galatia SIL"/>
          <a:cs typeface="Arial" pitchFamily="34" charset="0"/>
        </a:defRPr>
      </a:lvl5pPr>
      <a:lvl6pPr marL="457200" algn="l" rtl="0" fontAlgn="base">
        <a:spcBef>
          <a:spcPct val="0"/>
        </a:spcBef>
        <a:spcAft>
          <a:spcPct val="0"/>
        </a:spcAft>
        <a:defRPr sz="3200">
          <a:solidFill>
            <a:srgbClr val="663300"/>
          </a:solidFill>
          <a:latin typeface="Galatia SIL"/>
          <a:cs typeface="Arial" pitchFamily="34" charset="0"/>
        </a:defRPr>
      </a:lvl6pPr>
      <a:lvl7pPr marL="914400" algn="l" rtl="0" fontAlgn="base">
        <a:spcBef>
          <a:spcPct val="0"/>
        </a:spcBef>
        <a:spcAft>
          <a:spcPct val="0"/>
        </a:spcAft>
        <a:defRPr sz="3200">
          <a:solidFill>
            <a:srgbClr val="663300"/>
          </a:solidFill>
          <a:latin typeface="Galatia SIL"/>
          <a:cs typeface="Arial" pitchFamily="34" charset="0"/>
        </a:defRPr>
      </a:lvl7pPr>
      <a:lvl8pPr marL="1371600" algn="l" rtl="0" fontAlgn="base">
        <a:spcBef>
          <a:spcPct val="0"/>
        </a:spcBef>
        <a:spcAft>
          <a:spcPct val="0"/>
        </a:spcAft>
        <a:defRPr sz="3200">
          <a:solidFill>
            <a:srgbClr val="663300"/>
          </a:solidFill>
          <a:latin typeface="Galatia SIL"/>
          <a:cs typeface="Arial" pitchFamily="34" charset="0"/>
        </a:defRPr>
      </a:lvl8pPr>
      <a:lvl9pPr marL="1828800" algn="l" rtl="0" fontAlgn="base">
        <a:spcBef>
          <a:spcPct val="0"/>
        </a:spcBef>
        <a:spcAft>
          <a:spcPct val="0"/>
        </a:spcAft>
        <a:defRPr sz="3200">
          <a:solidFill>
            <a:srgbClr val="663300"/>
          </a:solidFill>
          <a:latin typeface="Galatia SIL"/>
          <a:cs typeface="Arial" pitchFamily="34" charset="0"/>
        </a:defRPr>
      </a:lvl9pPr>
    </p:titleStyle>
    <p:bodyStyle>
      <a:lvl1pPr marL="342900" indent="-342900" algn="l" rtl="0" eaLnBrk="0" fontAlgn="base" hangingPunct="0">
        <a:spcBef>
          <a:spcPct val="20000"/>
        </a:spcBef>
        <a:spcAft>
          <a:spcPct val="0"/>
        </a:spcAft>
        <a:buChar char="•"/>
        <a:defRPr sz="2800">
          <a:solidFill>
            <a:srgbClr val="663300"/>
          </a:solidFill>
          <a:latin typeface="+mn-lt"/>
          <a:ea typeface="+mn-ea"/>
          <a:cs typeface="+mn-cs"/>
        </a:defRPr>
      </a:lvl1pPr>
      <a:lvl2pPr marL="742950" indent="-285750" algn="l" rtl="0" eaLnBrk="0" fontAlgn="base" hangingPunct="0">
        <a:spcBef>
          <a:spcPct val="20000"/>
        </a:spcBef>
        <a:spcAft>
          <a:spcPct val="0"/>
        </a:spcAft>
        <a:buChar char="–"/>
        <a:defRPr sz="2400">
          <a:solidFill>
            <a:srgbClr val="663300"/>
          </a:solidFill>
          <a:latin typeface="+mn-lt"/>
          <a:cs typeface="+mn-cs"/>
        </a:defRPr>
      </a:lvl2pPr>
      <a:lvl3pPr marL="1143000" indent="-228600" algn="l" rtl="0" eaLnBrk="0" fontAlgn="base" hangingPunct="0">
        <a:spcBef>
          <a:spcPct val="20000"/>
        </a:spcBef>
        <a:spcAft>
          <a:spcPct val="0"/>
        </a:spcAft>
        <a:buChar char="•"/>
        <a:defRPr sz="2000">
          <a:solidFill>
            <a:srgbClr val="663300"/>
          </a:solidFill>
          <a:latin typeface="+mn-lt"/>
          <a:cs typeface="+mn-cs"/>
        </a:defRPr>
      </a:lvl3pPr>
      <a:lvl4pPr marL="1600200" indent="-228600" algn="l" rtl="0" eaLnBrk="0" fontAlgn="base" hangingPunct="0">
        <a:spcBef>
          <a:spcPct val="20000"/>
        </a:spcBef>
        <a:spcAft>
          <a:spcPct val="0"/>
        </a:spcAft>
        <a:buChar char="–"/>
        <a:defRPr>
          <a:solidFill>
            <a:srgbClr val="663300"/>
          </a:solidFill>
          <a:latin typeface="+mn-lt"/>
          <a:cs typeface="+mn-cs"/>
        </a:defRPr>
      </a:lvl4pPr>
      <a:lvl5pPr marL="2057400" indent="-228600" algn="l" rtl="0" eaLnBrk="0" fontAlgn="base" hangingPunct="0">
        <a:spcBef>
          <a:spcPct val="20000"/>
        </a:spcBef>
        <a:spcAft>
          <a:spcPct val="0"/>
        </a:spcAft>
        <a:buChar char="»"/>
        <a:defRPr sz="1600">
          <a:solidFill>
            <a:srgbClr val="663300"/>
          </a:solidFill>
          <a:latin typeface="+mn-lt"/>
          <a:cs typeface="+mn-cs"/>
        </a:defRPr>
      </a:lvl5pPr>
      <a:lvl6pPr marL="2514600" indent="-228600" algn="l" rtl="0" fontAlgn="base">
        <a:spcBef>
          <a:spcPct val="20000"/>
        </a:spcBef>
        <a:spcAft>
          <a:spcPct val="0"/>
        </a:spcAft>
        <a:buChar char="»"/>
        <a:defRPr sz="1600">
          <a:solidFill>
            <a:srgbClr val="663300"/>
          </a:solidFill>
          <a:latin typeface="+mn-lt"/>
          <a:cs typeface="+mn-cs"/>
        </a:defRPr>
      </a:lvl6pPr>
      <a:lvl7pPr marL="2971800" indent="-228600" algn="l" rtl="0" fontAlgn="base">
        <a:spcBef>
          <a:spcPct val="20000"/>
        </a:spcBef>
        <a:spcAft>
          <a:spcPct val="0"/>
        </a:spcAft>
        <a:buChar char="»"/>
        <a:defRPr sz="1600">
          <a:solidFill>
            <a:srgbClr val="663300"/>
          </a:solidFill>
          <a:latin typeface="+mn-lt"/>
          <a:cs typeface="+mn-cs"/>
        </a:defRPr>
      </a:lvl7pPr>
      <a:lvl8pPr marL="3429000" indent="-228600" algn="l" rtl="0" fontAlgn="base">
        <a:spcBef>
          <a:spcPct val="20000"/>
        </a:spcBef>
        <a:spcAft>
          <a:spcPct val="0"/>
        </a:spcAft>
        <a:buChar char="»"/>
        <a:defRPr sz="1600">
          <a:solidFill>
            <a:srgbClr val="663300"/>
          </a:solidFill>
          <a:latin typeface="+mn-lt"/>
          <a:cs typeface="+mn-cs"/>
        </a:defRPr>
      </a:lvl8pPr>
      <a:lvl9pPr marL="3886200" indent="-228600" algn="l" rtl="0" fontAlgn="base">
        <a:spcBef>
          <a:spcPct val="20000"/>
        </a:spcBef>
        <a:spcAft>
          <a:spcPct val="0"/>
        </a:spcAft>
        <a:buChar char="»"/>
        <a:defRPr sz="1600">
          <a:solidFill>
            <a:srgbClr val="6633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838200" y="762000"/>
            <a:ext cx="7467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35843" name="Rectangle 3"/>
          <p:cNvSpPr>
            <a:spLocks noGrp="1" noChangeArrowheads="1"/>
          </p:cNvSpPr>
          <p:nvPr>
            <p:ph type="body" idx="1"/>
          </p:nvPr>
        </p:nvSpPr>
        <p:spPr bwMode="auto">
          <a:xfrm>
            <a:off x="914400" y="1752600"/>
            <a:ext cx="7391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Tree>
  </p:cSld>
  <p:clrMap bg1="dk2" tx1="lt1" bg2="dk1" tx2="lt2" accent1="accent1" accent2="accent2" accent3="accent3" accent4="accent4" accent5="accent5" accent6="accent6" hlink="hlink" folHlink="folHlink"/>
  <p:sldLayoutIdLst>
    <p:sldLayoutId id="2147493233" r:id="rId1"/>
    <p:sldLayoutId id="2147493234" r:id="rId2"/>
    <p:sldLayoutId id="2147493235" r:id="rId3"/>
    <p:sldLayoutId id="2147493236" r:id="rId4"/>
    <p:sldLayoutId id="2147493237" r:id="rId5"/>
    <p:sldLayoutId id="2147493238" r:id="rId6"/>
    <p:sldLayoutId id="2147493239" r:id="rId7"/>
    <p:sldLayoutId id="2147493240" r:id="rId8"/>
    <p:sldLayoutId id="2147493241" r:id="rId9"/>
    <p:sldLayoutId id="2147493242" r:id="rId10"/>
    <p:sldLayoutId id="2147493243" r:id="rId11"/>
  </p:sldLayoutIdLst>
  <p:timing>
    <p:tnLst>
      <p:par>
        <p:cTn id="1" dur="indefinite" restart="never" nodeType="tmRoot"/>
      </p:par>
    </p:tnLst>
  </p:timing>
  <p:txStyles>
    <p:titleStyle>
      <a:lvl1pPr algn="l" rtl="0" eaLnBrk="0" fontAlgn="base" hangingPunct="0">
        <a:spcBef>
          <a:spcPct val="0"/>
        </a:spcBef>
        <a:spcAft>
          <a:spcPct val="0"/>
        </a:spcAft>
        <a:defRPr sz="3200">
          <a:solidFill>
            <a:srgbClr val="663300"/>
          </a:solidFill>
          <a:latin typeface="+mj-lt"/>
          <a:ea typeface="+mj-ea"/>
          <a:cs typeface="+mj-cs"/>
        </a:defRPr>
      </a:lvl1pPr>
      <a:lvl2pPr algn="l" rtl="0" eaLnBrk="0" fontAlgn="base" hangingPunct="0">
        <a:spcBef>
          <a:spcPct val="0"/>
        </a:spcBef>
        <a:spcAft>
          <a:spcPct val="0"/>
        </a:spcAft>
        <a:defRPr sz="3200">
          <a:solidFill>
            <a:srgbClr val="663300"/>
          </a:solidFill>
          <a:latin typeface="Galatia SIL"/>
          <a:cs typeface="Arial" pitchFamily="34" charset="0"/>
        </a:defRPr>
      </a:lvl2pPr>
      <a:lvl3pPr algn="l" rtl="0" eaLnBrk="0" fontAlgn="base" hangingPunct="0">
        <a:spcBef>
          <a:spcPct val="0"/>
        </a:spcBef>
        <a:spcAft>
          <a:spcPct val="0"/>
        </a:spcAft>
        <a:defRPr sz="3200">
          <a:solidFill>
            <a:srgbClr val="663300"/>
          </a:solidFill>
          <a:latin typeface="Galatia SIL"/>
          <a:cs typeface="Arial" pitchFamily="34" charset="0"/>
        </a:defRPr>
      </a:lvl3pPr>
      <a:lvl4pPr algn="l" rtl="0" eaLnBrk="0" fontAlgn="base" hangingPunct="0">
        <a:spcBef>
          <a:spcPct val="0"/>
        </a:spcBef>
        <a:spcAft>
          <a:spcPct val="0"/>
        </a:spcAft>
        <a:defRPr sz="3200">
          <a:solidFill>
            <a:srgbClr val="663300"/>
          </a:solidFill>
          <a:latin typeface="Galatia SIL"/>
          <a:cs typeface="Arial" pitchFamily="34" charset="0"/>
        </a:defRPr>
      </a:lvl4pPr>
      <a:lvl5pPr algn="l" rtl="0" eaLnBrk="0" fontAlgn="base" hangingPunct="0">
        <a:spcBef>
          <a:spcPct val="0"/>
        </a:spcBef>
        <a:spcAft>
          <a:spcPct val="0"/>
        </a:spcAft>
        <a:defRPr sz="3200">
          <a:solidFill>
            <a:srgbClr val="663300"/>
          </a:solidFill>
          <a:latin typeface="Galatia SIL"/>
          <a:cs typeface="Arial" pitchFamily="34" charset="0"/>
        </a:defRPr>
      </a:lvl5pPr>
      <a:lvl6pPr marL="457200" algn="l" rtl="0" eaLnBrk="0" fontAlgn="base" hangingPunct="0">
        <a:spcBef>
          <a:spcPct val="0"/>
        </a:spcBef>
        <a:spcAft>
          <a:spcPct val="0"/>
        </a:spcAft>
        <a:defRPr sz="3200">
          <a:solidFill>
            <a:srgbClr val="663300"/>
          </a:solidFill>
          <a:latin typeface="Galatia SIL"/>
          <a:cs typeface="Arial" pitchFamily="34" charset="0"/>
        </a:defRPr>
      </a:lvl6pPr>
      <a:lvl7pPr marL="914400" algn="l" rtl="0" eaLnBrk="0" fontAlgn="base" hangingPunct="0">
        <a:spcBef>
          <a:spcPct val="0"/>
        </a:spcBef>
        <a:spcAft>
          <a:spcPct val="0"/>
        </a:spcAft>
        <a:defRPr sz="3200">
          <a:solidFill>
            <a:srgbClr val="663300"/>
          </a:solidFill>
          <a:latin typeface="Galatia SIL"/>
          <a:cs typeface="Arial" pitchFamily="34" charset="0"/>
        </a:defRPr>
      </a:lvl7pPr>
      <a:lvl8pPr marL="1371600" algn="l" rtl="0" eaLnBrk="0" fontAlgn="base" hangingPunct="0">
        <a:spcBef>
          <a:spcPct val="0"/>
        </a:spcBef>
        <a:spcAft>
          <a:spcPct val="0"/>
        </a:spcAft>
        <a:defRPr sz="3200">
          <a:solidFill>
            <a:srgbClr val="663300"/>
          </a:solidFill>
          <a:latin typeface="Galatia SIL"/>
          <a:cs typeface="Arial" pitchFamily="34" charset="0"/>
        </a:defRPr>
      </a:lvl8pPr>
      <a:lvl9pPr marL="1828800" algn="l" rtl="0" eaLnBrk="0" fontAlgn="base" hangingPunct="0">
        <a:spcBef>
          <a:spcPct val="0"/>
        </a:spcBef>
        <a:spcAft>
          <a:spcPct val="0"/>
        </a:spcAft>
        <a:defRPr sz="3200">
          <a:solidFill>
            <a:srgbClr val="663300"/>
          </a:solidFill>
          <a:latin typeface="Galatia SIL"/>
          <a:cs typeface="Arial" pitchFamily="34" charset="0"/>
        </a:defRPr>
      </a:lvl9pPr>
    </p:titleStyle>
    <p:bodyStyle>
      <a:lvl1pPr marL="342900" indent="-342900" algn="l" rtl="0" eaLnBrk="0" fontAlgn="base" hangingPunct="0">
        <a:spcBef>
          <a:spcPct val="20000"/>
        </a:spcBef>
        <a:spcAft>
          <a:spcPct val="0"/>
        </a:spcAft>
        <a:buChar char="•"/>
        <a:defRPr sz="2800">
          <a:solidFill>
            <a:srgbClr val="663300"/>
          </a:solidFill>
          <a:latin typeface="+mn-lt"/>
          <a:ea typeface="+mn-ea"/>
          <a:cs typeface="+mn-cs"/>
        </a:defRPr>
      </a:lvl1pPr>
      <a:lvl2pPr marL="742950" indent="-285750" algn="l" rtl="0" eaLnBrk="0" fontAlgn="base" hangingPunct="0">
        <a:spcBef>
          <a:spcPct val="20000"/>
        </a:spcBef>
        <a:spcAft>
          <a:spcPct val="0"/>
        </a:spcAft>
        <a:buChar char="–"/>
        <a:defRPr sz="2400">
          <a:solidFill>
            <a:srgbClr val="663300"/>
          </a:solidFill>
          <a:latin typeface="+mn-lt"/>
          <a:cs typeface="+mn-cs"/>
        </a:defRPr>
      </a:lvl2pPr>
      <a:lvl3pPr marL="1143000" indent="-228600" algn="l" rtl="0" eaLnBrk="0" fontAlgn="base" hangingPunct="0">
        <a:spcBef>
          <a:spcPct val="20000"/>
        </a:spcBef>
        <a:spcAft>
          <a:spcPct val="0"/>
        </a:spcAft>
        <a:buChar char="•"/>
        <a:defRPr sz="2000">
          <a:solidFill>
            <a:srgbClr val="663300"/>
          </a:solidFill>
          <a:latin typeface="+mn-lt"/>
          <a:cs typeface="+mn-cs"/>
        </a:defRPr>
      </a:lvl3pPr>
      <a:lvl4pPr marL="1600200" indent="-228600" algn="l" rtl="0" eaLnBrk="0" fontAlgn="base" hangingPunct="0">
        <a:spcBef>
          <a:spcPct val="20000"/>
        </a:spcBef>
        <a:spcAft>
          <a:spcPct val="0"/>
        </a:spcAft>
        <a:buChar char="–"/>
        <a:defRPr>
          <a:solidFill>
            <a:srgbClr val="663300"/>
          </a:solidFill>
          <a:latin typeface="+mn-lt"/>
          <a:cs typeface="+mn-cs"/>
        </a:defRPr>
      </a:lvl4pPr>
      <a:lvl5pPr marL="2057400" indent="-228600" algn="l" rtl="0" eaLnBrk="0" fontAlgn="base" hangingPunct="0">
        <a:spcBef>
          <a:spcPct val="20000"/>
        </a:spcBef>
        <a:spcAft>
          <a:spcPct val="0"/>
        </a:spcAft>
        <a:buChar char="»"/>
        <a:defRPr sz="1600">
          <a:solidFill>
            <a:srgbClr val="663300"/>
          </a:solidFill>
          <a:latin typeface="+mn-lt"/>
          <a:cs typeface="+mn-cs"/>
        </a:defRPr>
      </a:lvl5pPr>
      <a:lvl6pPr marL="2514600" indent="-228600" algn="l" rtl="0" eaLnBrk="0" fontAlgn="base" hangingPunct="0">
        <a:spcBef>
          <a:spcPct val="20000"/>
        </a:spcBef>
        <a:spcAft>
          <a:spcPct val="0"/>
        </a:spcAft>
        <a:buChar char="»"/>
        <a:defRPr sz="1600">
          <a:solidFill>
            <a:srgbClr val="663300"/>
          </a:solidFill>
          <a:latin typeface="+mn-lt"/>
          <a:cs typeface="+mn-cs"/>
        </a:defRPr>
      </a:lvl6pPr>
      <a:lvl7pPr marL="2971800" indent="-228600" algn="l" rtl="0" eaLnBrk="0" fontAlgn="base" hangingPunct="0">
        <a:spcBef>
          <a:spcPct val="20000"/>
        </a:spcBef>
        <a:spcAft>
          <a:spcPct val="0"/>
        </a:spcAft>
        <a:buChar char="»"/>
        <a:defRPr sz="1600">
          <a:solidFill>
            <a:srgbClr val="663300"/>
          </a:solidFill>
          <a:latin typeface="+mn-lt"/>
          <a:cs typeface="+mn-cs"/>
        </a:defRPr>
      </a:lvl7pPr>
      <a:lvl8pPr marL="3429000" indent="-228600" algn="l" rtl="0" eaLnBrk="0" fontAlgn="base" hangingPunct="0">
        <a:spcBef>
          <a:spcPct val="20000"/>
        </a:spcBef>
        <a:spcAft>
          <a:spcPct val="0"/>
        </a:spcAft>
        <a:buChar char="»"/>
        <a:defRPr sz="1600">
          <a:solidFill>
            <a:srgbClr val="663300"/>
          </a:solidFill>
          <a:latin typeface="+mn-lt"/>
          <a:cs typeface="+mn-cs"/>
        </a:defRPr>
      </a:lvl8pPr>
      <a:lvl9pPr marL="3886200" indent="-228600" algn="l" rtl="0" eaLnBrk="0" fontAlgn="base" hangingPunct="0">
        <a:spcBef>
          <a:spcPct val="20000"/>
        </a:spcBef>
        <a:spcAft>
          <a:spcPct val="0"/>
        </a:spcAft>
        <a:buChar char="»"/>
        <a:defRPr sz="1600">
          <a:solidFill>
            <a:srgbClr val="6633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6866" name="Picture 2" descr="ripples_washou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765175"/>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ChangeArrowheads="1"/>
          </p:cNvSpPr>
          <p:nvPr/>
        </p:nvSpPr>
        <p:spPr bwMode="auto">
          <a:xfrm>
            <a:off x="0" y="0"/>
            <a:ext cx="9144000" cy="11430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latin typeface="Tahoma" pitchFamily="34" charset="0"/>
              <a:cs typeface="Tahoma" pitchFamily="34" charset="0"/>
            </a:endParaRPr>
          </a:p>
        </p:txBody>
      </p:sp>
      <p:sp>
        <p:nvSpPr>
          <p:cNvPr id="36868" name="Rectangle 4"/>
          <p:cNvSpPr>
            <a:spLocks noGrp="1" noChangeArrowheads="1"/>
          </p:cNvSpPr>
          <p:nvPr>
            <p:ph type="title"/>
          </p:nvPr>
        </p:nvSpPr>
        <p:spPr bwMode="auto">
          <a:xfrm>
            <a:off x="1371600" y="0"/>
            <a:ext cx="6400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6869" name="Rectangle 5"/>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75622" name="Rectangle 6"/>
          <p:cNvSpPr>
            <a:spLocks noGrp="1" noChangeArrowheads="1"/>
          </p:cNvSpPr>
          <p:nvPr>
            <p:ph type="ftr" sz="quarter" idx="3"/>
          </p:nvPr>
        </p:nvSpPr>
        <p:spPr bwMode="auto">
          <a:xfrm>
            <a:off x="609600" y="6324600"/>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US"/>
          </a:p>
        </p:txBody>
      </p:sp>
      <p:sp>
        <p:nvSpPr>
          <p:cNvPr id="1775623" name="Rectangle 7"/>
          <p:cNvSpPr>
            <a:spLocks noGrp="1" noChangeArrowheads="1"/>
          </p:cNvSpPr>
          <p:nvPr>
            <p:ph type="sldNum" sz="quarter" idx="4"/>
          </p:nvPr>
        </p:nvSpPr>
        <p:spPr bwMode="auto">
          <a:xfrm>
            <a:off x="6477000" y="63246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4CECA0C6-4137-4AF7-A9A4-DBF93838582B}" type="slidenum">
              <a:rPr lang="en-US"/>
              <a:pPr>
                <a:defRPr/>
              </a:pPr>
              <a:t>‹#›</a:t>
            </a:fld>
            <a:endParaRPr lang="en-US"/>
          </a:p>
        </p:txBody>
      </p:sp>
      <p:pic>
        <p:nvPicPr>
          <p:cNvPr id="36872" name="Picture 8" descr="mt_mini_032209"/>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228600"/>
            <a:ext cx="1127125" cy="1143000"/>
          </a:xfrm>
          <a:prstGeom prst="rect">
            <a:avLst/>
          </a:prstGeom>
          <a:noFill/>
          <a:ln>
            <a:noFill/>
          </a:ln>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3244" r:id="rId1"/>
    <p:sldLayoutId id="2147493245" r:id="rId2"/>
    <p:sldLayoutId id="2147493246" r:id="rId3"/>
    <p:sldLayoutId id="2147493247" r:id="rId4"/>
    <p:sldLayoutId id="2147493248" r:id="rId5"/>
    <p:sldLayoutId id="2147493249" r:id="rId6"/>
    <p:sldLayoutId id="2147493250" r:id="rId7"/>
    <p:sldLayoutId id="2147493251" r:id="rId8"/>
    <p:sldLayoutId id="2147493252" r:id="rId9"/>
    <p:sldLayoutId id="2147493253" r:id="rId10"/>
    <p:sldLayoutId id="2147493254" r:id="rId11"/>
  </p:sldLayoutIdLst>
  <p:timing>
    <p:tnLst>
      <p:par>
        <p:cTn id="1" dur="indefinite" restart="never" nodeType="tmRoot"/>
      </p:par>
    </p:tnLst>
  </p:timing>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Footlight MT Light" pitchFamily="18" charset="0"/>
          <a:cs typeface="Arial" pitchFamily="34" charset="0"/>
        </a:defRPr>
      </a:lvl2pPr>
      <a:lvl3pPr algn="ctr" rtl="0" eaLnBrk="0" fontAlgn="base" hangingPunct="0">
        <a:spcBef>
          <a:spcPct val="0"/>
        </a:spcBef>
        <a:spcAft>
          <a:spcPct val="0"/>
        </a:spcAft>
        <a:defRPr sz="3600">
          <a:solidFill>
            <a:schemeClr val="bg1"/>
          </a:solidFill>
          <a:latin typeface="Footlight MT Light" pitchFamily="18" charset="0"/>
          <a:cs typeface="Arial" pitchFamily="34" charset="0"/>
        </a:defRPr>
      </a:lvl3pPr>
      <a:lvl4pPr algn="ctr" rtl="0" eaLnBrk="0" fontAlgn="base" hangingPunct="0">
        <a:spcBef>
          <a:spcPct val="0"/>
        </a:spcBef>
        <a:spcAft>
          <a:spcPct val="0"/>
        </a:spcAft>
        <a:defRPr sz="3600">
          <a:solidFill>
            <a:schemeClr val="bg1"/>
          </a:solidFill>
          <a:latin typeface="Footlight MT Light" pitchFamily="18" charset="0"/>
          <a:cs typeface="Arial" pitchFamily="34" charset="0"/>
        </a:defRPr>
      </a:lvl4pPr>
      <a:lvl5pPr algn="ctr" rtl="0" eaLnBrk="0" fontAlgn="base" hangingPunct="0">
        <a:spcBef>
          <a:spcPct val="0"/>
        </a:spcBef>
        <a:spcAft>
          <a:spcPct val="0"/>
        </a:spcAft>
        <a:defRPr sz="3600">
          <a:solidFill>
            <a:schemeClr val="bg1"/>
          </a:solidFill>
          <a:latin typeface="Footlight MT Light" pitchFamily="18" charset="0"/>
          <a:cs typeface="Arial" pitchFamily="34" charset="0"/>
        </a:defRPr>
      </a:lvl5pPr>
      <a:lvl6pPr marL="457200" algn="ctr" rtl="0" eaLnBrk="0" fontAlgn="base" hangingPunct="0">
        <a:spcBef>
          <a:spcPct val="0"/>
        </a:spcBef>
        <a:spcAft>
          <a:spcPct val="0"/>
        </a:spcAft>
        <a:defRPr sz="3600">
          <a:solidFill>
            <a:schemeClr val="bg1"/>
          </a:solidFill>
          <a:latin typeface="Footlight MT Light" pitchFamily="18" charset="0"/>
          <a:cs typeface="Arial" pitchFamily="34" charset="0"/>
        </a:defRPr>
      </a:lvl6pPr>
      <a:lvl7pPr marL="914400" algn="ctr" rtl="0" eaLnBrk="0" fontAlgn="base" hangingPunct="0">
        <a:spcBef>
          <a:spcPct val="0"/>
        </a:spcBef>
        <a:spcAft>
          <a:spcPct val="0"/>
        </a:spcAft>
        <a:defRPr sz="3600">
          <a:solidFill>
            <a:schemeClr val="bg1"/>
          </a:solidFill>
          <a:latin typeface="Footlight MT Light" pitchFamily="18" charset="0"/>
          <a:cs typeface="Arial" pitchFamily="34" charset="0"/>
        </a:defRPr>
      </a:lvl7pPr>
      <a:lvl8pPr marL="1371600" algn="ctr" rtl="0" eaLnBrk="0" fontAlgn="base" hangingPunct="0">
        <a:spcBef>
          <a:spcPct val="0"/>
        </a:spcBef>
        <a:spcAft>
          <a:spcPct val="0"/>
        </a:spcAft>
        <a:defRPr sz="3600">
          <a:solidFill>
            <a:schemeClr val="bg1"/>
          </a:solidFill>
          <a:latin typeface="Footlight MT Light" pitchFamily="18" charset="0"/>
          <a:cs typeface="Arial" pitchFamily="34" charset="0"/>
        </a:defRPr>
      </a:lvl8pPr>
      <a:lvl9pPr marL="1828800" algn="ctr" rtl="0" eaLnBrk="0" fontAlgn="base" hangingPunct="0">
        <a:spcBef>
          <a:spcPct val="0"/>
        </a:spcBef>
        <a:spcAft>
          <a:spcPct val="0"/>
        </a:spcAft>
        <a:defRPr sz="3600">
          <a:solidFill>
            <a:schemeClr val="bg1"/>
          </a:solidFill>
          <a:latin typeface="Footlight MT Light" pitchFamily="18" charset="0"/>
          <a:cs typeface="Arial" pitchFamily="34" charset="0"/>
        </a:defRPr>
      </a:lvl9pPr>
    </p:titleStyle>
    <p:bodyStyle>
      <a:lvl1pPr marL="342900" indent="-342900" algn="l" rtl="0" eaLnBrk="0" fontAlgn="base" hangingPunct="0">
        <a:spcBef>
          <a:spcPct val="2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400">
          <a:solidFill>
            <a:srgbClr val="000066"/>
          </a:solidFill>
          <a:latin typeface="+mn-lt"/>
          <a:cs typeface="+mn-cs"/>
        </a:defRPr>
      </a:lvl2pPr>
      <a:lvl3pPr marL="1143000" indent="-228600" algn="l" rtl="0" eaLnBrk="0" fontAlgn="base" hangingPunct="0">
        <a:spcBef>
          <a:spcPct val="20000"/>
        </a:spcBef>
        <a:spcAft>
          <a:spcPct val="0"/>
        </a:spcAft>
        <a:buChar char="•"/>
        <a:defRPr sz="2000">
          <a:solidFill>
            <a:srgbClr val="000066"/>
          </a:solidFill>
          <a:latin typeface="+mn-lt"/>
          <a:cs typeface="+mn-cs"/>
        </a:defRPr>
      </a:lvl3pPr>
      <a:lvl4pPr marL="1600200" indent="-228600" algn="l" rtl="0" eaLnBrk="0" fontAlgn="base" hangingPunct="0">
        <a:spcBef>
          <a:spcPct val="20000"/>
        </a:spcBef>
        <a:spcAft>
          <a:spcPct val="0"/>
        </a:spcAft>
        <a:buChar char="–"/>
        <a:defRPr>
          <a:solidFill>
            <a:srgbClr val="000066"/>
          </a:solidFill>
          <a:latin typeface="+mn-lt"/>
          <a:cs typeface="+mn-cs"/>
        </a:defRPr>
      </a:lvl4pPr>
      <a:lvl5pPr marL="2057400" indent="-228600" algn="l" rtl="0" eaLnBrk="0" fontAlgn="base" hangingPunct="0">
        <a:spcBef>
          <a:spcPct val="20000"/>
        </a:spcBef>
        <a:spcAft>
          <a:spcPct val="0"/>
        </a:spcAft>
        <a:buChar char="»"/>
        <a:defRPr>
          <a:solidFill>
            <a:srgbClr val="000066"/>
          </a:solidFill>
          <a:latin typeface="+mn-lt"/>
          <a:cs typeface="+mn-cs"/>
        </a:defRPr>
      </a:lvl5pPr>
      <a:lvl6pPr marL="2514600" indent="-228600" algn="l" rtl="0" eaLnBrk="0" fontAlgn="base" hangingPunct="0">
        <a:spcBef>
          <a:spcPct val="20000"/>
        </a:spcBef>
        <a:spcAft>
          <a:spcPct val="0"/>
        </a:spcAft>
        <a:buChar char="»"/>
        <a:defRPr>
          <a:solidFill>
            <a:srgbClr val="000066"/>
          </a:solidFill>
          <a:latin typeface="+mn-lt"/>
          <a:cs typeface="+mn-cs"/>
        </a:defRPr>
      </a:lvl6pPr>
      <a:lvl7pPr marL="2971800" indent="-228600" algn="l" rtl="0" eaLnBrk="0" fontAlgn="base" hangingPunct="0">
        <a:spcBef>
          <a:spcPct val="20000"/>
        </a:spcBef>
        <a:spcAft>
          <a:spcPct val="0"/>
        </a:spcAft>
        <a:buChar char="»"/>
        <a:defRPr>
          <a:solidFill>
            <a:srgbClr val="000066"/>
          </a:solidFill>
          <a:latin typeface="+mn-lt"/>
          <a:cs typeface="+mn-cs"/>
        </a:defRPr>
      </a:lvl7pPr>
      <a:lvl8pPr marL="3429000" indent="-228600" algn="l" rtl="0" eaLnBrk="0" fontAlgn="base" hangingPunct="0">
        <a:spcBef>
          <a:spcPct val="20000"/>
        </a:spcBef>
        <a:spcAft>
          <a:spcPct val="0"/>
        </a:spcAft>
        <a:buChar char="»"/>
        <a:defRPr>
          <a:solidFill>
            <a:srgbClr val="000066"/>
          </a:solidFill>
          <a:latin typeface="+mn-lt"/>
          <a:cs typeface="+mn-cs"/>
        </a:defRPr>
      </a:lvl8pPr>
      <a:lvl9pPr marL="3886200" indent="-228600" algn="l" rtl="0" eaLnBrk="0" fontAlgn="base" hangingPunct="0">
        <a:spcBef>
          <a:spcPct val="20000"/>
        </a:spcBef>
        <a:spcAft>
          <a:spcPct val="0"/>
        </a:spcAft>
        <a:buChar char="»"/>
        <a:defRPr>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37890" name="Picture 2" descr="caution tap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
          <p:cNvSpPr>
            <a:spLocks noGrp="1" noChangeArrowheads="1"/>
          </p:cNvSpPr>
          <p:nvPr>
            <p:ph type="title"/>
          </p:nvPr>
        </p:nvSpPr>
        <p:spPr bwMode="auto">
          <a:xfrm>
            <a:off x="0" y="0"/>
            <a:ext cx="9144000" cy="1066800"/>
          </a:xfrm>
          <a:prstGeom prst="rect">
            <a:avLst/>
          </a:prstGeom>
          <a:solidFill>
            <a:srgbClr val="0000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7892" name="Rectangle 4"/>
          <p:cNvSpPr>
            <a:spLocks noGrp="1" noChangeArrowheads="1"/>
          </p:cNvSpPr>
          <p:nvPr>
            <p:ph type="body" idx="1"/>
          </p:nvPr>
        </p:nvSpPr>
        <p:spPr bwMode="auto">
          <a:xfrm>
            <a:off x="1108075" y="3690938"/>
            <a:ext cx="7883525"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93342" r:id="rId1"/>
    <p:sldLayoutId id="2147493255" r:id="rId2"/>
    <p:sldLayoutId id="2147493256" r:id="rId3"/>
    <p:sldLayoutId id="2147493257" r:id="rId4"/>
    <p:sldLayoutId id="2147493258" r:id="rId5"/>
    <p:sldLayoutId id="2147493259" r:id="rId6"/>
    <p:sldLayoutId id="2147493260" r:id="rId7"/>
    <p:sldLayoutId id="2147493261" r:id="rId8"/>
    <p:sldLayoutId id="2147493262" r:id="rId9"/>
    <p:sldLayoutId id="2147493263" r:id="rId10"/>
    <p:sldLayoutId id="2147493264" r:id="rId11"/>
  </p:sldLayoutIdLst>
  <p:timing>
    <p:tnLst>
      <p:par>
        <p:cTn id="1" dur="indefinite" restart="never" nodeType="tmRoot"/>
      </p:par>
    </p:tnLst>
  </p:timing>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Tahoma" pitchFamily="34" charset="0"/>
          <a:cs typeface="Arial" charset="0"/>
        </a:defRPr>
      </a:lvl2pPr>
      <a:lvl3pPr algn="l" rtl="0" eaLnBrk="0" fontAlgn="base" hangingPunct="0">
        <a:spcBef>
          <a:spcPct val="0"/>
        </a:spcBef>
        <a:spcAft>
          <a:spcPct val="0"/>
        </a:spcAft>
        <a:defRPr sz="3200" b="1">
          <a:solidFill>
            <a:schemeClr val="bg1"/>
          </a:solidFill>
          <a:latin typeface="Tahoma" pitchFamily="34" charset="0"/>
          <a:cs typeface="Arial" charset="0"/>
        </a:defRPr>
      </a:lvl3pPr>
      <a:lvl4pPr algn="l" rtl="0" eaLnBrk="0" fontAlgn="base" hangingPunct="0">
        <a:spcBef>
          <a:spcPct val="0"/>
        </a:spcBef>
        <a:spcAft>
          <a:spcPct val="0"/>
        </a:spcAft>
        <a:defRPr sz="3200" b="1">
          <a:solidFill>
            <a:schemeClr val="bg1"/>
          </a:solidFill>
          <a:latin typeface="Tahoma" pitchFamily="34" charset="0"/>
          <a:cs typeface="Arial" charset="0"/>
        </a:defRPr>
      </a:lvl4pPr>
      <a:lvl5pPr algn="l" rtl="0" eaLnBrk="0" fontAlgn="base" hangingPunct="0">
        <a:spcBef>
          <a:spcPct val="0"/>
        </a:spcBef>
        <a:spcAft>
          <a:spcPct val="0"/>
        </a:spcAft>
        <a:defRPr sz="3200" b="1">
          <a:solidFill>
            <a:schemeClr val="bg1"/>
          </a:solidFill>
          <a:latin typeface="Tahoma" pitchFamily="34" charset="0"/>
          <a:cs typeface="Arial" charset="0"/>
        </a:defRPr>
      </a:lvl5pPr>
      <a:lvl6pPr marL="457200" algn="l" rtl="0" fontAlgn="base">
        <a:spcBef>
          <a:spcPct val="0"/>
        </a:spcBef>
        <a:spcAft>
          <a:spcPct val="0"/>
        </a:spcAft>
        <a:defRPr sz="3200" b="1">
          <a:solidFill>
            <a:schemeClr val="bg1"/>
          </a:solidFill>
          <a:latin typeface="Tahoma" pitchFamily="34" charset="0"/>
          <a:cs typeface="Arial" charset="0"/>
        </a:defRPr>
      </a:lvl6pPr>
      <a:lvl7pPr marL="914400" algn="l" rtl="0" fontAlgn="base">
        <a:spcBef>
          <a:spcPct val="0"/>
        </a:spcBef>
        <a:spcAft>
          <a:spcPct val="0"/>
        </a:spcAft>
        <a:defRPr sz="3200" b="1">
          <a:solidFill>
            <a:schemeClr val="bg1"/>
          </a:solidFill>
          <a:latin typeface="Tahoma" pitchFamily="34" charset="0"/>
          <a:cs typeface="Arial" charset="0"/>
        </a:defRPr>
      </a:lvl7pPr>
      <a:lvl8pPr marL="1371600" algn="l" rtl="0" fontAlgn="base">
        <a:spcBef>
          <a:spcPct val="0"/>
        </a:spcBef>
        <a:spcAft>
          <a:spcPct val="0"/>
        </a:spcAft>
        <a:defRPr sz="3200" b="1">
          <a:solidFill>
            <a:schemeClr val="bg1"/>
          </a:solidFill>
          <a:latin typeface="Tahoma" pitchFamily="34" charset="0"/>
          <a:cs typeface="Arial" charset="0"/>
        </a:defRPr>
      </a:lvl8pPr>
      <a:lvl9pPr marL="1828800" algn="l" rtl="0" fontAlgn="base">
        <a:spcBef>
          <a:spcPct val="0"/>
        </a:spcBef>
        <a:spcAft>
          <a:spcPct val="0"/>
        </a:spcAft>
        <a:defRPr sz="3200" b="1">
          <a:solidFill>
            <a:schemeClr val="bg1"/>
          </a:solidFill>
          <a:latin typeface="Tahoma" pitchFamily="34" charset="0"/>
          <a:cs typeface="Arial" charset="0"/>
        </a:defRPr>
      </a:lvl9pPr>
    </p:titleStyle>
    <p:bodyStyle>
      <a:lvl1pPr marL="342900" indent="-342900" algn="l" rtl="0" eaLnBrk="0" fontAlgn="base" hangingPunct="0">
        <a:spcBef>
          <a:spcPct val="20000"/>
        </a:spcBef>
        <a:spcAft>
          <a:spcPct val="0"/>
        </a:spcAft>
        <a:defRPr sz="2400">
          <a:solidFill>
            <a:schemeClr val="bg1"/>
          </a:solidFill>
          <a:latin typeface="+mn-lt"/>
          <a:ea typeface="+mn-ea"/>
          <a:cs typeface="+mn-cs"/>
        </a:defRPr>
      </a:lvl1pPr>
      <a:lvl2pPr marL="742950" indent="-285750" algn="l" rtl="0" eaLnBrk="0" fontAlgn="base" hangingPunct="0">
        <a:spcBef>
          <a:spcPct val="20000"/>
        </a:spcBef>
        <a:spcAft>
          <a:spcPct val="0"/>
        </a:spcAft>
        <a:defRPr sz="2400">
          <a:solidFill>
            <a:schemeClr val="bg1"/>
          </a:solidFill>
          <a:latin typeface="+mn-lt"/>
          <a:cs typeface="+mn-cs"/>
        </a:defRPr>
      </a:lvl2pPr>
      <a:lvl3pPr marL="1143000" indent="-228600" algn="l" rtl="0" eaLnBrk="0" fontAlgn="base" hangingPunct="0">
        <a:spcBef>
          <a:spcPct val="20000"/>
        </a:spcBef>
        <a:spcAft>
          <a:spcPct val="0"/>
        </a:spcAft>
        <a:defRPr sz="2400">
          <a:solidFill>
            <a:schemeClr val="bg1"/>
          </a:solidFill>
          <a:latin typeface="+mn-lt"/>
          <a:cs typeface="+mn-cs"/>
        </a:defRPr>
      </a:lvl3pPr>
      <a:lvl4pPr marL="1600200" indent="-228600" algn="l" rtl="0" eaLnBrk="0" fontAlgn="base" hangingPunct="0">
        <a:spcBef>
          <a:spcPct val="20000"/>
        </a:spcBef>
        <a:spcAft>
          <a:spcPct val="0"/>
        </a:spcAft>
        <a:defRPr sz="2400">
          <a:solidFill>
            <a:schemeClr val="bg1"/>
          </a:solidFill>
          <a:latin typeface="+mn-lt"/>
          <a:cs typeface="+mn-cs"/>
        </a:defRPr>
      </a:lvl4pPr>
      <a:lvl5pPr marL="2057400" indent="-228600" algn="l" rtl="0" eaLnBrk="0" fontAlgn="base" hangingPunct="0">
        <a:spcBef>
          <a:spcPct val="20000"/>
        </a:spcBef>
        <a:spcAft>
          <a:spcPct val="0"/>
        </a:spcAft>
        <a:defRPr sz="2400">
          <a:solidFill>
            <a:schemeClr val="bg1"/>
          </a:solidFill>
          <a:latin typeface="+mn-lt"/>
          <a:cs typeface="+mn-cs"/>
        </a:defRPr>
      </a:lvl5pPr>
      <a:lvl6pPr marL="2514600" indent="-228600" algn="l" rtl="0" fontAlgn="base">
        <a:spcBef>
          <a:spcPct val="20000"/>
        </a:spcBef>
        <a:spcAft>
          <a:spcPct val="0"/>
        </a:spcAft>
        <a:defRPr sz="2400">
          <a:solidFill>
            <a:schemeClr val="bg1"/>
          </a:solidFill>
          <a:latin typeface="+mn-lt"/>
          <a:cs typeface="+mn-cs"/>
        </a:defRPr>
      </a:lvl6pPr>
      <a:lvl7pPr marL="2971800" indent="-228600" algn="l" rtl="0" fontAlgn="base">
        <a:spcBef>
          <a:spcPct val="20000"/>
        </a:spcBef>
        <a:spcAft>
          <a:spcPct val="0"/>
        </a:spcAft>
        <a:defRPr sz="2400">
          <a:solidFill>
            <a:schemeClr val="bg1"/>
          </a:solidFill>
          <a:latin typeface="+mn-lt"/>
          <a:cs typeface="+mn-cs"/>
        </a:defRPr>
      </a:lvl7pPr>
      <a:lvl8pPr marL="3429000" indent="-228600" algn="l" rtl="0" fontAlgn="base">
        <a:spcBef>
          <a:spcPct val="20000"/>
        </a:spcBef>
        <a:spcAft>
          <a:spcPct val="0"/>
        </a:spcAft>
        <a:defRPr sz="2400">
          <a:solidFill>
            <a:schemeClr val="bg1"/>
          </a:solidFill>
          <a:latin typeface="+mn-lt"/>
          <a:cs typeface="+mn-cs"/>
        </a:defRPr>
      </a:lvl8pPr>
      <a:lvl9pPr marL="3886200" indent="-228600" algn="l" rtl="0" fontAlgn="base">
        <a:spcBef>
          <a:spcPct val="20000"/>
        </a:spcBef>
        <a:spcAft>
          <a:spcPct val="0"/>
        </a:spcAft>
        <a:defRPr sz="24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838200" y="762000"/>
            <a:ext cx="7467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38915" name="Rectangle 3"/>
          <p:cNvSpPr>
            <a:spLocks noGrp="1" noChangeArrowheads="1"/>
          </p:cNvSpPr>
          <p:nvPr>
            <p:ph type="body" idx="1"/>
          </p:nvPr>
        </p:nvSpPr>
        <p:spPr bwMode="auto">
          <a:xfrm>
            <a:off x="914400" y="1752600"/>
            <a:ext cx="7391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38916" name="Picture 4" descr="shield"/>
          <p:cNvPicPr>
            <a:picLocks noChangeAspect="1" noChangeArrowheads="1"/>
          </p:cNvPicPr>
          <p:nvPr userDrawn="1"/>
        </p:nvPicPr>
        <p:blipFill>
          <a:blip r:embed="rId14" cstate="print">
            <a:lum bright="20000" contrast="26000"/>
            <a:grayscl/>
            <a:extLst>
              <a:ext uri="{28A0092B-C50C-407E-A947-70E740481C1C}">
                <a14:useLocalDpi xmlns:a14="http://schemas.microsoft.com/office/drawing/2010/main" val="0"/>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93343" r:id="rId1"/>
    <p:sldLayoutId id="2147493265" r:id="rId2"/>
    <p:sldLayoutId id="2147493266" r:id="rId3"/>
    <p:sldLayoutId id="2147493267" r:id="rId4"/>
    <p:sldLayoutId id="2147493268" r:id="rId5"/>
    <p:sldLayoutId id="2147493269" r:id="rId6"/>
    <p:sldLayoutId id="2147493270" r:id="rId7"/>
    <p:sldLayoutId id="2147493271" r:id="rId8"/>
    <p:sldLayoutId id="2147493272" r:id="rId9"/>
    <p:sldLayoutId id="2147493273" r:id="rId10"/>
    <p:sldLayoutId id="2147493274" r:id="rId11"/>
  </p:sldLayoutIdLst>
  <p:timing>
    <p:tnLst>
      <p:par>
        <p:cTn id="1" dur="indefinite" restart="never" nodeType="tmRoot"/>
      </p:par>
    </p:tnLst>
  </p:timing>
  <p:txStyles>
    <p:titleStyle>
      <a:lvl1pPr algn="l" rtl="0" eaLnBrk="0" fontAlgn="base" hangingPunct="0">
        <a:spcBef>
          <a:spcPct val="0"/>
        </a:spcBef>
        <a:spcAft>
          <a:spcPct val="0"/>
        </a:spcAft>
        <a:defRPr sz="3200">
          <a:solidFill>
            <a:srgbClr val="663300"/>
          </a:solidFill>
          <a:latin typeface="+mj-lt"/>
          <a:ea typeface="+mj-ea"/>
          <a:cs typeface="+mj-cs"/>
        </a:defRPr>
      </a:lvl1pPr>
      <a:lvl2pPr algn="l" rtl="0" eaLnBrk="0" fontAlgn="base" hangingPunct="0">
        <a:spcBef>
          <a:spcPct val="0"/>
        </a:spcBef>
        <a:spcAft>
          <a:spcPct val="0"/>
        </a:spcAft>
        <a:defRPr sz="3200">
          <a:solidFill>
            <a:srgbClr val="663300"/>
          </a:solidFill>
          <a:latin typeface="Galatia SIL"/>
        </a:defRPr>
      </a:lvl2pPr>
      <a:lvl3pPr algn="l" rtl="0" eaLnBrk="0" fontAlgn="base" hangingPunct="0">
        <a:spcBef>
          <a:spcPct val="0"/>
        </a:spcBef>
        <a:spcAft>
          <a:spcPct val="0"/>
        </a:spcAft>
        <a:defRPr sz="3200">
          <a:solidFill>
            <a:srgbClr val="663300"/>
          </a:solidFill>
          <a:latin typeface="Galatia SIL"/>
        </a:defRPr>
      </a:lvl3pPr>
      <a:lvl4pPr algn="l" rtl="0" eaLnBrk="0" fontAlgn="base" hangingPunct="0">
        <a:spcBef>
          <a:spcPct val="0"/>
        </a:spcBef>
        <a:spcAft>
          <a:spcPct val="0"/>
        </a:spcAft>
        <a:defRPr sz="3200">
          <a:solidFill>
            <a:srgbClr val="663300"/>
          </a:solidFill>
          <a:latin typeface="Galatia SIL"/>
        </a:defRPr>
      </a:lvl4pPr>
      <a:lvl5pPr algn="l" rtl="0" eaLnBrk="0" fontAlgn="base" hangingPunct="0">
        <a:spcBef>
          <a:spcPct val="0"/>
        </a:spcBef>
        <a:spcAft>
          <a:spcPct val="0"/>
        </a:spcAft>
        <a:defRPr sz="3200">
          <a:solidFill>
            <a:srgbClr val="663300"/>
          </a:solidFill>
          <a:latin typeface="Galatia SIL"/>
        </a:defRPr>
      </a:lvl5pPr>
      <a:lvl6pPr marL="457200" algn="l" rtl="0" fontAlgn="base">
        <a:spcBef>
          <a:spcPct val="0"/>
        </a:spcBef>
        <a:spcAft>
          <a:spcPct val="0"/>
        </a:spcAft>
        <a:defRPr sz="3200">
          <a:solidFill>
            <a:srgbClr val="663300"/>
          </a:solidFill>
          <a:latin typeface="Galatia SIL"/>
        </a:defRPr>
      </a:lvl6pPr>
      <a:lvl7pPr marL="914400" algn="l" rtl="0" fontAlgn="base">
        <a:spcBef>
          <a:spcPct val="0"/>
        </a:spcBef>
        <a:spcAft>
          <a:spcPct val="0"/>
        </a:spcAft>
        <a:defRPr sz="3200">
          <a:solidFill>
            <a:srgbClr val="663300"/>
          </a:solidFill>
          <a:latin typeface="Galatia SIL"/>
        </a:defRPr>
      </a:lvl7pPr>
      <a:lvl8pPr marL="1371600" algn="l" rtl="0" fontAlgn="base">
        <a:spcBef>
          <a:spcPct val="0"/>
        </a:spcBef>
        <a:spcAft>
          <a:spcPct val="0"/>
        </a:spcAft>
        <a:defRPr sz="3200">
          <a:solidFill>
            <a:srgbClr val="663300"/>
          </a:solidFill>
          <a:latin typeface="Galatia SIL"/>
        </a:defRPr>
      </a:lvl8pPr>
      <a:lvl9pPr marL="1828800" algn="l" rtl="0" fontAlgn="base">
        <a:spcBef>
          <a:spcPct val="0"/>
        </a:spcBef>
        <a:spcAft>
          <a:spcPct val="0"/>
        </a:spcAft>
        <a:defRPr sz="3200">
          <a:solidFill>
            <a:srgbClr val="663300"/>
          </a:solidFill>
          <a:latin typeface="Galatia SIL"/>
        </a:defRPr>
      </a:lvl9pPr>
    </p:titleStyle>
    <p:bodyStyle>
      <a:lvl1pPr marL="342900" indent="-342900" algn="l" rtl="0" eaLnBrk="0" fontAlgn="base" hangingPunct="0">
        <a:spcBef>
          <a:spcPct val="20000"/>
        </a:spcBef>
        <a:spcAft>
          <a:spcPct val="0"/>
        </a:spcAft>
        <a:buChar char="•"/>
        <a:defRPr sz="2800">
          <a:solidFill>
            <a:srgbClr val="663300"/>
          </a:solidFill>
          <a:latin typeface="+mn-lt"/>
          <a:ea typeface="+mn-ea"/>
          <a:cs typeface="+mn-cs"/>
        </a:defRPr>
      </a:lvl1pPr>
      <a:lvl2pPr marL="742950" indent="-285750" algn="l" rtl="0" eaLnBrk="0" fontAlgn="base" hangingPunct="0">
        <a:spcBef>
          <a:spcPct val="20000"/>
        </a:spcBef>
        <a:spcAft>
          <a:spcPct val="0"/>
        </a:spcAft>
        <a:buChar char="–"/>
        <a:defRPr sz="2400">
          <a:solidFill>
            <a:srgbClr val="663300"/>
          </a:solidFill>
          <a:latin typeface="+mn-lt"/>
        </a:defRPr>
      </a:lvl2pPr>
      <a:lvl3pPr marL="1143000" indent="-228600" algn="l" rtl="0" eaLnBrk="0" fontAlgn="base" hangingPunct="0">
        <a:spcBef>
          <a:spcPct val="20000"/>
        </a:spcBef>
        <a:spcAft>
          <a:spcPct val="0"/>
        </a:spcAft>
        <a:buChar char="•"/>
        <a:defRPr sz="2000">
          <a:solidFill>
            <a:srgbClr val="663300"/>
          </a:solidFill>
          <a:latin typeface="+mn-lt"/>
        </a:defRPr>
      </a:lvl3pPr>
      <a:lvl4pPr marL="1600200" indent="-228600" algn="l" rtl="0" eaLnBrk="0" fontAlgn="base" hangingPunct="0">
        <a:spcBef>
          <a:spcPct val="20000"/>
        </a:spcBef>
        <a:spcAft>
          <a:spcPct val="0"/>
        </a:spcAft>
        <a:buChar char="–"/>
        <a:defRPr>
          <a:solidFill>
            <a:srgbClr val="663300"/>
          </a:solidFill>
          <a:latin typeface="+mn-lt"/>
        </a:defRPr>
      </a:lvl4pPr>
      <a:lvl5pPr marL="2057400" indent="-228600" algn="l" rtl="0" eaLnBrk="0" fontAlgn="base" hangingPunct="0">
        <a:spcBef>
          <a:spcPct val="20000"/>
        </a:spcBef>
        <a:spcAft>
          <a:spcPct val="0"/>
        </a:spcAft>
        <a:buChar char="»"/>
        <a:defRPr sz="1600">
          <a:solidFill>
            <a:srgbClr val="663300"/>
          </a:solidFill>
          <a:latin typeface="+mn-lt"/>
        </a:defRPr>
      </a:lvl5pPr>
      <a:lvl6pPr marL="2514600" indent="-228600" algn="l" rtl="0" fontAlgn="base">
        <a:spcBef>
          <a:spcPct val="20000"/>
        </a:spcBef>
        <a:spcAft>
          <a:spcPct val="0"/>
        </a:spcAft>
        <a:buChar char="»"/>
        <a:defRPr sz="1600">
          <a:solidFill>
            <a:srgbClr val="663300"/>
          </a:solidFill>
          <a:latin typeface="+mn-lt"/>
        </a:defRPr>
      </a:lvl6pPr>
      <a:lvl7pPr marL="2971800" indent="-228600" algn="l" rtl="0" fontAlgn="base">
        <a:spcBef>
          <a:spcPct val="20000"/>
        </a:spcBef>
        <a:spcAft>
          <a:spcPct val="0"/>
        </a:spcAft>
        <a:buChar char="»"/>
        <a:defRPr sz="1600">
          <a:solidFill>
            <a:srgbClr val="663300"/>
          </a:solidFill>
          <a:latin typeface="+mn-lt"/>
        </a:defRPr>
      </a:lvl7pPr>
      <a:lvl8pPr marL="3429000" indent="-228600" algn="l" rtl="0" fontAlgn="base">
        <a:spcBef>
          <a:spcPct val="20000"/>
        </a:spcBef>
        <a:spcAft>
          <a:spcPct val="0"/>
        </a:spcAft>
        <a:buChar char="»"/>
        <a:defRPr sz="1600">
          <a:solidFill>
            <a:srgbClr val="663300"/>
          </a:solidFill>
          <a:latin typeface="+mn-lt"/>
        </a:defRPr>
      </a:lvl8pPr>
      <a:lvl9pPr marL="3886200" indent="-228600" algn="l" rtl="0" fontAlgn="base">
        <a:spcBef>
          <a:spcPct val="20000"/>
        </a:spcBef>
        <a:spcAft>
          <a:spcPct val="0"/>
        </a:spcAft>
        <a:buChar char="»"/>
        <a:defRPr sz="1600">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2" descr="F:\5 PEMBINAAN Penginjilan &amp; Tindak Lanjut Dasar\1 MODEL\Meekness &amp; Truth, Conversational Evangelism\ce-book.jpg"/>
          <p:cNvPicPr>
            <a:picLocks noChangeAspect="1" noChangeArrowheads="1"/>
          </p:cNvPicPr>
          <p:nvPr userDrawn="1"/>
        </p:nvPicPr>
        <p:blipFill>
          <a:blip r:embed="rId13">
            <a:lum contrast="10000"/>
          </a:blip>
          <a:srcRect l="1287" t="45819" r="1888" b="51814"/>
          <a:stretch>
            <a:fillRect/>
          </a:stretch>
        </p:blipFill>
        <p:spPr bwMode="auto">
          <a:xfrm>
            <a:off x="0" y="6515100"/>
            <a:ext cx="9144000" cy="342900"/>
          </a:xfrm>
          <a:prstGeom prst="rect">
            <a:avLst/>
          </a:prstGeom>
          <a:ln>
            <a:noFill/>
          </a:ln>
          <a:effectLst>
            <a:outerShdw blurRad="190500" algn="tl" rotWithShape="0">
              <a:srgbClr val="000000">
                <a:alpha val="70000"/>
              </a:srgbClr>
            </a:outerShdw>
          </a:effectLst>
        </p:spPr>
      </p:pic>
      <p:sp>
        <p:nvSpPr>
          <p:cNvPr id="13" name="TextBox 12"/>
          <p:cNvSpPr txBox="1"/>
          <p:nvPr userDrawn="1"/>
        </p:nvSpPr>
        <p:spPr>
          <a:xfrm>
            <a:off x="714348" y="6477000"/>
            <a:ext cx="8429652" cy="400110"/>
          </a:xfrm>
          <a:prstGeom prst="rect">
            <a:avLst/>
          </a:prstGeom>
          <a:noFill/>
        </p:spPr>
        <p:txBody>
          <a:bodyPr>
            <a:spAutoFit/>
          </a:bodyPr>
          <a:lstStyle/>
          <a:p>
            <a:pPr fontAlgn="auto">
              <a:spcBef>
                <a:spcPts val="0"/>
              </a:spcBef>
              <a:spcAft>
                <a:spcPts val="0"/>
              </a:spcAft>
              <a:defRPr/>
            </a:pPr>
            <a:r>
              <a:rPr lang="id-ID" sz="2000" b="1" i="1" dirty="0">
                <a:ln w="12700">
                  <a:solidFill>
                    <a:sysClr val="windowText" lastClr="000000"/>
                  </a:solidFill>
                  <a:prstDash val="solid"/>
                </a:ln>
                <a:solidFill>
                  <a:srgbClr val="EEECE1">
                    <a:tint val="85000"/>
                    <a:satMod val="155000"/>
                  </a:srgbClr>
                </a:solidFill>
                <a:latin typeface="Candara" pitchFamily="34" charset="0"/>
              </a:rPr>
              <a:t>Conversational </a:t>
            </a:r>
            <a:r>
              <a:rPr lang="id-ID" sz="2000" b="1" dirty="0">
                <a:solidFill>
                  <a:prstClr val="black"/>
                </a:solidFill>
                <a:latin typeface="Candara" pitchFamily="34" charset="0"/>
              </a:rPr>
              <a:t>EVANGELISM</a:t>
            </a:r>
          </a:p>
        </p:txBody>
      </p:sp>
      <p:pic>
        <p:nvPicPr>
          <p:cNvPr id="14" name="Picture 8" descr="mt_mini_032209"/>
          <p:cNvPicPr>
            <a:picLocks noChangeAspect="1" noChangeArrowheads="1"/>
          </p:cNvPicPr>
          <p:nvPr userDrawn="1"/>
        </p:nvPicPr>
        <p:blipFill>
          <a:blip r:embed="rId14">
            <a:clrChange>
              <a:clrFrom>
                <a:srgbClr val="FFFFFF"/>
              </a:clrFrom>
              <a:clrTo>
                <a:srgbClr val="FFFFFF">
                  <a:alpha val="0"/>
                </a:srgbClr>
              </a:clrTo>
            </a:clrChange>
          </a:blip>
          <a:srcRect/>
          <a:stretch>
            <a:fillRect/>
          </a:stretch>
        </p:blipFill>
        <p:spPr bwMode="auto">
          <a:xfrm>
            <a:off x="196850" y="6261100"/>
            <a:ext cx="517525" cy="525463"/>
          </a:xfrm>
          <a:prstGeom prst="rect">
            <a:avLst/>
          </a:prstGeom>
          <a:ln>
            <a:noFill/>
          </a:ln>
          <a:effectLst>
            <a:outerShdw blurRad="190500" algn="tl" rotWithShape="0">
              <a:srgbClr val="000000">
                <a:alpha val="70000"/>
              </a:srgbClr>
            </a:outerShdw>
          </a:effectLst>
        </p:spPr>
      </p:pic>
      <p:pic>
        <p:nvPicPr>
          <p:cNvPr id="7" name="Picture 12" descr="C:\Users\Gloria\Desktop\ce-book.jpg"/>
          <p:cNvPicPr>
            <a:picLocks noChangeAspect="1" noChangeArrowheads="1"/>
          </p:cNvPicPr>
          <p:nvPr userDrawn="1"/>
        </p:nvPicPr>
        <p:blipFill>
          <a:blip r:embed="rId13"/>
          <a:srcRect l="1375" t="1090" r="1996" b="90894"/>
          <a:stretch>
            <a:fillRect/>
          </a:stretch>
        </p:blipFill>
        <p:spPr bwMode="auto">
          <a:xfrm>
            <a:off x="0" y="0"/>
            <a:ext cx="9144000" cy="1143000"/>
          </a:xfrm>
          <a:prstGeom prst="rect">
            <a:avLst/>
          </a:prstGeom>
          <a:noFill/>
          <a:effectLst>
            <a:outerShdw blurRad="50800" dist="38100" dir="5400000" algn="t" rotWithShape="0">
              <a:prstClr val="black">
                <a:alpha val="40000"/>
              </a:prstClr>
            </a:outerShdw>
          </a:effectLst>
        </p:spPr>
      </p:pic>
      <p:sp>
        <p:nvSpPr>
          <p:cNvPr id="39942" name="Title Placeholder 1"/>
          <p:cNvSpPr>
            <a:spLocks noGrp="1"/>
          </p:cNvSpPr>
          <p:nvPr>
            <p:ph type="title"/>
          </p:nvPr>
        </p:nvSpPr>
        <p:spPr bwMode="auto">
          <a:xfrm>
            <a:off x="214313"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id-ID" altLang="en-US" smtClean="0"/>
          </a:p>
        </p:txBody>
      </p:sp>
      <p:sp>
        <p:nvSpPr>
          <p:cNvPr id="39943" name="Text Placeholder 2"/>
          <p:cNvSpPr>
            <a:spLocks noGrp="1"/>
          </p:cNvSpPr>
          <p:nvPr>
            <p:ph type="body" idx="1"/>
          </p:nvPr>
        </p:nvSpPr>
        <p:spPr bwMode="auto">
          <a:xfrm>
            <a:off x="357188" y="1357313"/>
            <a:ext cx="84296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id-ID"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ndara" pitchFamily="34" charset="0"/>
              </a:defRPr>
            </a:lvl1pPr>
          </a:lstStyle>
          <a:p>
            <a:pPr>
              <a:defRPr/>
            </a:pPr>
            <a:fld id="{AB3571EA-32AC-47E3-9F71-1F1E25D8B5F7}" type="datetimeFigureOut">
              <a:rPr lang="id-ID"/>
              <a:pPr>
                <a:defRPr/>
              </a:pPr>
              <a:t>16/10/2014</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ndara" pitchFamily="34" charset="0"/>
              </a:defRPr>
            </a:lvl1pPr>
          </a:lstStyle>
          <a:p>
            <a:pPr>
              <a:defRPr/>
            </a:pPr>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ndara" pitchFamily="34" charset="0"/>
              </a:defRPr>
            </a:lvl1pPr>
          </a:lstStyle>
          <a:p>
            <a:pPr>
              <a:defRPr/>
            </a:pPr>
            <a:fld id="{D3517E1B-AAD7-45E5-95CA-ACAD3237A61A}" type="slidenum">
              <a:rPr lang="id-ID"/>
              <a:pPr>
                <a:defRPr/>
              </a:pPr>
              <a:t>‹#›</a:t>
            </a:fld>
            <a:endParaRPr lang="id-ID"/>
          </a:p>
        </p:txBody>
      </p:sp>
    </p:spTree>
  </p:cSld>
  <p:clrMap bg1="lt1" tx1="dk1" bg2="lt2" tx2="dk2" accent1="accent1" accent2="accent2" accent3="accent3" accent4="accent4" accent5="accent5" accent6="accent6" hlink="hlink" folHlink="folHlink"/>
  <p:sldLayoutIdLst>
    <p:sldLayoutId id="2147493344" r:id="rId1"/>
    <p:sldLayoutId id="2147493275" r:id="rId2"/>
    <p:sldLayoutId id="2147493276" r:id="rId3"/>
    <p:sldLayoutId id="2147493277" r:id="rId4"/>
    <p:sldLayoutId id="2147493278" r:id="rId5"/>
    <p:sldLayoutId id="2147493279" r:id="rId6"/>
    <p:sldLayoutId id="2147493280" r:id="rId7"/>
    <p:sldLayoutId id="2147493281" r:id="rId8"/>
    <p:sldLayoutId id="2147493282" r:id="rId9"/>
    <p:sldLayoutId id="2147493283" r:id="rId10"/>
    <p:sldLayoutId id="2147493284" r:id="rId11"/>
  </p:sldLayoutIdLst>
  <p:txStyles>
    <p:titleStyle>
      <a:lvl1pPr algn="l" rtl="0" eaLnBrk="0" fontAlgn="base" hangingPunct="0">
        <a:spcBef>
          <a:spcPct val="0"/>
        </a:spcBef>
        <a:spcAft>
          <a:spcPct val="0"/>
        </a:spcAft>
        <a:defRPr sz="4400" b="1" kern="1200">
          <a:solidFill>
            <a:schemeClr val="tx1"/>
          </a:solidFill>
          <a:latin typeface="Candara" pitchFamily="34" charset="0"/>
          <a:ea typeface="+mj-ea"/>
          <a:cs typeface="+mj-cs"/>
        </a:defRPr>
      </a:lvl1pPr>
      <a:lvl2pPr algn="l" rtl="0" eaLnBrk="0" fontAlgn="base" hangingPunct="0">
        <a:spcBef>
          <a:spcPct val="0"/>
        </a:spcBef>
        <a:spcAft>
          <a:spcPct val="0"/>
        </a:spcAft>
        <a:defRPr sz="4400" b="1">
          <a:solidFill>
            <a:schemeClr val="tx1"/>
          </a:solidFill>
          <a:latin typeface="Candara" pitchFamily="34" charset="0"/>
        </a:defRPr>
      </a:lvl2pPr>
      <a:lvl3pPr algn="l" rtl="0" eaLnBrk="0" fontAlgn="base" hangingPunct="0">
        <a:spcBef>
          <a:spcPct val="0"/>
        </a:spcBef>
        <a:spcAft>
          <a:spcPct val="0"/>
        </a:spcAft>
        <a:defRPr sz="4400" b="1">
          <a:solidFill>
            <a:schemeClr val="tx1"/>
          </a:solidFill>
          <a:latin typeface="Candara" pitchFamily="34" charset="0"/>
        </a:defRPr>
      </a:lvl3pPr>
      <a:lvl4pPr algn="l" rtl="0" eaLnBrk="0" fontAlgn="base" hangingPunct="0">
        <a:spcBef>
          <a:spcPct val="0"/>
        </a:spcBef>
        <a:spcAft>
          <a:spcPct val="0"/>
        </a:spcAft>
        <a:defRPr sz="4400" b="1">
          <a:solidFill>
            <a:schemeClr val="tx1"/>
          </a:solidFill>
          <a:latin typeface="Candara" pitchFamily="34" charset="0"/>
        </a:defRPr>
      </a:lvl4pPr>
      <a:lvl5pPr algn="l" rtl="0" eaLnBrk="0" fontAlgn="base" hangingPunct="0">
        <a:spcBef>
          <a:spcPct val="0"/>
        </a:spcBef>
        <a:spcAft>
          <a:spcPct val="0"/>
        </a:spcAft>
        <a:defRPr sz="4400" b="1">
          <a:solidFill>
            <a:schemeClr val="tx1"/>
          </a:solidFill>
          <a:latin typeface="Candara" pitchFamily="34" charset="0"/>
        </a:defRPr>
      </a:lvl5pPr>
      <a:lvl6pPr marL="457200" algn="l" rtl="0" fontAlgn="base">
        <a:spcBef>
          <a:spcPct val="0"/>
        </a:spcBef>
        <a:spcAft>
          <a:spcPct val="0"/>
        </a:spcAft>
        <a:defRPr sz="4400" b="1">
          <a:solidFill>
            <a:schemeClr val="tx1"/>
          </a:solidFill>
          <a:latin typeface="Candara" pitchFamily="34" charset="0"/>
        </a:defRPr>
      </a:lvl6pPr>
      <a:lvl7pPr marL="914400" algn="l" rtl="0" fontAlgn="base">
        <a:spcBef>
          <a:spcPct val="0"/>
        </a:spcBef>
        <a:spcAft>
          <a:spcPct val="0"/>
        </a:spcAft>
        <a:defRPr sz="4400" b="1">
          <a:solidFill>
            <a:schemeClr val="tx1"/>
          </a:solidFill>
          <a:latin typeface="Candara" pitchFamily="34" charset="0"/>
        </a:defRPr>
      </a:lvl7pPr>
      <a:lvl8pPr marL="1371600" algn="l" rtl="0" fontAlgn="base">
        <a:spcBef>
          <a:spcPct val="0"/>
        </a:spcBef>
        <a:spcAft>
          <a:spcPct val="0"/>
        </a:spcAft>
        <a:defRPr sz="4400" b="1">
          <a:solidFill>
            <a:schemeClr val="tx1"/>
          </a:solidFill>
          <a:latin typeface="Candara" pitchFamily="34" charset="0"/>
        </a:defRPr>
      </a:lvl8pPr>
      <a:lvl9pPr marL="1828800" algn="l" rtl="0" fontAlgn="base">
        <a:spcBef>
          <a:spcPct val="0"/>
        </a:spcBef>
        <a:spcAft>
          <a:spcPct val="0"/>
        </a:spcAft>
        <a:defRPr sz="4400" b="1">
          <a:solidFill>
            <a:schemeClr val="tx1"/>
          </a:solidFill>
          <a:latin typeface="Candar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Candara"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Candara"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andara"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andara"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838200" y="762000"/>
            <a:ext cx="7467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4099" name="Rectangle 3"/>
          <p:cNvSpPr>
            <a:spLocks noGrp="1" noChangeArrowheads="1"/>
          </p:cNvSpPr>
          <p:nvPr>
            <p:ph type="body" idx="1"/>
          </p:nvPr>
        </p:nvSpPr>
        <p:spPr bwMode="auto">
          <a:xfrm>
            <a:off x="914400" y="1752600"/>
            <a:ext cx="7391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Tree>
  </p:cSld>
  <p:clrMap bg1="dk2" tx1="lt1" bg2="dk1" tx2="lt2" accent1="accent1" accent2="accent2" accent3="accent3" accent4="accent4" accent5="accent5" accent6="accent6" hlink="hlink" folHlink="folHlink"/>
  <p:sldLayoutIdLst>
    <p:sldLayoutId id="2147493338" r:id="rId1"/>
    <p:sldLayoutId id="2147492904" r:id="rId2"/>
    <p:sldLayoutId id="2147492905" r:id="rId3"/>
    <p:sldLayoutId id="2147492906" r:id="rId4"/>
    <p:sldLayoutId id="2147492907" r:id="rId5"/>
    <p:sldLayoutId id="2147492908" r:id="rId6"/>
    <p:sldLayoutId id="2147492909" r:id="rId7"/>
    <p:sldLayoutId id="2147492910" r:id="rId8"/>
    <p:sldLayoutId id="2147492911" r:id="rId9"/>
    <p:sldLayoutId id="2147492912" r:id="rId10"/>
    <p:sldLayoutId id="2147492913" r:id="rId11"/>
  </p:sldLayoutIdLst>
  <p:timing>
    <p:tnLst>
      <p:par>
        <p:cTn id="1" dur="indefinite" restart="never" nodeType="tmRoot"/>
      </p:par>
    </p:tnLst>
  </p:timing>
  <p:txStyles>
    <p:titleStyle>
      <a:lvl1pPr algn="l" rtl="0" eaLnBrk="0" fontAlgn="base" hangingPunct="0">
        <a:spcBef>
          <a:spcPct val="0"/>
        </a:spcBef>
        <a:spcAft>
          <a:spcPct val="0"/>
        </a:spcAft>
        <a:defRPr sz="3200">
          <a:solidFill>
            <a:srgbClr val="663300"/>
          </a:solidFill>
          <a:latin typeface="+mj-lt"/>
          <a:ea typeface="+mj-ea"/>
          <a:cs typeface="+mj-cs"/>
        </a:defRPr>
      </a:lvl1pPr>
      <a:lvl2pPr algn="l" rtl="0" eaLnBrk="0" fontAlgn="base" hangingPunct="0">
        <a:spcBef>
          <a:spcPct val="0"/>
        </a:spcBef>
        <a:spcAft>
          <a:spcPct val="0"/>
        </a:spcAft>
        <a:defRPr sz="3200">
          <a:solidFill>
            <a:srgbClr val="663300"/>
          </a:solidFill>
          <a:latin typeface="Galatia SIL" pitchFamily="2" charset="0"/>
        </a:defRPr>
      </a:lvl2pPr>
      <a:lvl3pPr algn="l" rtl="0" eaLnBrk="0" fontAlgn="base" hangingPunct="0">
        <a:spcBef>
          <a:spcPct val="0"/>
        </a:spcBef>
        <a:spcAft>
          <a:spcPct val="0"/>
        </a:spcAft>
        <a:defRPr sz="3200">
          <a:solidFill>
            <a:srgbClr val="663300"/>
          </a:solidFill>
          <a:latin typeface="Galatia SIL" pitchFamily="2" charset="0"/>
        </a:defRPr>
      </a:lvl3pPr>
      <a:lvl4pPr algn="l" rtl="0" eaLnBrk="0" fontAlgn="base" hangingPunct="0">
        <a:spcBef>
          <a:spcPct val="0"/>
        </a:spcBef>
        <a:spcAft>
          <a:spcPct val="0"/>
        </a:spcAft>
        <a:defRPr sz="3200">
          <a:solidFill>
            <a:srgbClr val="663300"/>
          </a:solidFill>
          <a:latin typeface="Galatia SIL" pitchFamily="2" charset="0"/>
        </a:defRPr>
      </a:lvl4pPr>
      <a:lvl5pPr algn="l" rtl="0" eaLnBrk="0" fontAlgn="base" hangingPunct="0">
        <a:spcBef>
          <a:spcPct val="0"/>
        </a:spcBef>
        <a:spcAft>
          <a:spcPct val="0"/>
        </a:spcAft>
        <a:defRPr sz="3200">
          <a:solidFill>
            <a:srgbClr val="663300"/>
          </a:solidFill>
          <a:latin typeface="Galatia SIL" pitchFamily="2" charset="0"/>
        </a:defRPr>
      </a:lvl5pPr>
      <a:lvl6pPr marL="457200" algn="l" rtl="0" fontAlgn="base">
        <a:spcBef>
          <a:spcPct val="0"/>
        </a:spcBef>
        <a:spcAft>
          <a:spcPct val="0"/>
        </a:spcAft>
        <a:defRPr sz="3200">
          <a:solidFill>
            <a:srgbClr val="663300"/>
          </a:solidFill>
          <a:latin typeface="Galatia SIL" pitchFamily="2" charset="0"/>
        </a:defRPr>
      </a:lvl6pPr>
      <a:lvl7pPr marL="914400" algn="l" rtl="0" fontAlgn="base">
        <a:spcBef>
          <a:spcPct val="0"/>
        </a:spcBef>
        <a:spcAft>
          <a:spcPct val="0"/>
        </a:spcAft>
        <a:defRPr sz="3200">
          <a:solidFill>
            <a:srgbClr val="663300"/>
          </a:solidFill>
          <a:latin typeface="Galatia SIL" pitchFamily="2" charset="0"/>
        </a:defRPr>
      </a:lvl7pPr>
      <a:lvl8pPr marL="1371600" algn="l" rtl="0" fontAlgn="base">
        <a:spcBef>
          <a:spcPct val="0"/>
        </a:spcBef>
        <a:spcAft>
          <a:spcPct val="0"/>
        </a:spcAft>
        <a:defRPr sz="3200">
          <a:solidFill>
            <a:srgbClr val="663300"/>
          </a:solidFill>
          <a:latin typeface="Galatia SIL" pitchFamily="2" charset="0"/>
        </a:defRPr>
      </a:lvl8pPr>
      <a:lvl9pPr marL="1828800" algn="l" rtl="0" fontAlgn="base">
        <a:spcBef>
          <a:spcPct val="0"/>
        </a:spcBef>
        <a:spcAft>
          <a:spcPct val="0"/>
        </a:spcAft>
        <a:defRPr sz="3200">
          <a:solidFill>
            <a:srgbClr val="663300"/>
          </a:solidFill>
          <a:latin typeface="Galatia SIL" pitchFamily="2" charset="0"/>
        </a:defRPr>
      </a:lvl9pPr>
    </p:titleStyle>
    <p:bodyStyle>
      <a:lvl1pPr marL="342900" indent="-342900" algn="l" rtl="0" eaLnBrk="0" fontAlgn="base" hangingPunct="0">
        <a:spcBef>
          <a:spcPct val="20000"/>
        </a:spcBef>
        <a:spcAft>
          <a:spcPct val="0"/>
        </a:spcAft>
        <a:buChar char="•"/>
        <a:defRPr sz="2800">
          <a:solidFill>
            <a:srgbClr val="663300"/>
          </a:solidFill>
          <a:latin typeface="+mn-lt"/>
          <a:ea typeface="+mn-ea"/>
          <a:cs typeface="+mn-cs"/>
        </a:defRPr>
      </a:lvl1pPr>
      <a:lvl2pPr marL="742950" indent="-285750" algn="l" rtl="0" eaLnBrk="0" fontAlgn="base" hangingPunct="0">
        <a:spcBef>
          <a:spcPct val="20000"/>
        </a:spcBef>
        <a:spcAft>
          <a:spcPct val="0"/>
        </a:spcAft>
        <a:buChar char="–"/>
        <a:defRPr sz="2400">
          <a:solidFill>
            <a:srgbClr val="663300"/>
          </a:solidFill>
          <a:latin typeface="+mn-lt"/>
        </a:defRPr>
      </a:lvl2pPr>
      <a:lvl3pPr marL="1143000" indent="-228600" algn="l" rtl="0" eaLnBrk="0" fontAlgn="base" hangingPunct="0">
        <a:spcBef>
          <a:spcPct val="20000"/>
        </a:spcBef>
        <a:spcAft>
          <a:spcPct val="0"/>
        </a:spcAft>
        <a:buChar char="•"/>
        <a:defRPr sz="2000">
          <a:solidFill>
            <a:srgbClr val="663300"/>
          </a:solidFill>
          <a:latin typeface="+mn-lt"/>
        </a:defRPr>
      </a:lvl3pPr>
      <a:lvl4pPr marL="1600200" indent="-228600" algn="l" rtl="0" eaLnBrk="0" fontAlgn="base" hangingPunct="0">
        <a:spcBef>
          <a:spcPct val="20000"/>
        </a:spcBef>
        <a:spcAft>
          <a:spcPct val="0"/>
        </a:spcAft>
        <a:buChar char="–"/>
        <a:defRPr sz="2000">
          <a:solidFill>
            <a:srgbClr val="663300"/>
          </a:solidFill>
          <a:latin typeface="+mn-lt"/>
        </a:defRPr>
      </a:lvl4pPr>
      <a:lvl5pPr marL="2057400" indent="-228600" algn="l" rtl="0" eaLnBrk="0" fontAlgn="base" hangingPunct="0">
        <a:spcBef>
          <a:spcPct val="20000"/>
        </a:spcBef>
        <a:spcAft>
          <a:spcPct val="0"/>
        </a:spcAft>
        <a:buChar char="»"/>
        <a:defRPr sz="1600">
          <a:solidFill>
            <a:srgbClr val="663300"/>
          </a:solidFill>
          <a:latin typeface="+mn-lt"/>
        </a:defRPr>
      </a:lvl5pPr>
      <a:lvl6pPr marL="2514600" indent="-228600" algn="l" rtl="0" fontAlgn="base">
        <a:spcBef>
          <a:spcPct val="20000"/>
        </a:spcBef>
        <a:spcAft>
          <a:spcPct val="0"/>
        </a:spcAft>
        <a:buChar char="»"/>
        <a:defRPr sz="1600">
          <a:solidFill>
            <a:srgbClr val="663300"/>
          </a:solidFill>
          <a:latin typeface="+mn-lt"/>
        </a:defRPr>
      </a:lvl6pPr>
      <a:lvl7pPr marL="2971800" indent="-228600" algn="l" rtl="0" fontAlgn="base">
        <a:spcBef>
          <a:spcPct val="20000"/>
        </a:spcBef>
        <a:spcAft>
          <a:spcPct val="0"/>
        </a:spcAft>
        <a:buChar char="»"/>
        <a:defRPr sz="1600">
          <a:solidFill>
            <a:srgbClr val="663300"/>
          </a:solidFill>
          <a:latin typeface="+mn-lt"/>
        </a:defRPr>
      </a:lvl7pPr>
      <a:lvl8pPr marL="3429000" indent="-228600" algn="l" rtl="0" fontAlgn="base">
        <a:spcBef>
          <a:spcPct val="20000"/>
        </a:spcBef>
        <a:spcAft>
          <a:spcPct val="0"/>
        </a:spcAft>
        <a:buChar char="»"/>
        <a:defRPr sz="1600">
          <a:solidFill>
            <a:srgbClr val="663300"/>
          </a:solidFill>
          <a:latin typeface="+mn-lt"/>
        </a:defRPr>
      </a:lvl8pPr>
      <a:lvl9pPr marL="3886200" indent="-228600" algn="l" rtl="0" fontAlgn="base">
        <a:spcBef>
          <a:spcPct val="20000"/>
        </a:spcBef>
        <a:spcAft>
          <a:spcPct val="0"/>
        </a:spcAft>
        <a:buChar char="»"/>
        <a:defRPr sz="1600">
          <a:solidFill>
            <a:srgbClr val="663300"/>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2" descr="F:\5 PEMBINAAN Penginjilan &amp; Tindak Lanjut Dasar\1 MODEL\Meekness &amp; Truth, Conversational Evangelism\ce-book.jpg"/>
          <p:cNvPicPr>
            <a:picLocks noChangeAspect="1" noChangeArrowheads="1"/>
          </p:cNvPicPr>
          <p:nvPr userDrawn="1"/>
        </p:nvPicPr>
        <p:blipFill>
          <a:blip r:embed="rId13">
            <a:lum contrast="10000"/>
          </a:blip>
          <a:srcRect l="1286" t="45819" r="1888" b="51814"/>
          <a:stretch>
            <a:fillRect/>
          </a:stretch>
        </p:blipFill>
        <p:spPr bwMode="auto">
          <a:xfrm>
            <a:off x="0" y="6515100"/>
            <a:ext cx="9144000" cy="342900"/>
          </a:xfrm>
          <a:prstGeom prst="rect">
            <a:avLst/>
          </a:prstGeom>
          <a:noFill/>
          <a:ln>
            <a:noFill/>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userDrawn="1"/>
        </p:nvSpPr>
        <p:spPr>
          <a:xfrm>
            <a:off x="714348" y="6477000"/>
            <a:ext cx="8429652" cy="400110"/>
          </a:xfrm>
          <a:prstGeom prst="rect">
            <a:avLst/>
          </a:prstGeom>
          <a:noFill/>
        </p:spPr>
        <p:txBody>
          <a:bodyPr>
            <a:spAutoFit/>
          </a:bodyPr>
          <a:lstStyle/>
          <a:p>
            <a:pPr fontAlgn="auto">
              <a:spcBef>
                <a:spcPts val="0"/>
              </a:spcBef>
              <a:spcAft>
                <a:spcPts val="0"/>
              </a:spcAft>
              <a:defRPr/>
            </a:pPr>
            <a:r>
              <a:rPr lang="id-ID" sz="2000" b="1" i="1" dirty="0">
                <a:ln w="12700">
                  <a:solidFill>
                    <a:sysClr val="windowText" lastClr="000000"/>
                  </a:solidFill>
                  <a:prstDash val="solid"/>
                </a:ln>
                <a:solidFill>
                  <a:srgbClr val="EEECE1">
                    <a:tint val="85000"/>
                    <a:satMod val="155000"/>
                  </a:srgbClr>
                </a:solidFill>
                <a:latin typeface="Candara" pitchFamily="34" charset="0"/>
                <a:cs typeface="Tahoma" pitchFamily="34" charset="0"/>
              </a:rPr>
              <a:t>Conversational </a:t>
            </a:r>
            <a:r>
              <a:rPr lang="id-ID" sz="2000" b="1" dirty="0">
                <a:solidFill>
                  <a:prstClr val="black"/>
                </a:solidFill>
                <a:latin typeface="Candara" pitchFamily="34" charset="0"/>
                <a:cs typeface="Tahoma" pitchFamily="34" charset="0"/>
              </a:rPr>
              <a:t>EVANGELISM</a:t>
            </a:r>
          </a:p>
        </p:txBody>
      </p:sp>
      <p:pic>
        <p:nvPicPr>
          <p:cNvPr id="14" name="Picture 8" descr="mt_mini_032209"/>
          <p:cNvPicPr>
            <a:picLocks noChangeAspect="1" noChangeArrowheads="1"/>
          </p:cNvPicPr>
          <p:nvPr userDrawn="1"/>
        </p:nvPicPr>
        <p:blipFill>
          <a:blip r:embed="rId14">
            <a:clrChange>
              <a:clrFrom>
                <a:srgbClr val="FFFFFF"/>
              </a:clrFrom>
              <a:clrTo>
                <a:srgbClr val="FFFFFF">
                  <a:alpha val="0"/>
                </a:srgbClr>
              </a:clrTo>
            </a:clrChange>
          </a:blip>
          <a:srcRect/>
          <a:stretch>
            <a:fillRect/>
          </a:stretch>
        </p:blipFill>
        <p:spPr bwMode="auto">
          <a:xfrm>
            <a:off x="196850" y="6261100"/>
            <a:ext cx="517525" cy="525463"/>
          </a:xfrm>
          <a:prstGeom prst="rect">
            <a:avLst/>
          </a:prstGeom>
          <a:noFill/>
          <a:ln>
            <a:noFill/>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C:\Users\Gloria\Desktop\ce-book.jpg"/>
          <p:cNvPicPr>
            <a:picLocks noChangeAspect="1" noChangeArrowheads="1"/>
          </p:cNvPicPr>
          <p:nvPr userDrawn="1"/>
        </p:nvPicPr>
        <p:blipFill>
          <a:blip r:embed="rId13"/>
          <a:srcRect l="1375" t="1089" r="1996" b="90894"/>
          <a:stretch>
            <a:fillRect/>
          </a:stretch>
        </p:blipFill>
        <p:spPr bwMode="auto">
          <a:xfrm>
            <a:off x="0" y="0"/>
            <a:ext cx="9144000" cy="1143000"/>
          </a:xfrm>
          <a:prstGeom prst="rect">
            <a:avLst/>
          </a:prstGeom>
          <a:noFill/>
          <a:ln>
            <a:noFill/>
          </a:ln>
          <a:effectLst>
            <a:outerShdw blurRad="50800" dist="38100" dir="5400000" algn="t"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itle Placeholder 1"/>
          <p:cNvSpPr>
            <a:spLocks noGrp="1"/>
          </p:cNvSpPr>
          <p:nvPr>
            <p:ph type="title"/>
          </p:nvPr>
        </p:nvSpPr>
        <p:spPr bwMode="auto">
          <a:xfrm>
            <a:off x="214313"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id-ID" altLang="en-US" smtClean="0"/>
          </a:p>
        </p:txBody>
      </p:sp>
      <p:sp>
        <p:nvSpPr>
          <p:cNvPr id="40967" name="Text Placeholder 2"/>
          <p:cNvSpPr>
            <a:spLocks noGrp="1"/>
          </p:cNvSpPr>
          <p:nvPr>
            <p:ph type="body" idx="1"/>
          </p:nvPr>
        </p:nvSpPr>
        <p:spPr bwMode="auto">
          <a:xfrm>
            <a:off x="357188" y="1357313"/>
            <a:ext cx="84296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id-ID"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ndara" pitchFamily="-1" charset="0"/>
                <a:cs typeface="Tahoma" pitchFamily="-1" charset="0"/>
              </a:defRPr>
            </a:lvl1pPr>
          </a:lstStyle>
          <a:p>
            <a:pPr>
              <a:defRPr/>
            </a:pPr>
            <a:fld id="{0745B626-6F26-4764-AE46-EEDF61EB5287}" type="datetime1">
              <a:rPr lang="id-ID"/>
              <a:pPr>
                <a:defRPr/>
              </a:pPr>
              <a:t>16/10/2014</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ndara" pitchFamily="34" charset="0"/>
                <a:ea typeface="+mn-ea"/>
                <a:cs typeface="+mn-cs"/>
              </a:defRPr>
            </a:lvl1pPr>
          </a:lstStyle>
          <a:p>
            <a:pPr>
              <a:defRPr/>
            </a:pPr>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ndara" pitchFamily="-1" charset="0"/>
                <a:cs typeface="Tahoma" pitchFamily="-1" charset="0"/>
              </a:defRPr>
            </a:lvl1pPr>
          </a:lstStyle>
          <a:p>
            <a:pPr>
              <a:defRPr/>
            </a:pPr>
            <a:fld id="{D7126C8E-5995-4082-890A-0F1CEAAEBFFA}" type="slidenum">
              <a:rPr lang="id-ID"/>
              <a:pPr>
                <a:defRPr/>
              </a:pPr>
              <a:t>‹#›</a:t>
            </a:fld>
            <a:endParaRPr lang="id-ID"/>
          </a:p>
        </p:txBody>
      </p:sp>
    </p:spTree>
  </p:cSld>
  <p:clrMap bg1="lt1" tx1="dk1" bg2="lt2" tx2="dk2" accent1="accent1" accent2="accent2" accent3="accent3" accent4="accent4" accent5="accent5" accent6="accent6" hlink="hlink" folHlink="folHlink"/>
  <p:sldLayoutIdLst>
    <p:sldLayoutId id="2147493345" r:id="rId1"/>
    <p:sldLayoutId id="2147493346" r:id="rId2"/>
    <p:sldLayoutId id="2147493347" r:id="rId3"/>
    <p:sldLayoutId id="2147493348" r:id="rId4"/>
    <p:sldLayoutId id="2147493349" r:id="rId5"/>
    <p:sldLayoutId id="2147493350" r:id="rId6"/>
    <p:sldLayoutId id="2147493351" r:id="rId7"/>
    <p:sldLayoutId id="2147493352" r:id="rId8"/>
    <p:sldLayoutId id="2147493353" r:id="rId9"/>
    <p:sldLayoutId id="2147493354" r:id="rId10"/>
    <p:sldLayoutId id="2147493355" r:id="rId11"/>
  </p:sldLayoutIdLst>
  <p:txStyles>
    <p:titleStyle>
      <a:lvl1pPr algn="l" rtl="0" eaLnBrk="0" fontAlgn="base" hangingPunct="0">
        <a:spcBef>
          <a:spcPct val="0"/>
        </a:spcBef>
        <a:spcAft>
          <a:spcPct val="0"/>
        </a:spcAft>
        <a:defRPr sz="4400" b="1" kern="1200">
          <a:solidFill>
            <a:schemeClr val="tx1"/>
          </a:solidFill>
          <a:latin typeface="Candara" pitchFamily="34" charset="0"/>
          <a:ea typeface="MS PGothic" pitchFamily="34" charset="-128"/>
          <a:cs typeface="ＭＳ Ｐゴシック" pitchFamily="-1" charset="-128"/>
        </a:defRPr>
      </a:lvl1pPr>
      <a:lvl2pPr algn="l" rtl="0" eaLnBrk="0" fontAlgn="base" hangingPunct="0">
        <a:spcBef>
          <a:spcPct val="0"/>
        </a:spcBef>
        <a:spcAft>
          <a:spcPct val="0"/>
        </a:spcAft>
        <a:defRPr sz="4400" b="1">
          <a:solidFill>
            <a:schemeClr val="tx1"/>
          </a:solidFill>
          <a:latin typeface="Candara" pitchFamily="34" charset="0"/>
          <a:ea typeface="MS PGothic" pitchFamily="34" charset="-128"/>
          <a:cs typeface="ＭＳ Ｐゴシック" pitchFamily="-1" charset="-128"/>
        </a:defRPr>
      </a:lvl2pPr>
      <a:lvl3pPr algn="l" rtl="0" eaLnBrk="0" fontAlgn="base" hangingPunct="0">
        <a:spcBef>
          <a:spcPct val="0"/>
        </a:spcBef>
        <a:spcAft>
          <a:spcPct val="0"/>
        </a:spcAft>
        <a:defRPr sz="4400" b="1">
          <a:solidFill>
            <a:schemeClr val="tx1"/>
          </a:solidFill>
          <a:latin typeface="Candara" pitchFamily="34" charset="0"/>
          <a:ea typeface="MS PGothic" pitchFamily="34" charset="-128"/>
          <a:cs typeface="ＭＳ Ｐゴシック" pitchFamily="-1" charset="-128"/>
        </a:defRPr>
      </a:lvl3pPr>
      <a:lvl4pPr algn="l" rtl="0" eaLnBrk="0" fontAlgn="base" hangingPunct="0">
        <a:spcBef>
          <a:spcPct val="0"/>
        </a:spcBef>
        <a:spcAft>
          <a:spcPct val="0"/>
        </a:spcAft>
        <a:defRPr sz="4400" b="1">
          <a:solidFill>
            <a:schemeClr val="tx1"/>
          </a:solidFill>
          <a:latin typeface="Candara" pitchFamily="34" charset="0"/>
          <a:ea typeface="MS PGothic" pitchFamily="34" charset="-128"/>
          <a:cs typeface="ＭＳ Ｐゴシック" pitchFamily="-1" charset="-128"/>
        </a:defRPr>
      </a:lvl4pPr>
      <a:lvl5pPr algn="l" rtl="0" eaLnBrk="0" fontAlgn="base" hangingPunct="0">
        <a:spcBef>
          <a:spcPct val="0"/>
        </a:spcBef>
        <a:spcAft>
          <a:spcPct val="0"/>
        </a:spcAft>
        <a:defRPr sz="4400" b="1">
          <a:solidFill>
            <a:schemeClr val="tx1"/>
          </a:solidFill>
          <a:latin typeface="Candara" pitchFamily="34" charset="0"/>
          <a:ea typeface="MS PGothic" pitchFamily="34" charset="-128"/>
          <a:cs typeface="ＭＳ Ｐゴシック" pitchFamily="-1" charset="-128"/>
        </a:defRPr>
      </a:lvl5pPr>
      <a:lvl6pPr marL="457200" algn="l" rtl="0" fontAlgn="base">
        <a:spcBef>
          <a:spcPct val="0"/>
        </a:spcBef>
        <a:spcAft>
          <a:spcPct val="0"/>
        </a:spcAft>
        <a:defRPr sz="4400" b="1">
          <a:solidFill>
            <a:schemeClr val="tx1"/>
          </a:solidFill>
          <a:latin typeface="Candara" pitchFamily="34" charset="0"/>
        </a:defRPr>
      </a:lvl6pPr>
      <a:lvl7pPr marL="914400" algn="l" rtl="0" fontAlgn="base">
        <a:spcBef>
          <a:spcPct val="0"/>
        </a:spcBef>
        <a:spcAft>
          <a:spcPct val="0"/>
        </a:spcAft>
        <a:defRPr sz="4400" b="1">
          <a:solidFill>
            <a:schemeClr val="tx1"/>
          </a:solidFill>
          <a:latin typeface="Candara" pitchFamily="34" charset="0"/>
        </a:defRPr>
      </a:lvl7pPr>
      <a:lvl8pPr marL="1371600" algn="l" rtl="0" fontAlgn="base">
        <a:spcBef>
          <a:spcPct val="0"/>
        </a:spcBef>
        <a:spcAft>
          <a:spcPct val="0"/>
        </a:spcAft>
        <a:defRPr sz="4400" b="1">
          <a:solidFill>
            <a:schemeClr val="tx1"/>
          </a:solidFill>
          <a:latin typeface="Candara" pitchFamily="34" charset="0"/>
        </a:defRPr>
      </a:lvl8pPr>
      <a:lvl9pPr marL="1828800" algn="l" rtl="0" fontAlgn="base">
        <a:spcBef>
          <a:spcPct val="0"/>
        </a:spcBef>
        <a:spcAft>
          <a:spcPct val="0"/>
        </a:spcAft>
        <a:defRPr sz="4400" b="1">
          <a:solidFill>
            <a:schemeClr val="tx1"/>
          </a:solidFill>
          <a:latin typeface="Candar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Candara" pitchFamily="34" charset="0"/>
          <a:ea typeface="MS PGothic" pitchFamily="34" charset="-128"/>
          <a:cs typeface="ＭＳ Ｐゴシック" pitchFamily="-1"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Candara" pitchFamily="34" charset="0"/>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andara" pitchFamily="34" charset="0"/>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andara" pitchFamily="34" charset="0"/>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ndara" pitchFamily="34" charset="0"/>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1986" name="Picture 2" descr="ripples_washou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765175"/>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ChangeArrowheads="1"/>
          </p:cNvSpPr>
          <p:nvPr/>
        </p:nvSpPr>
        <p:spPr bwMode="auto">
          <a:xfrm>
            <a:off x="0" y="0"/>
            <a:ext cx="9144000" cy="11430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latin typeface="Tahoma" pitchFamily="34" charset="0"/>
              <a:cs typeface="Tahoma" pitchFamily="34" charset="0"/>
            </a:endParaRPr>
          </a:p>
        </p:txBody>
      </p:sp>
      <p:sp>
        <p:nvSpPr>
          <p:cNvPr id="41988" name="Rectangle 4"/>
          <p:cNvSpPr>
            <a:spLocks noGrp="1" noChangeArrowheads="1"/>
          </p:cNvSpPr>
          <p:nvPr>
            <p:ph type="title"/>
          </p:nvPr>
        </p:nvSpPr>
        <p:spPr bwMode="auto">
          <a:xfrm>
            <a:off x="1371600" y="0"/>
            <a:ext cx="6400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1989" name="Rectangle 5"/>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75622" name="Rectangle 6"/>
          <p:cNvSpPr>
            <a:spLocks noGrp="1" noChangeArrowheads="1"/>
          </p:cNvSpPr>
          <p:nvPr>
            <p:ph type="ftr" sz="quarter" idx="3"/>
          </p:nvPr>
        </p:nvSpPr>
        <p:spPr bwMode="auto">
          <a:xfrm>
            <a:off x="609600" y="6324600"/>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US"/>
          </a:p>
        </p:txBody>
      </p:sp>
      <p:sp>
        <p:nvSpPr>
          <p:cNvPr id="1775623" name="Rectangle 7"/>
          <p:cNvSpPr>
            <a:spLocks noGrp="1" noChangeArrowheads="1"/>
          </p:cNvSpPr>
          <p:nvPr>
            <p:ph type="sldNum" sz="quarter" idx="4"/>
          </p:nvPr>
        </p:nvSpPr>
        <p:spPr bwMode="auto">
          <a:xfrm>
            <a:off x="6477000" y="63246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496C9CCD-9FB2-450F-ACC5-C6D7C6B1C7D6}" type="slidenum">
              <a:rPr lang="en-US"/>
              <a:pPr>
                <a:defRPr/>
              </a:pPr>
              <a:t>‹#›</a:t>
            </a:fld>
            <a:endParaRPr lang="en-US"/>
          </a:p>
        </p:txBody>
      </p:sp>
      <p:pic>
        <p:nvPicPr>
          <p:cNvPr id="41992" name="Picture 8" descr="mt_mini_032209"/>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228600"/>
            <a:ext cx="1127125" cy="1143000"/>
          </a:xfrm>
          <a:prstGeom prst="rect">
            <a:avLst/>
          </a:prstGeom>
          <a:noFill/>
          <a:ln>
            <a:noFill/>
          </a:ln>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3285" r:id="rId1"/>
    <p:sldLayoutId id="2147493286" r:id="rId2"/>
    <p:sldLayoutId id="2147493287" r:id="rId3"/>
    <p:sldLayoutId id="2147493288" r:id="rId4"/>
    <p:sldLayoutId id="2147493289" r:id="rId5"/>
    <p:sldLayoutId id="2147493290" r:id="rId6"/>
    <p:sldLayoutId id="2147493291" r:id="rId7"/>
    <p:sldLayoutId id="2147493292" r:id="rId8"/>
    <p:sldLayoutId id="2147493293" r:id="rId9"/>
    <p:sldLayoutId id="2147493294" r:id="rId10"/>
    <p:sldLayoutId id="2147493295" r:id="rId11"/>
  </p:sldLayoutIdLst>
  <p:timing>
    <p:tnLst>
      <p:par>
        <p:cTn id="1" dur="indefinite" restart="never" nodeType="tmRoot"/>
      </p:par>
    </p:tnLst>
  </p:timing>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Footlight MT Light" pitchFamily="18" charset="0"/>
          <a:cs typeface="Arial" pitchFamily="34" charset="0"/>
        </a:defRPr>
      </a:lvl2pPr>
      <a:lvl3pPr algn="ctr" rtl="0" eaLnBrk="0" fontAlgn="base" hangingPunct="0">
        <a:spcBef>
          <a:spcPct val="0"/>
        </a:spcBef>
        <a:spcAft>
          <a:spcPct val="0"/>
        </a:spcAft>
        <a:defRPr sz="3600">
          <a:solidFill>
            <a:schemeClr val="bg1"/>
          </a:solidFill>
          <a:latin typeface="Footlight MT Light" pitchFamily="18" charset="0"/>
          <a:cs typeface="Arial" pitchFamily="34" charset="0"/>
        </a:defRPr>
      </a:lvl3pPr>
      <a:lvl4pPr algn="ctr" rtl="0" eaLnBrk="0" fontAlgn="base" hangingPunct="0">
        <a:spcBef>
          <a:spcPct val="0"/>
        </a:spcBef>
        <a:spcAft>
          <a:spcPct val="0"/>
        </a:spcAft>
        <a:defRPr sz="3600">
          <a:solidFill>
            <a:schemeClr val="bg1"/>
          </a:solidFill>
          <a:latin typeface="Footlight MT Light" pitchFamily="18" charset="0"/>
          <a:cs typeface="Arial" pitchFamily="34" charset="0"/>
        </a:defRPr>
      </a:lvl4pPr>
      <a:lvl5pPr algn="ctr" rtl="0" eaLnBrk="0" fontAlgn="base" hangingPunct="0">
        <a:spcBef>
          <a:spcPct val="0"/>
        </a:spcBef>
        <a:spcAft>
          <a:spcPct val="0"/>
        </a:spcAft>
        <a:defRPr sz="3600">
          <a:solidFill>
            <a:schemeClr val="bg1"/>
          </a:solidFill>
          <a:latin typeface="Footlight MT Light" pitchFamily="18" charset="0"/>
          <a:cs typeface="Arial" pitchFamily="34" charset="0"/>
        </a:defRPr>
      </a:lvl5pPr>
      <a:lvl6pPr marL="457200" algn="ctr" rtl="0" eaLnBrk="0" fontAlgn="base" hangingPunct="0">
        <a:spcBef>
          <a:spcPct val="0"/>
        </a:spcBef>
        <a:spcAft>
          <a:spcPct val="0"/>
        </a:spcAft>
        <a:defRPr sz="3600">
          <a:solidFill>
            <a:schemeClr val="bg1"/>
          </a:solidFill>
          <a:latin typeface="Footlight MT Light" pitchFamily="18" charset="0"/>
          <a:cs typeface="Arial" pitchFamily="34" charset="0"/>
        </a:defRPr>
      </a:lvl6pPr>
      <a:lvl7pPr marL="914400" algn="ctr" rtl="0" eaLnBrk="0" fontAlgn="base" hangingPunct="0">
        <a:spcBef>
          <a:spcPct val="0"/>
        </a:spcBef>
        <a:spcAft>
          <a:spcPct val="0"/>
        </a:spcAft>
        <a:defRPr sz="3600">
          <a:solidFill>
            <a:schemeClr val="bg1"/>
          </a:solidFill>
          <a:latin typeface="Footlight MT Light" pitchFamily="18" charset="0"/>
          <a:cs typeface="Arial" pitchFamily="34" charset="0"/>
        </a:defRPr>
      </a:lvl7pPr>
      <a:lvl8pPr marL="1371600" algn="ctr" rtl="0" eaLnBrk="0" fontAlgn="base" hangingPunct="0">
        <a:spcBef>
          <a:spcPct val="0"/>
        </a:spcBef>
        <a:spcAft>
          <a:spcPct val="0"/>
        </a:spcAft>
        <a:defRPr sz="3600">
          <a:solidFill>
            <a:schemeClr val="bg1"/>
          </a:solidFill>
          <a:latin typeface="Footlight MT Light" pitchFamily="18" charset="0"/>
          <a:cs typeface="Arial" pitchFamily="34" charset="0"/>
        </a:defRPr>
      </a:lvl8pPr>
      <a:lvl9pPr marL="1828800" algn="ctr" rtl="0" eaLnBrk="0" fontAlgn="base" hangingPunct="0">
        <a:spcBef>
          <a:spcPct val="0"/>
        </a:spcBef>
        <a:spcAft>
          <a:spcPct val="0"/>
        </a:spcAft>
        <a:defRPr sz="3600">
          <a:solidFill>
            <a:schemeClr val="bg1"/>
          </a:solidFill>
          <a:latin typeface="Footlight MT Light" pitchFamily="18" charset="0"/>
          <a:cs typeface="Arial" pitchFamily="34" charset="0"/>
        </a:defRPr>
      </a:lvl9pPr>
    </p:titleStyle>
    <p:bodyStyle>
      <a:lvl1pPr marL="342900" indent="-342900" algn="l" rtl="0" eaLnBrk="0" fontAlgn="base" hangingPunct="0">
        <a:spcBef>
          <a:spcPct val="2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400">
          <a:solidFill>
            <a:srgbClr val="000066"/>
          </a:solidFill>
          <a:latin typeface="+mn-lt"/>
          <a:cs typeface="+mn-cs"/>
        </a:defRPr>
      </a:lvl2pPr>
      <a:lvl3pPr marL="1143000" indent="-228600" algn="l" rtl="0" eaLnBrk="0" fontAlgn="base" hangingPunct="0">
        <a:spcBef>
          <a:spcPct val="20000"/>
        </a:spcBef>
        <a:spcAft>
          <a:spcPct val="0"/>
        </a:spcAft>
        <a:buChar char="•"/>
        <a:defRPr sz="2000">
          <a:solidFill>
            <a:srgbClr val="000066"/>
          </a:solidFill>
          <a:latin typeface="+mn-lt"/>
          <a:cs typeface="+mn-cs"/>
        </a:defRPr>
      </a:lvl3pPr>
      <a:lvl4pPr marL="1600200" indent="-228600" algn="l" rtl="0" eaLnBrk="0" fontAlgn="base" hangingPunct="0">
        <a:spcBef>
          <a:spcPct val="20000"/>
        </a:spcBef>
        <a:spcAft>
          <a:spcPct val="0"/>
        </a:spcAft>
        <a:buChar char="–"/>
        <a:defRPr>
          <a:solidFill>
            <a:srgbClr val="000066"/>
          </a:solidFill>
          <a:latin typeface="+mn-lt"/>
          <a:cs typeface="+mn-cs"/>
        </a:defRPr>
      </a:lvl4pPr>
      <a:lvl5pPr marL="2057400" indent="-228600" algn="l" rtl="0" eaLnBrk="0" fontAlgn="base" hangingPunct="0">
        <a:spcBef>
          <a:spcPct val="20000"/>
        </a:spcBef>
        <a:spcAft>
          <a:spcPct val="0"/>
        </a:spcAft>
        <a:buChar char="»"/>
        <a:defRPr>
          <a:solidFill>
            <a:srgbClr val="000066"/>
          </a:solidFill>
          <a:latin typeface="+mn-lt"/>
          <a:cs typeface="+mn-cs"/>
        </a:defRPr>
      </a:lvl5pPr>
      <a:lvl6pPr marL="2514600" indent="-228600" algn="l" rtl="0" eaLnBrk="0" fontAlgn="base" hangingPunct="0">
        <a:spcBef>
          <a:spcPct val="20000"/>
        </a:spcBef>
        <a:spcAft>
          <a:spcPct val="0"/>
        </a:spcAft>
        <a:buChar char="»"/>
        <a:defRPr>
          <a:solidFill>
            <a:srgbClr val="000066"/>
          </a:solidFill>
          <a:latin typeface="+mn-lt"/>
          <a:cs typeface="+mn-cs"/>
        </a:defRPr>
      </a:lvl6pPr>
      <a:lvl7pPr marL="2971800" indent="-228600" algn="l" rtl="0" eaLnBrk="0" fontAlgn="base" hangingPunct="0">
        <a:spcBef>
          <a:spcPct val="20000"/>
        </a:spcBef>
        <a:spcAft>
          <a:spcPct val="0"/>
        </a:spcAft>
        <a:buChar char="»"/>
        <a:defRPr>
          <a:solidFill>
            <a:srgbClr val="000066"/>
          </a:solidFill>
          <a:latin typeface="+mn-lt"/>
          <a:cs typeface="+mn-cs"/>
        </a:defRPr>
      </a:lvl7pPr>
      <a:lvl8pPr marL="3429000" indent="-228600" algn="l" rtl="0" eaLnBrk="0" fontAlgn="base" hangingPunct="0">
        <a:spcBef>
          <a:spcPct val="20000"/>
        </a:spcBef>
        <a:spcAft>
          <a:spcPct val="0"/>
        </a:spcAft>
        <a:buChar char="»"/>
        <a:defRPr>
          <a:solidFill>
            <a:srgbClr val="000066"/>
          </a:solidFill>
          <a:latin typeface="+mn-lt"/>
          <a:cs typeface="+mn-cs"/>
        </a:defRPr>
      </a:lvl8pPr>
      <a:lvl9pPr marL="3886200" indent="-228600" algn="l" rtl="0" eaLnBrk="0" fontAlgn="base" hangingPunct="0">
        <a:spcBef>
          <a:spcPct val="20000"/>
        </a:spcBef>
        <a:spcAft>
          <a:spcPct val="0"/>
        </a:spcAft>
        <a:buChar char="»"/>
        <a:defRPr>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2" descr="F:\5 PEMBINAAN Penginjilan &amp; Tindak Lanjut Dasar\1 MODEL\Meekness &amp; Truth, Conversational Evangelism\ce-book.jpg"/>
          <p:cNvPicPr>
            <a:picLocks noChangeAspect="1" noChangeArrowheads="1"/>
          </p:cNvPicPr>
          <p:nvPr userDrawn="1"/>
        </p:nvPicPr>
        <p:blipFill>
          <a:blip r:embed="rId13">
            <a:lum contrast="10000"/>
          </a:blip>
          <a:srcRect l="1287" t="45819" r="1888" b="51814"/>
          <a:stretch>
            <a:fillRect/>
          </a:stretch>
        </p:blipFill>
        <p:spPr bwMode="auto">
          <a:xfrm>
            <a:off x="0" y="6515100"/>
            <a:ext cx="9144000" cy="342900"/>
          </a:xfrm>
          <a:prstGeom prst="rect">
            <a:avLst/>
          </a:prstGeom>
          <a:ln>
            <a:noFill/>
          </a:ln>
          <a:effectLst>
            <a:outerShdw blurRad="190500" algn="tl" rotWithShape="0">
              <a:srgbClr val="000000">
                <a:alpha val="70000"/>
              </a:srgbClr>
            </a:outerShdw>
          </a:effectLst>
        </p:spPr>
      </p:pic>
      <p:sp>
        <p:nvSpPr>
          <p:cNvPr id="13" name="TextBox 12"/>
          <p:cNvSpPr txBox="1"/>
          <p:nvPr userDrawn="1"/>
        </p:nvSpPr>
        <p:spPr>
          <a:xfrm>
            <a:off x="714348" y="6477000"/>
            <a:ext cx="8429652" cy="400110"/>
          </a:xfrm>
          <a:prstGeom prst="rect">
            <a:avLst/>
          </a:prstGeom>
          <a:noFill/>
        </p:spPr>
        <p:txBody>
          <a:bodyPr>
            <a:spAutoFit/>
          </a:bodyPr>
          <a:lstStyle/>
          <a:p>
            <a:pPr fontAlgn="auto">
              <a:spcBef>
                <a:spcPts val="0"/>
              </a:spcBef>
              <a:spcAft>
                <a:spcPts val="0"/>
              </a:spcAft>
              <a:defRPr/>
            </a:pPr>
            <a:r>
              <a:rPr lang="id-ID" sz="2000" b="1" i="1" dirty="0">
                <a:ln w="12700">
                  <a:solidFill>
                    <a:sysClr val="windowText" lastClr="000000"/>
                  </a:solidFill>
                  <a:prstDash val="solid"/>
                </a:ln>
                <a:solidFill>
                  <a:srgbClr val="EEECE1">
                    <a:tint val="85000"/>
                    <a:satMod val="155000"/>
                  </a:srgbClr>
                </a:solidFill>
                <a:latin typeface="Candara" pitchFamily="34" charset="0"/>
              </a:rPr>
              <a:t>Conversational </a:t>
            </a:r>
            <a:r>
              <a:rPr lang="id-ID" sz="2000" b="1" dirty="0">
                <a:solidFill>
                  <a:prstClr val="black"/>
                </a:solidFill>
                <a:latin typeface="Candara" pitchFamily="34" charset="0"/>
              </a:rPr>
              <a:t>EVANGELISM</a:t>
            </a:r>
          </a:p>
        </p:txBody>
      </p:sp>
      <p:pic>
        <p:nvPicPr>
          <p:cNvPr id="14" name="Picture 8" descr="mt_mini_032209"/>
          <p:cNvPicPr>
            <a:picLocks noChangeAspect="1" noChangeArrowheads="1"/>
          </p:cNvPicPr>
          <p:nvPr userDrawn="1"/>
        </p:nvPicPr>
        <p:blipFill>
          <a:blip r:embed="rId14">
            <a:clrChange>
              <a:clrFrom>
                <a:srgbClr val="FFFFFF"/>
              </a:clrFrom>
              <a:clrTo>
                <a:srgbClr val="FFFFFF">
                  <a:alpha val="0"/>
                </a:srgbClr>
              </a:clrTo>
            </a:clrChange>
          </a:blip>
          <a:srcRect/>
          <a:stretch>
            <a:fillRect/>
          </a:stretch>
        </p:blipFill>
        <p:spPr bwMode="auto">
          <a:xfrm>
            <a:off x="196850" y="6261100"/>
            <a:ext cx="517525" cy="525463"/>
          </a:xfrm>
          <a:prstGeom prst="rect">
            <a:avLst/>
          </a:prstGeom>
          <a:ln>
            <a:noFill/>
          </a:ln>
          <a:effectLst>
            <a:outerShdw blurRad="190500" algn="tl" rotWithShape="0">
              <a:srgbClr val="000000">
                <a:alpha val="70000"/>
              </a:srgbClr>
            </a:outerShdw>
          </a:effectLst>
        </p:spPr>
      </p:pic>
      <p:pic>
        <p:nvPicPr>
          <p:cNvPr id="7" name="Picture 12" descr="C:\Users\Gloria\Desktop\ce-book.jpg"/>
          <p:cNvPicPr>
            <a:picLocks noChangeAspect="1" noChangeArrowheads="1"/>
          </p:cNvPicPr>
          <p:nvPr userDrawn="1"/>
        </p:nvPicPr>
        <p:blipFill>
          <a:blip r:embed="rId13"/>
          <a:srcRect l="1375" t="1090" r="1996" b="90894"/>
          <a:stretch>
            <a:fillRect/>
          </a:stretch>
        </p:blipFill>
        <p:spPr bwMode="auto">
          <a:xfrm>
            <a:off x="0" y="0"/>
            <a:ext cx="9144000" cy="1143000"/>
          </a:xfrm>
          <a:prstGeom prst="rect">
            <a:avLst/>
          </a:prstGeom>
          <a:noFill/>
          <a:effectLst>
            <a:outerShdw blurRad="50800" dist="38100" dir="5400000" algn="t" rotWithShape="0">
              <a:prstClr val="black">
                <a:alpha val="40000"/>
              </a:prstClr>
            </a:outerShdw>
          </a:effectLst>
        </p:spPr>
      </p:pic>
      <p:sp>
        <p:nvSpPr>
          <p:cNvPr id="43014" name="Title Placeholder 1"/>
          <p:cNvSpPr>
            <a:spLocks noGrp="1"/>
          </p:cNvSpPr>
          <p:nvPr>
            <p:ph type="title"/>
          </p:nvPr>
        </p:nvSpPr>
        <p:spPr bwMode="auto">
          <a:xfrm>
            <a:off x="214313"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id-ID" altLang="en-US" smtClean="0"/>
          </a:p>
        </p:txBody>
      </p:sp>
      <p:sp>
        <p:nvSpPr>
          <p:cNvPr id="43015" name="Text Placeholder 2"/>
          <p:cNvSpPr>
            <a:spLocks noGrp="1"/>
          </p:cNvSpPr>
          <p:nvPr>
            <p:ph type="body" idx="1"/>
          </p:nvPr>
        </p:nvSpPr>
        <p:spPr bwMode="auto">
          <a:xfrm>
            <a:off x="357188" y="1357313"/>
            <a:ext cx="84296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id-ID"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ndara" pitchFamily="34" charset="0"/>
              </a:defRPr>
            </a:lvl1pPr>
          </a:lstStyle>
          <a:p>
            <a:pPr>
              <a:defRPr/>
            </a:pPr>
            <a:fld id="{813E4377-1FF0-425D-80BA-39A267E1F4F7}" type="datetimeFigureOut">
              <a:rPr lang="id-ID"/>
              <a:pPr>
                <a:defRPr/>
              </a:pPr>
              <a:t>16/10/2014</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ndara" pitchFamily="34" charset="0"/>
              </a:defRPr>
            </a:lvl1pPr>
          </a:lstStyle>
          <a:p>
            <a:pPr>
              <a:defRPr/>
            </a:pPr>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ndara" pitchFamily="34" charset="0"/>
              </a:defRPr>
            </a:lvl1pPr>
          </a:lstStyle>
          <a:p>
            <a:pPr>
              <a:defRPr/>
            </a:pPr>
            <a:fld id="{436B7623-ACDE-47FB-AC43-655E522BB8F9}" type="slidenum">
              <a:rPr lang="id-ID"/>
              <a:pPr>
                <a:defRPr/>
              </a:pPr>
              <a:t>‹#›</a:t>
            </a:fld>
            <a:endParaRPr lang="id-ID"/>
          </a:p>
        </p:txBody>
      </p:sp>
    </p:spTree>
  </p:cSld>
  <p:clrMap bg1="lt1" tx1="dk1" bg2="lt2" tx2="dk2" accent1="accent1" accent2="accent2" accent3="accent3" accent4="accent4" accent5="accent5" accent6="accent6" hlink="hlink" folHlink="folHlink"/>
  <p:sldLayoutIdLst>
    <p:sldLayoutId id="2147493356" r:id="rId1"/>
    <p:sldLayoutId id="2147493296" r:id="rId2"/>
    <p:sldLayoutId id="2147493297" r:id="rId3"/>
    <p:sldLayoutId id="2147493298" r:id="rId4"/>
    <p:sldLayoutId id="2147493299" r:id="rId5"/>
    <p:sldLayoutId id="2147493300" r:id="rId6"/>
    <p:sldLayoutId id="2147493301" r:id="rId7"/>
    <p:sldLayoutId id="2147493302" r:id="rId8"/>
    <p:sldLayoutId id="2147493303" r:id="rId9"/>
    <p:sldLayoutId id="2147493304" r:id="rId10"/>
    <p:sldLayoutId id="2147493305" r:id="rId11"/>
  </p:sldLayoutIdLst>
  <p:txStyles>
    <p:titleStyle>
      <a:lvl1pPr algn="l" rtl="0" eaLnBrk="0" fontAlgn="base" hangingPunct="0">
        <a:spcBef>
          <a:spcPct val="0"/>
        </a:spcBef>
        <a:spcAft>
          <a:spcPct val="0"/>
        </a:spcAft>
        <a:defRPr sz="4400" b="1" kern="1200">
          <a:solidFill>
            <a:schemeClr val="tx1"/>
          </a:solidFill>
          <a:latin typeface="Candara" pitchFamily="34" charset="0"/>
          <a:ea typeface="+mj-ea"/>
          <a:cs typeface="+mj-cs"/>
        </a:defRPr>
      </a:lvl1pPr>
      <a:lvl2pPr algn="l" rtl="0" eaLnBrk="0" fontAlgn="base" hangingPunct="0">
        <a:spcBef>
          <a:spcPct val="0"/>
        </a:spcBef>
        <a:spcAft>
          <a:spcPct val="0"/>
        </a:spcAft>
        <a:defRPr sz="4400" b="1">
          <a:solidFill>
            <a:schemeClr val="tx1"/>
          </a:solidFill>
          <a:latin typeface="Candara" pitchFamily="34" charset="0"/>
        </a:defRPr>
      </a:lvl2pPr>
      <a:lvl3pPr algn="l" rtl="0" eaLnBrk="0" fontAlgn="base" hangingPunct="0">
        <a:spcBef>
          <a:spcPct val="0"/>
        </a:spcBef>
        <a:spcAft>
          <a:spcPct val="0"/>
        </a:spcAft>
        <a:defRPr sz="4400" b="1">
          <a:solidFill>
            <a:schemeClr val="tx1"/>
          </a:solidFill>
          <a:latin typeface="Candara" pitchFamily="34" charset="0"/>
        </a:defRPr>
      </a:lvl3pPr>
      <a:lvl4pPr algn="l" rtl="0" eaLnBrk="0" fontAlgn="base" hangingPunct="0">
        <a:spcBef>
          <a:spcPct val="0"/>
        </a:spcBef>
        <a:spcAft>
          <a:spcPct val="0"/>
        </a:spcAft>
        <a:defRPr sz="4400" b="1">
          <a:solidFill>
            <a:schemeClr val="tx1"/>
          </a:solidFill>
          <a:latin typeface="Candara" pitchFamily="34" charset="0"/>
        </a:defRPr>
      </a:lvl4pPr>
      <a:lvl5pPr algn="l" rtl="0" eaLnBrk="0" fontAlgn="base" hangingPunct="0">
        <a:spcBef>
          <a:spcPct val="0"/>
        </a:spcBef>
        <a:spcAft>
          <a:spcPct val="0"/>
        </a:spcAft>
        <a:defRPr sz="4400" b="1">
          <a:solidFill>
            <a:schemeClr val="tx1"/>
          </a:solidFill>
          <a:latin typeface="Candara" pitchFamily="34" charset="0"/>
        </a:defRPr>
      </a:lvl5pPr>
      <a:lvl6pPr marL="457200" algn="l" rtl="0" fontAlgn="base">
        <a:spcBef>
          <a:spcPct val="0"/>
        </a:spcBef>
        <a:spcAft>
          <a:spcPct val="0"/>
        </a:spcAft>
        <a:defRPr sz="4400" b="1">
          <a:solidFill>
            <a:schemeClr val="tx1"/>
          </a:solidFill>
          <a:latin typeface="Candara" pitchFamily="34" charset="0"/>
        </a:defRPr>
      </a:lvl6pPr>
      <a:lvl7pPr marL="914400" algn="l" rtl="0" fontAlgn="base">
        <a:spcBef>
          <a:spcPct val="0"/>
        </a:spcBef>
        <a:spcAft>
          <a:spcPct val="0"/>
        </a:spcAft>
        <a:defRPr sz="4400" b="1">
          <a:solidFill>
            <a:schemeClr val="tx1"/>
          </a:solidFill>
          <a:latin typeface="Candara" pitchFamily="34" charset="0"/>
        </a:defRPr>
      </a:lvl7pPr>
      <a:lvl8pPr marL="1371600" algn="l" rtl="0" fontAlgn="base">
        <a:spcBef>
          <a:spcPct val="0"/>
        </a:spcBef>
        <a:spcAft>
          <a:spcPct val="0"/>
        </a:spcAft>
        <a:defRPr sz="4400" b="1">
          <a:solidFill>
            <a:schemeClr val="tx1"/>
          </a:solidFill>
          <a:latin typeface="Candara" pitchFamily="34" charset="0"/>
        </a:defRPr>
      </a:lvl8pPr>
      <a:lvl9pPr marL="1828800" algn="l" rtl="0" fontAlgn="base">
        <a:spcBef>
          <a:spcPct val="0"/>
        </a:spcBef>
        <a:spcAft>
          <a:spcPct val="0"/>
        </a:spcAft>
        <a:defRPr sz="4400" b="1">
          <a:solidFill>
            <a:schemeClr val="tx1"/>
          </a:solidFill>
          <a:latin typeface="Candar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Candara"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Candara"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andara"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andara"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2" descr="F:\5 PEMBINAAN Penginjilan &amp; Tindak Lanjut Dasar\1 MODEL\Meekness &amp; Truth, Conversational Evangelism\ce-book.jpg"/>
          <p:cNvPicPr>
            <a:picLocks noChangeAspect="1" noChangeArrowheads="1"/>
          </p:cNvPicPr>
          <p:nvPr userDrawn="1"/>
        </p:nvPicPr>
        <p:blipFill>
          <a:blip r:embed="rId13">
            <a:lum contrast="10000"/>
          </a:blip>
          <a:srcRect l="1287" t="45819" r="1888" b="51814"/>
          <a:stretch>
            <a:fillRect/>
          </a:stretch>
        </p:blipFill>
        <p:spPr bwMode="auto">
          <a:xfrm>
            <a:off x="0" y="6515100"/>
            <a:ext cx="9144000" cy="342900"/>
          </a:xfrm>
          <a:prstGeom prst="rect">
            <a:avLst/>
          </a:prstGeom>
          <a:ln>
            <a:noFill/>
          </a:ln>
          <a:effectLst>
            <a:outerShdw blurRad="190500" algn="tl" rotWithShape="0">
              <a:srgbClr val="000000">
                <a:alpha val="70000"/>
              </a:srgbClr>
            </a:outerShdw>
          </a:effectLst>
        </p:spPr>
      </p:pic>
      <p:sp>
        <p:nvSpPr>
          <p:cNvPr id="13" name="TextBox 12"/>
          <p:cNvSpPr txBox="1"/>
          <p:nvPr userDrawn="1"/>
        </p:nvSpPr>
        <p:spPr>
          <a:xfrm>
            <a:off x="714348" y="6477000"/>
            <a:ext cx="8429652" cy="400110"/>
          </a:xfrm>
          <a:prstGeom prst="rect">
            <a:avLst/>
          </a:prstGeom>
          <a:noFill/>
        </p:spPr>
        <p:txBody>
          <a:bodyPr>
            <a:spAutoFit/>
          </a:bodyPr>
          <a:lstStyle/>
          <a:p>
            <a:pPr fontAlgn="auto">
              <a:spcBef>
                <a:spcPts val="0"/>
              </a:spcBef>
              <a:spcAft>
                <a:spcPts val="0"/>
              </a:spcAft>
              <a:defRPr/>
            </a:pPr>
            <a:r>
              <a:rPr lang="id-ID" sz="2000" b="1" i="1" dirty="0">
                <a:ln w="12700">
                  <a:solidFill>
                    <a:sysClr val="windowText" lastClr="000000"/>
                  </a:solidFill>
                  <a:prstDash val="solid"/>
                </a:ln>
                <a:solidFill>
                  <a:srgbClr val="EEECE1">
                    <a:tint val="85000"/>
                    <a:satMod val="155000"/>
                  </a:srgbClr>
                </a:solidFill>
                <a:latin typeface="Candara" pitchFamily="34" charset="0"/>
              </a:rPr>
              <a:t>Conversational </a:t>
            </a:r>
            <a:r>
              <a:rPr lang="id-ID" sz="2000" b="1" dirty="0">
                <a:solidFill>
                  <a:prstClr val="black"/>
                </a:solidFill>
                <a:latin typeface="Candara" pitchFamily="34" charset="0"/>
              </a:rPr>
              <a:t>EVANGELISM</a:t>
            </a:r>
          </a:p>
        </p:txBody>
      </p:sp>
      <p:pic>
        <p:nvPicPr>
          <p:cNvPr id="14" name="Picture 8" descr="mt_mini_032209"/>
          <p:cNvPicPr>
            <a:picLocks noChangeAspect="1" noChangeArrowheads="1"/>
          </p:cNvPicPr>
          <p:nvPr userDrawn="1"/>
        </p:nvPicPr>
        <p:blipFill>
          <a:blip r:embed="rId14">
            <a:clrChange>
              <a:clrFrom>
                <a:srgbClr val="FFFFFF"/>
              </a:clrFrom>
              <a:clrTo>
                <a:srgbClr val="FFFFFF">
                  <a:alpha val="0"/>
                </a:srgbClr>
              </a:clrTo>
            </a:clrChange>
          </a:blip>
          <a:srcRect/>
          <a:stretch>
            <a:fillRect/>
          </a:stretch>
        </p:blipFill>
        <p:spPr bwMode="auto">
          <a:xfrm>
            <a:off x="196850" y="6261100"/>
            <a:ext cx="517525" cy="525463"/>
          </a:xfrm>
          <a:prstGeom prst="rect">
            <a:avLst/>
          </a:prstGeom>
          <a:ln>
            <a:noFill/>
          </a:ln>
          <a:effectLst>
            <a:outerShdw blurRad="190500" algn="tl" rotWithShape="0">
              <a:srgbClr val="000000">
                <a:alpha val="70000"/>
              </a:srgbClr>
            </a:outerShdw>
          </a:effectLst>
        </p:spPr>
      </p:pic>
      <p:pic>
        <p:nvPicPr>
          <p:cNvPr id="7" name="Picture 12" descr="C:\Users\Gloria\Desktop\ce-book.jpg"/>
          <p:cNvPicPr>
            <a:picLocks noChangeAspect="1" noChangeArrowheads="1"/>
          </p:cNvPicPr>
          <p:nvPr userDrawn="1"/>
        </p:nvPicPr>
        <p:blipFill>
          <a:blip r:embed="rId13"/>
          <a:srcRect l="1375" t="1090" r="1996" b="90894"/>
          <a:stretch>
            <a:fillRect/>
          </a:stretch>
        </p:blipFill>
        <p:spPr bwMode="auto">
          <a:xfrm>
            <a:off x="0" y="0"/>
            <a:ext cx="9144000" cy="1143000"/>
          </a:xfrm>
          <a:prstGeom prst="rect">
            <a:avLst/>
          </a:prstGeom>
          <a:noFill/>
          <a:effectLst>
            <a:outerShdw blurRad="50800" dist="38100" dir="5400000" algn="t" rotWithShape="0">
              <a:prstClr val="black">
                <a:alpha val="40000"/>
              </a:prstClr>
            </a:outerShdw>
          </a:effectLst>
        </p:spPr>
      </p:pic>
      <p:sp>
        <p:nvSpPr>
          <p:cNvPr id="44038" name="Title Placeholder 1"/>
          <p:cNvSpPr>
            <a:spLocks noGrp="1"/>
          </p:cNvSpPr>
          <p:nvPr>
            <p:ph type="title"/>
          </p:nvPr>
        </p:nvSpPr>
        <p:spPr bwMode="auto">
          <a:xfrm>
            <a:off x="214313"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id-ID" altLang="en-US" smtClean="0"/>
          </a:p>
        </p:txBody>
      </p:sp>
      <p:sp>
        <p:nvSpPr>
          <p:cNvPr id="44039" name="Text Placeholder 2"/>
          <p:cNvSpPr>
            <a:spLocks noGrp="1"/>
          </p:cNvSpPr>
          <p:nvPr>
            <p:ph type="body" idx="1"/>
          </p:nvPr>
        </p:nvSpPr>
        <p:spPr bwMode="auto">
          <a:xfrm>
            <a:off x="357188" y="1357313"/>
            <a:ext cx="84296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id-ID"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ndara" pitchFamily="34" charset="0"/>
              </a:defRPr>
            </a:lvl1pPr>
          </a:lstStyle>
          <a:p>
            <a:pPr>
              <a:defRPr/>
            </a:pPr>
            <a:fld id="{0EC44D15-966E-46E6-B555-8241543AFC9F}" type="datetimeFigureOut">
              <a:rPr lang="id-ID"/>
              <a:pPr>
                <a:defRPr/>
              </a:pPr>
              <a:t>16/10/2014</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ndara" pitchFamily="34" charset="0"/>
              </a:defRPr>
            </a:lvl1pPr>
          </a:lstStyle>
          <a:p>
            <a:pPr>
              <a:defRPr/>
            </a:pPr>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ndara" pitchFamily="34" charset="0"/>
              </a:defRPr>
            </a:lvl1pPr>
          </a:lstStyle>
          <a:p>
            <a:pPr>
              <a:defRPr/>
            </a:pPr>
            <a:fld id="{6643424E-5C70-4A1B-81D8-2C3EC4C92A29}" type="slidenum">
              <a:rPr lang="id-ID"/>
              <a:pPr>
                <a:defRPr/>
              </a:pPr>
              <a:t>‹#›</a:t>
            </a:fld>
            <a:endParaRPr lang="id-ID"/>
          </a:p>
        </p:txBody>
      </p:sp>
    </p:spTree>
  </p:cSld>
  <p:clrMap bg1="lt1" tx1="dk1" bg2="lt2" tx2="dk2" accent1="accent1" accent2="accent2" accent3="accent3" accent4="accent4" accent5="accent5" accent6="accent6" hlink="hlink" folHlink="folHlink"/>
  <p:sldLayoutIdLst>
    <p:sldLayoutId id="2147493357" r:id="rId1"/>
    <p:sldLayoutId id="2147493306" r:id="rId2"/>
    <p:sldLayoutId id="2147493307" r:id="rId3"/>
    <p:sldLayoutId id="2147493308" r:id="rId4"/>
    <p:sldLayoutId id="2147493309" r:id="rId5"/>
    <p:sldLayoutId id="2147493310" r:id="rId6"/>
    <p:sldLayoutId id="2147493311" r:id="rId7"/>
    <p:sldLayoutId id="2147493312" r:id="rId8"/>
    <p:sldLayoutId id="2147493313" r:id="rId9"/>
    <p:sldLayoutId id="2147493314" r:id="rId10"/>
    <p:sldLayoutId id="2147493315" r:id="rId11"/>
  </p:sldLayoutIdLst>
  <p:txStyles>
    <p:titleStyle>
      <a:lvl1pPr algn="l" rtl="0" eaLnBrk="0" fontAlgn="base" hangingPunct="0">
        <a:spcBef>
          <a:spcPct val="0"/>
        </a:spcBef>
        <a:spcAft>
          <a:spcPct val="0"/>
        </a:spcAft>
        <a:defRPr sz="4400" b="1" kern="1200">
          <a:solidFill>
            <a:schemeClr val="tx1"/>
          </a:solidFill>
          <a:latin typeface="Candara" pitchFamily="34" charset="0"/>
          <a:ea typeface="+mj-ea"/>
          <a:cs typeface="+mj-cs"/>
        </a:defRPr>
      </a:lvl1pPr>
      <a:lvl2pPr algn="l" rtl="0" eaLnBrk="0" fontAlgn="base" hangingPunct="0">
        <a:spcBef>
          <a:spcPct val="0"/>
        </a:spcBef>
        <a:spcAft>
          <a:spcPct val="0"/>
        </a:spcAft>
        <a:defRPr sz="4400" b="1">
          <a:solidFill>
            <a:schemeClr val="tx1"/>
          </a:solidFill>
          <a:latin typeface="Candara" pitchFamily="34" charset="0"/>
        </a:defRPr>
      </a:lvl2pPr>
      <a:lvl3pPr algn="l" rtl="0" eaLnBrk="0" fontAlgn="base" hangingPunct="0">
        <a:spcBef>
          <a:spcPct val="0"/>
        </a:spcBef>
        <a:spcAft>
          <a:spcPct val="0"/>
        </a:spcAft>
        <a:defRPr sz="4400" b="1">
          <a:solidFill>
            <a:schemeClr val="tx1"/>
          </a:solidFill>
          <a:latin typeface="Candara" pitchFamily="34" charset="0"/>
        </a:defRPr>
      </a:lvl3pPr>
      <a:lvl4pPr algn="l" rtl="0" eaLnBrk="0" fontAlgn="base" hangingPunct="0">
        <a:spcBef>
          <a:spcPct val="0"/>
        </a:spcBef>
        <a:spcAft>
          <a:spcPct val="0"/>
        </a:spcAft>
        <a:defRPr sz="4400" b="1">
          <a:solidFill>
            <a:schemeClr val="tx1"/>
          </a:solidFill>
          <a:latin typeface="Candara" pitchFamily="34" charset="0"/>
        </a:defRPr>
      </a:lvl4pPr>
      <a:lvl5pPr algn="l" rtl="0" eaLnBrk="0" fontAlgn="base" hangingPunct="0">
        <a:spcBef>
          <a:spcPct val="0"/>
        </a:spcBef>
        <a:spcAft>
          <a:spcPct val="0"/>
        </a:spcAft>
        <a:defRPr sz="4400" b="1">
          <a:solidFill>
            <a:schemeClr val="tx1"/>
          </a:solidFill>
          <a:latin typeface="Candara" pitchFamily="34" charset="0"/>
        </a:defRPr>
      </a:lvl5pPr>
      <a:lvl6pPr marL="457200" algn="l" rtl="0" fontAlgn="base">
        <a:spcBef>
          <a:spcPct val="0"/>
        </a:spcBef>
        <a:spcAft>
          <a:spcPct val="0"/>
        </a:spcAft>
        <a:defRPr sz="4400" b="1">
          <a:solidFill>
            <a:schemeClr val="tx1"/>
          </a:solidFill>
          <a:latin typeface="Candara" pitchFamily="34" charset="0"/>
        </a:defRPr>
      </a:lvl6pPr>
      <a:lvl7pPr marL="914400" algn="l" rtl="0" fontAlgn="base">
        <a:spcBef>
          <a:spcPct val="0"/>
        </a:spcBef>
        <a:spcAft>
          <a:spcPct val="0"/>
        </a:spcAft>
        <a:defRPr sz="4400" b="1">
          <a:solidFill>
            <a:schemeClr val="tx1"/>
          </a:solidFill>
          <a:latin typeface="Candara" pitchFamily="34" charset="0"/>
        </a:defRPr>
      </a:lvl7pPr>
      <a:lvl8pPr marL="1371600" algn="l" rtl="0" fontAlgn="base">
        <a:spcBef>
          <a:spcPct val="0"/>
        </a:spcBef>
        <a:spcAft>
          <a:spcPct val="0"/>
        </a:spcAft>
        <a:defRPr sz="4400" b="1">
          <a:solidFill>
            <a:schemeClr val="tx1"/>
          </a:solidFill>
          <a:latin typeface="Candara" pitchFamily="34" charset="0"/>
        </a:defRPr>
      </a:lvl8pPr>
      <a:lvl9pPr marL="1828800" algn="l" rtl="0" fontAlgn="base">
        <a:spcBef>
          <a:spcPct val="0"/>
        </a:spcBef>
        <a:spcAft>
          <a:spcPct val="0"/>
        </a:spcAft>
        <a:defRPr sz="4400" b="1">
          <a:solidFill>
            <a:schemeClr val="tx1"/>
          </a:solidFill>
          <a:latin typeface="Candar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Candara"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Candara"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andara"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andara"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2" descr="F:\5 PEMBINAAN Penginjilan &amp; Tindak Lanjut Dasar\1 MODEL\Meekness &amp; Truth, Conversational Evangelism\ce-book.jpg"/>
          <p:cNvPicPr>
            <a:picLocks noChangeAspect="1" noChangeArrowheads="1"/>
          </p:cNvPicPr>
          <p:nvPr userDrawn="1"/>
        </p:nvPicPr>
        <p:blipFill>
          <a:blip r:embed="rId13">
            <a:lum contrast="10000"/>
          </a:blip>
          <a:srcRect l="1287" t="45819" r="1888" b="51814"/>
          <a:stretch>
            <a:fillRect/>
          </a:stretch>
        </p:blipFill>
        <p:spPr bwMode="auto">
          <a:xfrm>
            <a:off x="0" y="6515100"/>
            <a:ext cx="9144000" cy="342900"/>
          </a:xfrm>
          <a:prstGeom prst="rect">
            <a:avLst/>
          </a:prstGeom>
          <a:ln>
            <a:noFill/>
          </a:ln>
          <a:effectLst>
            <a:outerShdw blurRad="190500" algn="tl" rotWithShape="0">
              <a:srgbClr val="000000">
                <a:alpha val="70000"/>
              </a:srgbClr>
            </a:outerShdw>
          </a:effectLst>
        </p:spPr>
      </p:pic>
      <p:sp>
        <p:nvSpPr>
          <p:cNvPr id="13" name="TextBox 12"/>
          <p:cNvSpPr txBox="1"/>
          <p:nvPr userDrawn="1"/>
        </p:nvSpPr>
        <p:spPr>
          <a:xfrm>
            <a:off x="714348" y="6477000"/>
            <a:ext cx="8429652" cy="400110"/>
          </a:xfrm>
          <a:prstGeom prst="rect">
            <a:avLst/>
          </a:prstGeom>
          <a:noFill/>
        </p:spPr>
        <p:txBody>
          <a:bodyPr>
            <a:spAutoFit/>
          </a:bodyPr>
          <a:lstStyle/>
          <a:p>
            <a:pPr fontAlgn="auto">
              <a:spcBef>
                <a:spcPts val="0"/>
              </a:spcBef>
              <a:spcAft>
                <a:spcPts val="0"/>
              </a:spcAft>
              <a:defRPr/>
            </a:pPr>
            <a:r>
              <a:rPr lang="id-ID" sz="2000" b="1" i="1" dirty="0">
                <a:ln w="12700">
                  <a:solidFill>
                    <a:sysClr val="windowText" lastClr="000000"/>
                  </a:solidFill>
                  <a:prstDash val="solid"/>
                </a:ln>
                <a:solidFill>
                  <a:srgbClr val="EEECE1">
                    <a:tint val="85000"/>
                    <a:satMod val="155000"/>
                  </a:srgbClr>
                </a:solidFill>
                <a:latin typeface="Candara" pitchFamily="34" charset="0"/>
              </a:rPr>
              <a:t>Conversational </a:t>
            </a:r>
            <a:r>
              <a:rPr lang="id-ID" sz="2000" b="1" dirty="0">
                <a:solidFill>
                  <a:prstClr val="black"/>
                </a:solidFill>
                <a:latin typeface="Candara" pitchFamily="34" charset="0"/>
              </a:rPr>
              <a:t>EVANGELISM</a:t>
            </a:r>
          </a:p>
        </p:txBody>
      </p:sp>
      <p:pic>
        <p:nvPicPr>
          <p:cNvPr id="14" name="Picture 8" descr="mt_mini_032209"/>
          <p:cNvPicPr>
            <a:picLocks noChangeAspect="1" noChangeArrowheads="1"/>
          </p:cNvPicPr>
          <p:nvPr userDrawn="1"/>
        </p:nvPicPr>
        <p:blipFill>
          <a:blip r:embed="rId14">
            <a:clrChange>
              <a:clrFrom>
                <a:srgbClr val="FFFFFF"/>
              </a:clrFrom>
              <a:clrTo>
                <a:srgbClr val="FFFFFF">
                  <a:alpha val="0"/>
                </a:srgbClr>
              </a:clrTo>
            </a:clrChange>
          </a:blip>
          <a:srcRect/>
          <a:stretch>
            <a:fillRect/>
          </a:stretch>
        </p:blipFill>
        <p:spPr bwMode="auto">
          <a:xfrm>
            <a:off x="196850" y="6261100"/>
            <a:ext cx="517525" cy="525463"/>
          </a:xfrm>
          <a:prstGeom prst="rect">
            <a:avLst/>
          </a:prstGeom>
          <a:ln>
            <a:noFill/>
          </a:ln>
          <a:effectLst>
            <a:outerShdw blurRad="190500" algn="tl" rotWithShape="0">
              <a:srgbClr val="000000">
                <a:alpha val="70000"/>
              </a:srgbClr>
            </a:outerShdw>
          </a:effectLst>
        </p:spPr>
      </p:pic>
      <p:pic>
        <p:nvPicPr>
          <p:cNvPr id="7" name="Picture 12" descr="C:\Users\Gloria\Desktop\ce-book.jpg"/>
          <p:cNvPicPr>
            <a:picLocks noChangeAspect="1" noChangeArrowheads="1"/>
          </p:cNvPicPr>
          <p:nvPr userDrawn="1"/>
        </p:nvPicPr>
        <p:blipFill>
          <a:blip r:embed="rId13"/>
          <a:srcRect l="1375" t="1090" r="1996" b="90894"/>
          <a:stretch>
            <a:fillRect/>
          </a:stretch>
        </p:blipFill>
        <p:spPr bwMode="auto">
          <a:xfrm>
            <a:off x="0" y="0"/>
            <a:ext cx="9144000" cy="1143000"/>
          </a:xfrm>
          <a:prstGeom prst="rect">
            <a:avLst/>
          </a:prstGeom>
          <a:noFill/>
          <a:effectLst>
            <a:outerShdw blurRad="50800" dist="38100" dir="5400000" algn="t" rotWithShape="0">
              <a:prstClr val="black">
                <a:alpha val="40000"/>
              </a:prstClr>
            </a:outerShdw>
          </a:effectLst>
        </p:spPr>
      </p:pic>
      <p:sp>
        <p:nvSpPr>
          <p:cNvPr id="45062" name="Title Placeholder 1"/>
          <p:cNvSpPr>
            <a:spLocks noGrp="1"/>
          </p:cNvSpPr>
          <p:nvPr>
            <p:ph type="title"/>
          </p:nvPr>
        </p:nvSpPr>
        <p:spPr bwMode="auto">
          <a:xfrm>
            <a:off x="214313"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id-ID" altLang="en-US" smtClean="0"/>
          </a:p>
        </p:txBody>
      </p:sp>
      <p:sp>
        <p:nvSpPr>
          <p:cNvPr id="45063" name="Text Placeholder 2"/>
          <p:cNvSpPr>
            <a:spLocks noGrp="1"/>
          </p:cNvSpPr>
          <p:nvPr>
            <p:ph type="body" idx="1"/>
          </p:nvPr>
        </p:nvSpPr>
        <p:spPr bwMode="auto">
          <a:xfrm>
            <a:off x="357188" y="1357313"/>
            <a:ext cx="84296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id-ID"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ndara" pitchFamily="34" charset="0"/>
              </a:defRPr>
            </a:lvl1pPr>
          </a:lstStyle>
          <a:p>
            <a:pPr>
              <a:defRPr/>
            </a:pPr>
            <a:fld id="{7C763FF1-E8EF-4924-8F3B-51174F23D5BB}" type="datetimeFigureOut">
              <a:rPr lang="id-ID"/>
              <a:pPr>
                <a:defRPr/>
              </a:pPr>
              <a:t>16/10/2014</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ndara" pitchFamily="34" charset="0"/>
              </a:defRPr>
            </a:lvl1pPr>
          </a:lstStyle>
          <a:p>
            <a:pPr>
              <a:defRPr/>
            </a:pPr>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ndara" pitchFamily="34" charset="0"/>
              </a:defRPr>
            </a:lvl1pPr>
          </a:lstStyle>
          <a:p>
            <a:pPr>
              <a:defRPr/>
            </a:pPr>
            <a:fld id="{E7DE970D-E76F-4A42-808B-D239C2A5DBB8}" type="slidenum">
              <a:rPr lang="id-ID"/>
              <a:pPr>
                <a:defRPr/>
              </a:pPr>
              <a:t>‹#›</a:t>
            </a:fld>
            <a:endParaRPr lang="id-ID"/>
          </a:p>
        </p:txBody>
      </p:sp>
    </p:spTree>
  </p:cSld>
  <p:clrMap bg1="lt1" tx1="dk1" bg2="lt2" tx2="dk2" accent1="accent1" accent2="accent2" accent3="accent3" accent4="accent4" accent5="accent5" accent6="accent6" hlink="hlink" folHlink="folHlink"/>
  <p:sldLayoutIdLst>
    <p:sldLayoutId id="2147493358" r:id="rId1"/>
    <p:sldLayoutId id="2147493316" r:id="rId2"/>
    <p:sldLayoutId id="2147493317" r:id="rId3"/>
    <p:sldLayoutId id="2147493318" r:id="rId4"/>
    <p:sldLayoutId id="2147493319" r:id="rId5"/>
    <p:sldLayoutId id="2147493320" r:id="rId6"/>
    <p:sldLayoutId id="2147493321" r:id="rId7"/>
    <p:sldLayoutId id="2147493322" r:id="rId8"/>
    <p:sldLayoutId id="2147493323" r:id="rId9"/>
    <p:sldLayoutId id="2147493324" r:id="rId10"/>
    <p:sldLayoutId id="2147493325" r:id="rId11"/>
  </p:sldLayoutIdLst>
  <p:txStyles>
    <p:titleStyle>
      <a:lvl1pPr algn="l" rtl="0" eaLnBrk="0" fontAlgn="base" hangingPunct="0">
        <a:spcBef>
          <a:spcPct val="0"/>
        </a:spcBef>
        <a:spcAft>
          <a:spcPct val="0"/>
        </a:spcAft>
        <a:defRPr sz="4400" b="1" kern="1200">
          <a:solidFill>
            <a:schemeClr val="tx1"/>
          </a:solidFill>
          <a:latin typeface="Candara" pitchFamily="34" charset="0"/>
          <a:ea typeface="+mj-ea"/>
          <a:cs typeface="+mj-cs"/>
        </a:defRPr>
      </a:lvl1pPr>
      <a:lvl2pPr algn="l" rtl="0" eaLnBrk="0" fontAlgn="base" hangingPunct="0">
        <a:spcBef>
          <a:spcPct val="0"/>
        </a:spcBef>
        <a:spcAft>
          <a:spcPct val="0"/>
        </a:spcAft>
        <a:defRPr sz="4400" b="1">
          <a:solidFill>
            <a:schemeClr val="tx1"/>
          </a:solidFill>
          <a:latin typeface="Candara" pitchFamily="34" charset="0"/>
        </a:defRPr>
      </a:lvl2pPr>
      <a:lvl3pPr algn="l" rtl="0" eaLnBrk="0" fontAlgn="base" hangingPunct="0">
        <a:spcBef>
          <a:spcPct val="0"/>
        </a:spcBef>
        <a:spcAft>
          <a:spcPct val="0"/>
        </a:spcAft>
        <a:defRPr sz="4400" b="1">
          <a:solidFill>
            <a:schemeClr val="tx1"/>
          </a:solidFill>
          <a:latin typeface="Candara" pitchFamily="34" charset="0"/>
        </a:defRPr>
      </a:lvl3pPr>
      <a:lvl4pPr algn="l" rtl="0" eaLnBrk="0" fontAlgn="base" hangingPunct="0">
        <a:spcBef>
          <a:spcPct val="0"/>
        </a:spcBef>
        <a:spcAft>
          <a:spcPct val="0"/>
        </a:spcAft>
        <a:defRPr sz="4400" b="1">
          <a:solidFill>
            <a:schemeClr val="tx1"/>
          </a:solidFill>
          <a:latin typeface="Candara" pitchFamily="34" charset="0"/>
        </a:defRPr>
      </a:lvl4pPr>
      <a:lvl5pPr algn="l" rtl="0" eaLnBrk="0" fontAlgn="base" hangingPunct="0">
        <a:spcBef>
          <a:spcPct val="0"/>
        </a:spcBef>
        <a:spcAft>
          <a:spcPct val="0"/>
        </a:spcAft>
        <a:defRPr sz="4400" b="1">
          <a:solidFill>
            <a:schemeClr val="tx1"/>
          </a:solidFill>
          <a:latin typeface="Candara" pitchFamily="34" charset="0"/>
        </a:defRPr>
      </a:lvl5pPr>
      <a:lvl6pPr marL="457200" algn="l" rtl="0" fontAlgn="base">
        <a:spcBef>
          <a:spcPct val="0"/>
        </a:spcBef>
        <a:spcAft>
          <a:spcPct val="0"/>
        </a:spcAft>
        <a:defRPr sz="4400" b="1">
          <a:solidFill>
            <a:schemeClr val="tx1"/>
          </a:solidFill>
          <a:latin typeface="Candara" pitchFamily="34" charset="0"/>
        </a:defRPr>
      </a:lvl6pPr>
      <a:lvl7pPr marL="914400" algn="l" rtl="0" fontAlgn="base">
        <a:spcBef>
          <a:spcPct val="0"/>
        </a:spcBef>
        <a:spcAft>
          <a:spcPct val="0"/>
        </a:spcAft>
        <a:defRPr sz="4400" b="1">
          <a:solidFill>
            <a:schemeClr val="tx1"/>
          </a:solidFill>
          <a:latin typeface="Candara" pitchFamily="34" charset="0"/>
        </a:defRPr>
      </a:lvl7pPr>
      <a:lvl8pPr marL="1371600" algn="l" rtl="0" fontAlgn="base">
        <a:spcBef>
          <a:spcPct val="0"/>
        </a:spcBef>
        <a:spcAft>
          <a:spcPct val="0"/>
        </a:spcAft>
        <a:defRPr sz="4400" b="1">
          <a:solidFill>
            <a:schemeClr val="tx1"/>
          </a:solidFill>
          <a:latin typeface="Candara" pitchFamily="34" charset="0"/>
        </a:defRPr>
      </a:lvl8pPr>
      <a:lvl9pPr marL="1828800" algn="l" rtl="0" fontAlgn="base">
        <a:spcBef>
          <a:spcPct val="0"/>
        </a:spcBef>
        <a:spcAft>
          <a:spcPct val="0"/>
        </a:spcAft>
        <a:defRPr sz="4400" b="1">
          <a:solidFill>
            <a:schemeClr val="tx1"/>
          </a:solidFill>
          <a:latin typeface="Candar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Candara"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Candara"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andara"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andara"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46082" name="Picture 2" descr="caution tap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3"/>
          <p:cNvSpPr>
            <a:spLocks noGrp="1" noChangeArrowheads="1"/>
          </p:cNvSpPr>
          <p:nvPr>
            <p:ph type="title"/>
          </p:nvPr>
        </p:nvSpPr>
        <p:spPr bwMode="auto">
          <a:xfrm>
            <a:off x="0" y="0"/>
            <a:ext cx="9144000" cy="1066800"/>
          </a:xfrm>
          <a:prstGeom prst="rect">
            <a:avLst/>
          </a:prstGeom>
          <a:solidFill>
            <a:srgbClr val="0000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6084" name="Rectangle 4"/>
          <p:cNvSpPr>
            <a:spLocks noGrp="1" noChangeArrowheads="1"/>
          </p:cNvSpPr>
          <p:nvPr>
            <p:ph type="body" idx="1"/>
          </p:nvPr>
        </p:nvSpPr>
        <p:spPr bwMode="auto">
          <a:xfrm>
            <a:off x="1108075" y="3690938"/>
            <a:ext cx="7883525"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93359" r:id="rId1"/>
    <p:sldLayoutId id="2147493326" r:id="rId2"/>
    <p:sldLayoutId id="2147493327" r:id="rId3"/>
    <p:sldLayoutId id="2147493328" r:id="rId4"/>
    <p:sldLayoutId id="2147493329" r:id="rId5"/>
    <p:sldLayoutId id="2147493330" r:id="rId6"/>
    <p:sldLayoutId id="2147493331" r:id="rId7"/>
    <p:sldLayoutId id="2147493332" r:id="rId8"/>
    <p:sldLayoutId id="2147493333" r:id="rId9"/>
    <p:sldLayoutId id="2147493334" r:id="rId10"/>
    <p:sldLayoutId id="2147493335" r:id="rId11"/>
  </p:sldLayoutIdLst>
  <p:timing>
    <p:tnLst>
      <p:par>
        <p:cTn id="1" dur="indefinite" restart="never" nodeType="tmRoot"/>
      </p:par>
    </p:tnLst>
  </p:timing>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Tahoma" pitchFamily="34" charset="0"/>
          <a:cs typeface="Arial" charset="0"/>
        </a:defRPr>
      </a:lvl2pPr>
      <a:lvl3pPr algn="l" rtl="0" eaLnBrk="0" fontAlgn="base" hangingPunct="0">
        <a:spcBef>
          <a:spcPct val="0"/>
        </a:spcBef>
        <a:spcAft>
          <a:spcPct val="0"/>
        </a:spcAft>
        <a:defRPr sz="3200" b="1">
          <a:solidFill>
            <a:schemeClr val="bg1"/>
          </a:solidFill>
          <a:latin typeface="Tahoma" pitchFamily="34" charset="0"/>
          <a:cs typeface="Arial" charset="0"/>
        </a:defRPr>
      </a:lvl3pPr>
      <a:lvl4pPr algn="l" rtl="0" eaLnBrk="0" fontAlgn="base" hangingPunct="0">
        <a:spcBef>
          <a:spcPct val="0"/>
        </a:spcBef>
        <a:spcAft>
          <a:spcPct val="0"/>
        </a:spcAft>
        <a:defRPr sz="3200" b="1">
          <a:solidFill>
            <a:schemeClr val="bg1"/>
          </a:solidFill>
          <a:latin typeface="Tahoma" pitchFamily="34" charset="0"/>
          <a:cs typeface="Arial" charset="0"/>
        </a:defRPr>
      </a:lvl4pPr>
      <a:lvl5pPr algn="l" rtl="0" eaLnBrk="0" fontAlgn="base" hangingPunct="0">
        <a:spcBef>
          <a:spcPct val="0"/>
        </a:spcBef>
        <a:spcAft>
          <a:spcPct val="0"/>
        </a:spcAft>
        <a:defRPr sz="3200" b="1">
          <a:solidFill>
            <a:schemeClr val="bg1"/>
          </a:solidFill>
          <a:latin typeface="Tahoma" pitchFamily="34" charset="0"/>
          <a:cs typeface="Arial" charset="0"/>
        </a:defRPr>
      </a:lvl5pPr>
      <a:lvl6pPr marL="457200" algn="l" rtl="0" fontAlgn="base">
        <a:spcBef>
          <a:spcPct val="0"/>
        </a:spcBef>
        <a:spcAft>
          <a:spcPct val="0"/>
        </a:spcAft>
        <a:defRPr sz="3200" b="1">
          <a:solidFill>
            <a:schemeClr val="bg1"/>
          </a:solidFill>
          <a:latin typeface="Tahoma" pitchFamily="34" charset="0"/>
          <a:cs typeface="Arial" charset="0"/>
        </a:defRPr>
      </a:lvl6pPr>
      <a:lvl7pPr marL="914400" algn="l" rtl="0" fontAlgn="base">
        <a:spcBef>
          <a:spcPct val="0"/>
        </a:spcBef>
        <a:spcAft>
          <a:spcPct val="0"/>
        </a:spcAft>
        <a:defRPr sz="3200" b="1">
          <a:solidFill>
            <a:schemeClr val="bg1"/>
          </a:solidFill>
          <a:latin typeface="Tahoma" pitchFamily="34" charset="0"/>
          <a:cs typeface="Arial" charset="0"/>
        </a:defRPr>
      </a:lvl7pPr>
      <a:lvl8pPr marL="1371600" algn="l" rtl="0" fontAlgn="base">
        <a:spcBef>
          <a:spcPct val="0"/>
        </a:spcBef>
        <a:spcAft>
          <a:spcPct val="0"/>
        </a:spcAft>
        <a:defRPr sz="3200" b="1">
          <a:solidFill>
            <a:schemeClr val="bg1"/>
          </a:solidFill>
          <a:latin typeface="Tahoma" pitchFamily="34" charset="0"/>
          <a:cs typeface="Arial" charset="0"/>
        </a:defRPr>
      </a:lvl8pPr>
      <a:lvl9pPr marL="1828800" algn="l" rtl="0" fontAlgn="base">
        <a:spcBef>
          <a:spcPct val="0"/>
        </a:spcBef>
        <a:spcAft>
          <a:spcPct val="0"/>
        </a:spcAft>
        <a:defRPr sz="3200" b="1">
          <a:solidFill>
            <a:schemeClr val="bg1"/>
          </a:solidFill>
          <a:latin typeface="Tahoma" pitchFamily="34" charset="0"/>
          <a:cs typeface="Arial" charset="0"/>
        </a:defRPr>
      </a:lvl9pPr>
    </p:titleStyle>
    <p:bodyStyle>
      <a:lvl1pPr marL="342900" indent="-342900" algn="l" rtl="0" eaLnBrk="0" fontAlgn="base" hangingPunct="0">
        <a:spcBef>
          <a:spcPct val="20000"/>
        </a:spcBef>
        <a:spcAft>
          <a:spcPct val="0"/>
        </a:spcAft>
        <a:defRPr sz="2400">
          <a:solidFill>
            <a:schemeClr val="bg1"/>
          </a:solidFill>
          <a:latin typeface="+mn-lt"/>
          <a:ea typeface="+mn-ea"/>
          <a:cs typeface="+mn-cs"/>
        </a:defRPr>
      </a:lvl1pPr>
      <a:lvl2pPr marL="742950" indent="-285750" algn="l" rtl="0" eaLnBrk="0" fontAlgn="base" hangingPunct="0">
        <a:spcBef>
          <a:spcPct val="20000"/>
        </a:spcBef>
        <a:spcAft>
          <a:spcPct val="0"/>
        </a:spcAft>
        <a:defRPr sz="2400">
          <a:solidFill>
            <a:schemeClr val="bg1"/>
          </a:solidFill>
          <a:latin typeface="+mn-lt"/>
          <a:cs typeface="+mn-cs"/>
        </a:defRPr>
      </a:lvl2pPr>
      <a:lvl3pPr marL="1143000" indent="-228600" algn="l" rtl="0" eaLnBrk="0" fontAlgn="base" hangingPunct="0">
        <a:spcBef>
          <a:spcPct val="20000"/>
        </a:spcBef>
        <a:spcAft>
          <a:spcPct val="0"/>
        </a:spcAft>
        <a:defRPr sz="2400">
          <a:solidFill>
            <a:schemeClr val="bg1"/>
          </a:solidFill>
          <a:latin typeface="+mn-lt"/>
          <a:cs typeface="+mn-cs"/>
        </a:defRPr>
      </a:lvl3pPr>
      <a:lvl4pPr marL="1600200" indent="-228600" algn="l" rtl="0" eaLnBrk="0" fontAlgn="base" hangingPunct="0">
        <a:spcBef>
          <a:spcPct val="20000"/>
        </a:spcBef>
        <a:spcAft>
          <a:spcPct val="0"/>
        </a:spcAft>
        <a:defRPr sz="2400">
          <a:solidFill>
            <a:schemeClr val="bg1"/>
          </a:solidFill>
          <a:latin typeface="+mn-lt"/>
          <a:cs typeface="+mn-cs"/>
        </a:defRPr>
      </a:lvl4pPr>
      <a:lvl5pPr marL="2057400" indent="-228600" algn="l" rtl="0" eaLnBrk="0" fontAlgn="base" hangingPunct="0">
        <a:spcBef>
          <a:spcPct val="20000"/>
        </a:spcBef>
        <a:spcAft>
          <a:spcPct val="0"/>
        </a:spcAft>
        <a:defRPr sz="2400">
          <a:solidFill>
            <a:schemeClr val="bg1"/>
          </a:solidFill>
          <a:latin typeface="+mn-lt"/>
          <a:cs typeface="+mn-cs"/>
        </a:defRPr>
      </a:lvl5pPr>
      <a:lvl6pPr marL="2514600" indent="-228600" algn="l" rtl="0" fontAlgn="base">
        <a:spcBef>
          <a:spcPct val="20000"/>
        </a:spcBef>
        <a:spcAft>
          <a:spcPct val="0"/>
        </a:spcAft>
        <a:defRPr sz="2400">
          <a:solidFill>
            <a:schemeClr val="bg1"/>
          </a:solidFill>
          <a:latin typeface="+mn-lt"/>
          <a:cs typeface="+mn-cs"/>
        </a:defRPr>
      </a:lvl6pPr>
      <a:lvl7pPr marL="2971800" indent="-228600" algn="l" rtl="0" fontAlgn="base">
        <a:spcBef>
          <a:spcPct val="20000"/>
        </a:spcBef>
        <a:spcAft>
          <a:spcPct val="0"/>
        </a:spcAft>
        <a:defRPr sz="2400">
          <a:solidFill>
            <a:schemeClr val="bg1"/>
          </a:solidFill>
          <a:latin typeface="+mn-lt"/>
          <a:cs typeface="+mn-cs"/>
        </a:defRPr>
      </a:lvl7pPr>
      <a:lvl8pPr marL="3429000" indent="-228600" algn="l" rtl="0" fontAlgn="base">
        <a:spcBef>
          <a:spcPct val="20000"/>
        </a:spcBef>
        <a:spcAft>
          <a:spcPct val="0"/>
        </a:spcAft>
        <a:defRPr sz="2400">
          <a:solidFill>
            <a:schemeClr val="bg1"/>
          </a:solidFill>
          <a:latin typeface="+mn-lt"/>
          <a:cs typeface="+mn-cs"/>
        </a:defRPr>
      </a:lvl8pPr>
      <a:lvl9pPr marL="3886200" indent="-228600" algn="l" rtl="0" fontAlgn="base">
        <a:spcBef>
          <a:spcPct val="20000"/>
        </a:spcBef>
        <a:spcAft>
          <a:spcPct val="0"/>
        </a:spcAft>
        <a:defRPr sz="24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7106" name="Picture 2" descr="ripples_washou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765175"/>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
          <p:cNvSpPr>
            <a:spLocks noChangeArrowheads="1"/>
          </p:cNvSpPr>
          <p:nvPr userDrawn="1"/>
        </p:nvSpPr>
        <p:spPr bwMode="auto">
          <a:xfrm>
            <a:off x="0" y="0"/>
            <a:ext cx="9144000" cy="11430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latin typeface="Tahoma" pitchFamily="34" charset="0"/>
              <a:cs typeface="Tahoma" pitchFamily="34" charset="0"/>
            </a:endParaRPr>
          </a:p>
        </p:txBody>
      </p:sp>
      <p:sp>
        <p:nvSpPr>
          <p:cNvPr id="47108" name="Rectangle 4"/>
          <p:cNvSpPr>
            <a:spLocks noGrp="1" noChangeArrowheads="1"/>
          </p:cNvSpPr>
          <p:nvPr>
            <p:ph type="title"/>
          </p:nvPr>
        </p:nvSpPr>
        <p:spPr bwMode="auto">
          <a:xfrm>
            <a:off x="1155700" y="0"/>
            <a:ext cx="75485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7109" name="Rectangle 5"/>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24774" name="Rectangle 6"/>
          <p:cNvSpPr>
            <a:spLocks noGrp="1" noChangeArrowheads="1"/>
          </p:cNvSpPr>
          <p:nvPr>
            <p:ph type="ftr" sz="quarter" idx="3"/>
          </p:nvPr>
        </p:nvSpPr>
        <p:spPr bwMode="auto">
          <a:xfrm>
            <a:off x="609600" y="6324600"/>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Engravers MT" pitchFamily="18" charset="0"/>
                <a:cs typeface="Tahoma" pitchFamily="34" charset="0"/>
              </a:defRPr>
            </a:lvl1pPr>
          </a:lstStyle>
          <a:p>
            <a:pPr>
              <a:defRPr/>
            </a:pPr>
            <a:endParaRPr lang="en-US"/>
          </a:p>
        </p:txBody>
      </p:sp>
      <p:sp>
        <p:nvSpPr>
          <p:cNvPr id="1824775" name="Rectangle 7"/>
          <p:cNvSpPr>
            <a:spLocks noGrp="1" noChangeArrowheads="1"/>
          </p:cNvSpPr>
          <p:nvPr>
            <p:ph type="sldNum" sz="quarter" idx="4"/>
          </p:nvPr>
        </p:nvSpPr>
        <p:spPr bwMode="auto">
          <a:xfrm>
            <a:off x="6477000" y="63246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Engravers MT" pitchFamily="18" charset="0"/>
                <a:cs typeface="Tahoma" pitchFamily="34" charset="0"/>
              </a:defRPr>
            </a:lvl1pPr>
          </a:lstStyle>
          <a:p>
            <a:pPr>
              <a:defRPr/>
            </a:pPr>
            <a:fld id="{C47956B9-788B-4758-B1EE-F7BB895AB0ED}" type="slidenum">
              <a:rPr lang="en-US"/>
              <a:pPr>
                <a:defRPr/>
              </a:pPr>
              <a:t>‹#›</a:t>
            </a:fld>
            <a:endParaRPr lang="en-US"/>
          </a:p>
        </p:txBody>
      </p:sp>
      <p:pic>
        <p:nvPicPr>
          <p:cNvPr id="47112" name="Picture 8" descr="mt_mini_032209"/>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228600"/>
            <a:ext cx="1127125" cy="1143000"/>
          </a:xfrm>
          <a:prstGeom prst="rect">
            <a:avLst/>
          </a:prstGeom>
          <a:noFill/>
          <a:ln>
            <a:noFill/>
          </a:ln>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3360" r:id="rId1"/>
    <p:sldLayoutId id="2147493361" r:id="rId2"/>
    <p:sldLayoutId id="2147493362" r:id="rId3"/>
    <p:sldLayoutId id="2147493363" r:id="rId4"/>
    <p:sldLayoutId id="2147493364" r:id="rId5"/>
    <p:sldLayoutId id="2147493365" r:id="rId6"/>
    <p:sldLayoutId id="2147493366" r:id="rId7"/>
    <p:sldLayoutId id="2147493367" r:id="rId8"/>
    <p:sldLayoutId id="2147493368" r:id="rId9"/>
    <p:sldLayoutId id="2147493369" r:id="rId10"/>
    <p:sldLayoutId id="2147493370" r:id="rId11"/>
  </p:sldLayoutIdLst>
  <p:timing>
    <p:tnLst>
      <p:par>
        <p:cTn id="1" dur="indefinite" restart="never" nodeType="tmRoot"/>
      </p:par>
    </p:tnLst>
  </p:timing>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Tahoma" pitchFamily="34" charset="0"/>
          <a:cs typeface="Arial" charset="0"/>
        </a:defRPr>
      </a:lvl2pPr>
      <a:lvl3pPr algn="ctr" rtl="0" eaLnBrk="0" fontAlgn="base" hangingPunct="0">
        <a:spcBef>
          <a:spcPct val="0"/>
        </a:spcBef>
        <a:spcAft>
          <a:spcPct val="0"/>
        </a:spcAft>
        <a:defRPr sz="3200" b="1">
          <a:solidFill>
            <a:schemeClr val="bg1"/>
          </a:solidFill>
          <a:latin typeface="Tahoma" pitchFamily="34" charset="0"/>
          <a:cs typeface="Arial" charset="0"/>
        </a:defRPr>
      </a:lvl3pPr>
      <a:lvl4pPr algn="ctr" rtl="0" eaLnBrk="0" fontAlgn="base" hangingPunct="0">
        <a:spcBef>
          <a:spcPct val="0"/>
        </a:spcBef>
        <a:spcAft>
          <a:spcPct val="0"/>
        </a:spcAft>
        <a:defRPr sz="3200" b="1">
          <a:solidFill>
            <a:schemeClr val="bg1"/>
          </a:solidFill>
          <a:latin typeface="Tahoma" pitchFamily="34" charset="0"/>
          <a:cs typeface="Arial" charset="0"/>
        </a:defRPr>
      </a:lvl4pPr>
      <a:lvl5pPr algn="ctr" rtl="0" eaLnBrk="0" fontAlgn="base" hangingPunct="0">
        <a:spcBef>
          <a:spcPct val="0"/>
        </a:spcBef>
        <a:spcAft>
          <a:spcPct val="0"/>
        </a:spcAft>
        <a:defRPr sz="3200" b="1">
          <a:solidFill>
            <a:schemeClr val="bg1"/>
          </a:solidFill>
          <a:latin typeface="Tahoma" pitchFamily="34" charset="0"/>
          <a:cs typeface="Arial" charset="0"/>
        </a:defRPr>
      </a:lvl5pPr>
      <a:lvl6pPr marL="457200" algn="ctr" rtl="0" fontAlgn="base">
        <a:spcBef>
          <a:spcPct val="0"/>
        </a:spcBef>
        <a:spcAft>
          <a:spcPct val="0"/>
        </a:spcAft>
        <a:defRPr sz="3200" b="1">
          <a:solidFill>
            <a:schemeClr val="bg1"/>
          </a:solidFill>
          <a:latin typeface="Tahoma" pitchFamily="34" charset="0"/>
          <a:cs typeface="Arial" charset="0"/>
        </a:defRPr>
      </a:lvl6pPr>
      <a:lvl7pPr marL="914400" algn="ctr" rtl="0" fontAlgn="base">
        <a:spcBef>
          <a:spcPct val="0"/>
        </a:spcBef>
        <a:spcAft>
          <a:spcPct val="0"/>
        </a:spcAft>
        <a:defRPr sz="3200" b="1">
          <a:solidFill>
            <a:schemeClr val="bg1"/>
          </a:solidFill>
          <a:latin typeface="Tahoma" pitchFamily="34" charset="0"/>
          <a:cs typeface="Arial" charset="0"/>
        </a:defRPr>
      </a:lvl7pPr>
      <a:lvl8pPr marL="1371600" algn="ctr" rtl="0" fontAlgn="base">
        <a:spcBef>
          <a:spcPct val="0"/>
        </a:spcBef>
        <a:spcAft>
          <a:spcPct val="0"/>
        </a:spcAft>
        <a:defRPr sz="3200" b="1">
          <a:solidFill>
            <a:schemeClr val="bg1"/>
          </a:solidFill>
          <a:latin typeface="Tahoma" pitchFamily="34" charset="0"/>
          <a:cs typeface="Arial" charset="0"/>
        </a:defRPr>
      </a:lvl8pPr>
      <a:lvl9pPr marL="1828800" algn="ctr" rtl="0" fontAlgn="base">
        <a:spcBef>
          <a:spcPct val="0"/>
        </a:spcBef>
        <a:spcAft>
          <a:spcPct val="0"/>
        </a:spcAft>
        <a:defRPr sz="3200" b="1">
          <a:solidFill>
            <a:schemeClr val="bg1"/>
          </a:solidFill>
          <a:latin typeface="Tahoma" pitchFamily="34" charset="0"/>
          <a:cs typeface="Arial" charset="0"/>
        </a:defRPr>
      </a:lvl9pPr>
    </p:titleStyle>
    <p:bodyStyle>
      <a:lvl1pPr marL="342900" indent="-342900" algn="l" rtl="0" eaLnBrk="0" fontAlgn="base" hangingPunct="0">
        <a:spcBef>
          <a:spcPct val="2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cs typeface="+mn-cs"/>
        </a:defRPr>
      </a:lvl2pPr>
      <a:lvl3pPr marL="1143000" indent="-228600" algn="l" rtl="0" eaLnBrk="0" fontAlgn="base" hangingPunct="0">
        <a:spcBef>
          <a:spcPct val="20000"/>
        </a:spcBef>
        <a:spcAft>
          <a:spcPct val="0"/>
        </a:spcAft>
        <a:buChar char="•"/>
        <a:defRPr sz="2800">
          <a:solidFill>
            <a:srgbClr val="000066"/>
          </a:solidFill>
          <a:latin typeface="+mn-lt"/>
          <a:cs typeface="+mn-cs"/>
        </a:defRPr>
      </a:lvl3pPr>
      <a:lvl4pPr marL="1600200" indent="-228600" algn="l" rtl="0" eaLnBrk="0" fontAlgn="base" hangingPunct="0">
        <a:spcBef>
          <a:spcPct val="20000"/>
        </a:spcBef>
        <a:spcAft>
          <a:spcPct val="0"/>
        </a:spcAft>
        <a:buChar char="–"/>
        <a:defRPr sz="2800">
          <a:solidFill>
            <a:srgbClr val="000066"/>
          </a:solidFill>
          <a:latin typeface="+mn-lt"/>
          <a:cs typeface="+mn-cs"/>
        </a:defRPr>
      </a:lvl4pPr>
      <a:lvl5pPr marL="2057400" indent="-228600" algn="l" rtl="0" eaLnBrk="0" fontAlgn="base" hangingPunct="0">
        <a:spcBef>
          <a:spcPct val="20000"/>
        </a:spcBef>
        <a:spcAft>
          <a:spcPct val="0"/>
        </a:spcAft>
        <a:buChar char="»"/>
        <a:defRPr sz="2800">
          <a:solidFill>
            <a:srgbClr val="000066"/>
          </a:solidFill>
          <a:latin typeface="+mn-lt"/>
          <a:cs typeface="+mn-cs"/>
        </a:defRPr>
      </a:lvl5pPr>
      <a:lvl6pPr marL="2514600" indent="-228600" algn="l" rtl="0" fontAlgn="base">
        <a:spcBef>
          <a:spcPct val="20000"/>
        </a:spcBef>
        <a:spcAft>
          <a:spcPct val="0"/>
        </a:spcAft>
        <a:buChar char="»"/>
        <a:defRPr sz="2800">
          <a:solidFill>
            <a:srgbClr val="000066"/>
          </a:solidFill>
          <a:latin typeface="+mn-lt"/>
          <a:cs typeface="+mn-cs"/>
        </a:defRPr>
      </a:lvl6pPr>
      <a:lvl7pPr marL="2971800" indent="-228600" algn="l" rtl="0" fontAlgn="base">
        <a:spcBef>
          <a:spcPct val="20000"/>
        </a:spcBef>
        <a:spcAft>
          <a:spcPct val="0"/>
        </a:spcAft>
        <a:buChar char="»"/>
        <a:defRPr sz="2800">
          <a:solidFill>
            <a:srgbClr val="000066"/>
          </a:solidFill>
          <a:latin typeface="+mn-lt"/>
          <a:cs typeface="+mn-cs"/>
        </a:defRPr>
      </a:lvl7pPr>
      <a:lvl8pPr marL="3429000" indent="-228600" algn="l" rtl="0" fontAlgn="base">
        <a:spcBef>
          <a:spcPct val="20000"/>
        </a:spcBef>
        <a:spcAft>
          <a:spcPct val="0"/>
        </a:spcAft>
        <a:buChar char="»"/>
        <a:defRPr sz="2800">
          <a:solidFill>
            <a:srgbClr val="000066"/>
          </a:solidFill>
          <a:latin typeface="+mn-lt"/>
          <a:cs typeface="+mn-cs"/>
        </a:defRPr>
      </a:lvl8pPr>
      <a:lvl9pPr marL="3886200" indent="-228600" algn="l" rtl="0" fontAlgn="base">
        <a:spcBef>
          <a:spcPct val="20000"/>
        </a:spcBef>
        <a:spcAft>
          <a:spcPct val="0"/>
        </a:spcAft>
        <a:buChar char="»"/>
        <a:defRPr sz="28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838200" y="762000"/>
            <a:ext cx="7467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5123" name="Rectangle 3"/>
          <p:cNvSpPr>
            <a:spLocks noGrp="1" noChangeArrowheads="1"/>
          </p:cNvSpPr>
          <p:nvPr>
            <p:ph type="body" idx="1"/>
          </p:nvPr>
        </p:nvSpPr>
        <p:spPr bwMode="auto">
          <a:xfrm>
            <a:off x="914400" y="1752600"/>
            <a:ext cx="7391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5124" name="Picture 4" descr="shield"/>
          <p:cNvPicPr>
            <a:picLocks noChangeAspect="1" noChangeArrowheads="1"/>
          </p:cNvPicPr>
          <p:nvPr userDrawn="1"/>
        </p:nvPicPr>
        <p:blipFill>
          <a:blip r:embed="rId14">
            <a:lum bright="20000" contrast="26000"/>
            <a:grayscl/>
            <a:extLst>
              <a:ext uri="{28A0092B-C50C-407E-A947-70E740481C1C}">
                <a14:useLocalDpi xmlns:a14="http://schemas.microsoft.com/office/drawing/2010/main" val="0"/>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93339" r:id="rId1"/>
    <p:sldLayoutId id="2147492914" r:id="rId2"/>
    <p:sldLayoutId id="2147492915" r:id="rId3"/>
    <p:sldLayoutId id="2147492916" r:id="rId4"/>
    <p:sldLayoutId id="2147492917" r:id="rId5"/>
    <p:sldLayoutId id="2147492918" r:id="rId6"/>
    <p:sldLayoutId id="2147492919" r:id="rId7"/>
    <p:sldLayoutId id="2147492920" r:id="rId8"/>
    <p:sldLayoutId id="2147492921" r:id="rId9"/>
    <p:sldLayoutId id="2147492922" r:id="rId10"/>
    <p:sldLayoutId id="2147492923" r:id="rId11"/>
  </p:sldLayoutIdLst>
  <p:timing>
    <p:tnLst>
      <p:par>
        <p:cTn id="1" dur="indefinite" restart="never" nodeType="tmRoot"/>
      </p:par>
    </p:tnLst>
  </p:timing>
  <p:txStyles>
    <p:titleStyle>
      <a:lvl1pPr algn="l" rtl="0" eaLnBrk="0" fontAlgn="base" hangingPunct="0">
        <a:spcBef>
          <a:spcPct val="0"/>
        </a:spcBef>
        <a:spcAft>
          <a:spcPct val="0"/>
        </a:spcAft>
        <a:defRPr sz="3200">
          <a:solidFill>
            <a:srgbClr val="663300"/>
          </a:solidFill>
          <a:latin typeface="+mj-lt"/>
          <a:ea typeface="+mj-ea"/>
          <a:cs typeface="+mj-cs"/>
        </a:defRPr>
      </a:lvl1pPr>
      <a:lvl2pPr algn="l" rtl="0" eaLnBrk="0" fontAlgn="base" hangingPunct="0">
        <a:spcBef>
          <a:spcPct val="0"/>
        </a:spcBef>
        <a:spcAft>
          <a:spcPct val="0"/>
        </a:spcAft>
        <a:defRPr sz="3200">
          <a:solidFill>
            <a:srgbClr val="663300"/>
          </a:solidFill>
          <a:latin typeface="Galatia SIL" pitchFamily="2" charset="0"/>
        </a:defRPr>
      </a:lvl2pPr>
      <a:lvl3pPr algn="l" rtl="0" eaLnBrk="0" fontAlgn="base" hangingPunct="0">
        <a:spcBef>
          <a:spcPct val="0"/>
        </a:spcBef>
        <a:spcAft>
          <a:spcPct val="0"/>
        </a:spcAft>
        <a:defRPr sz="3200">
          <a:solidFill>
            <a:srgbClr val="663300"/>
          </a:solidFill>
          <a:latin typeface="Galatia SIL" pitchFamily="2" charset="0"/>
        </a:defRPr>
      </a:lvl3pPr>
      <a:lvl4pPr algn="l" rtl="0" eaLnBrk="0" fontAlgn="base" hangingPunct="0">
        <a:spcBef>
          <a:spcPct val="0"/>
        </a:spcBef>
        <a:spcAft>
          <a:spcPct val="0"/>
        </a:spcAft>
        <a:defRPr sz="3200">
          <a:solidFill>
            <a:srgbClr val="663300"/>
          </a:solidFill>
          <a:latin typeface="Galatia SIL" pitchFamily="2" charset="0"/>
        </a:defRPr>
      </a:lvl4pPr>
      <a:lvl5pPr algn="l" rtl="0" eaLnBrk="0" fontAlgn="base" hangingPunct="0">
        <a:spcBef>
          <a:spcPct val="0"/>
        </a:spcBef>
        <a:spcAft>
          <a:spcPct val="0"/>
        </a:spcAft>
        <a:defRPr sz="3200">
          <a:solidFill>
            <a:srgbClr val="663300"/>
          </a:solidFill>
          <a:latin typeface="Galatia SIL" pitchFamily="2" charset="0"/>
        </a:defRPr>
      </a:lvl5pPr>
      <a:lvl6pPr marL="457200" algn="l" rtl="0" fontAlgn="base">
        <a:spcBef>
          <a:spcPct val="0"/>
        </a:spcBef>
        <a:spcAft>
          <a:spcPct val="0"/>
        </a:spcAft>
        <a:defRPr sz="3200">
          <a:solidFill>
            <a:srgbClr val="663300"/>
          </a:solidFill>
          <a:latin typeface="Galatia SIL" pitchFamily="2" charset="0"/>
        </a:defRPr>
      </a:lvl6pPr>
      <a:lvl7pPr marL="914400" algn="l" rtl="0" fontAlgn="base">
        <a:spcBef>
          <a:spcPct val="0"/>
        </a:spcBef>
        <a:spcAft>
          <a:spcPct val="0"/>
        </a:spcAft>
        <a:defRPr sz="3200">
          <a:solidFill>
            <a:srgbClr val="663300"/>
          </a:solidFill>
          <a:latin typeface="Galatia SIL" pitchFamily="2" charset="0"/>
        </a:defRPr>
      </a:lvl7pPr>
      <a:lvl8pPr marL="1371600" algn="l" rtl="0" fontAlgn="base">
        <a:spcBef>
          <a:spcPct val="0"/>
        </a:spcBef>
        <a:spcAft>
          <a:spcPct val="0"/>
        </a:spcAft>
        <a:defRPr sz="3200">
          <a:solidFill>
            <a:srgbClr val="663300"/>
          </a:solidFill>
          <a:latin typeface="Galatia SIL" pitchFamily="2" charset="0"/>
        </a:defRPr>
      </a:lvl8pPr>
      <a:lvl9pPr marL="1828800" algn="l" rtl="0" fontAlgn="base">
        <a:spcBef>
          <a:spcPct val="0"/>
        </a:spcBef>
        <a:spcAft>
          <a:spcPct val="0"/>
        </a:spcAft>
        <a:defRPr sz="3200">
          <a:solidFill>
            <a:srgbClr val="663300"/>
          </a:solidFill>
          <a:latin typeface="Galatia SIL" pitchFamily="2" charset="0"/>
        </a:defRPr>
      </a:lvl9pPr>
    </p:titleStyle>
    <p:bodyStyle>
      <a:lvl1pPr marL="342900" indent="-342900" algn="l" rtl="0" eaLnBrk="0" fontAlgn="base" hangingPunct="0">
        <a:spcBef>
          <a:spcPct val="20000"/>
        </a:spcBef>
        <a:spcAft>
          <a:spcPct val="0"/>
        </a:spcAft>
        <a:buChar char="•"/>
        <a:defRPr sz="2800">
          <a:solidFill>
            <a:srgbClr val="663300"/>
          </a:solidFill>
          <a:latin typeface="+mn-lt"/>
          <a:ea typeface="+mn-ea"/>
          <a:cs typeface="+mn-cs"/>
        </a:defRPr>
      </a:lvl1pPr>
      <a:lvl2pPr marL="742950" indent="-285750" algn="l" rtl="0" eaLnBrk="0" fontAlgn="base" hangingPunct="0">
        <a:spcBef>
          <a:spcPct val="20000"/>
        </a:spcBef>
        <a:spcAft>
          <a:spcPct val="0"/>
        </a:spcAft>
        <a:buChar char="–"/>
        <a:defRPr sz="2400">
          <a:solidFill>
            <a:srgbClr val="663300"/>
          </a:solidFill>
          <a:latin typeface="+mn-lt"/>
        </a:defRPr>
      </a:lvl2pPr>
      <a:lvl3pPr marL="1143000" indent="-228600" algn="l" rtl="0" eaLnBrk="0" fontAlgn="base" hangingPunct="0">
        <a:spcBef>
          <a:spcPct val="20000"/>
        </a:spcBef>
        <a:spcAft>
          <a:spcPct val="0"/>
        </a:spcAft>
        <a:buChar char="•"/>
        <a:defRPr sz="2000">
          <a:solidFill>
            <a:srgbClr val="663300"/>
          </a:solidFill>
          <a:latin typeface="+mn-lt"/>
        </a:defRPr>
      </a:lvl3pPr>
      <a:lvl4pPr marL="1600200" indent="-228600" algn="l" rtl="0" eaLnBrk="0" fontAlgn="base" hangingPunct="0">
        <a:spcBef>
          <a:spcPct val="20000"/>
        </a:spcBef>
        <a:spcAft>
          <a:spcPct val="0"/>
        </a:spcAft>
        <a:buChar char="–"/>
        <a:defRPr sz="2000">
          <a:solidFill>
            <a:srgbClr val="663300"/>
          </a:solidFill>
          <a:latin typeface="+mn-lt"/>
        </a:defRPr>
      </a:lvl4pPr>
      <a:lvl5pPr marL="2057400" indent="-228600" algn="l" rtl="0" eaLnBrk="0" fontAlgn="base" hangingPunct="0">
        <a:spcBef>
          <a:spcPct val="20000"/>
        </a:spcBef>
        <a:spcAft>
          <a:spcPct val="0"/>
        </a:spcAft>
        <a:buChar char="»"/>
        <a:defRPr sz="1600">
          <a:solidFill>
            <a:srgbClr val="663300"/>
          </a:solidFill>
          <a:latin typeface="+mn-lt"/>
        </a:defRPr>
      </a:lvl5pPr>
      <a:lvl6pPr marL="2514600" indent="-228600" algn="l" rtl="0" fontAlgn="base">
        <a:spcBef>
          <a:spcPct val="20000"/>
        </a:spcBef>
        <a:spcAft>
          <a:spcPct val="0"/>
        </a:spcAft>
        <a:buChar char="»"/>
        <a:defRPr sz="1600">
          <a:solidFill>
            <a:srgbClr val="663300"/>
          </a:solidFill>
          <a:latin typeface="+mn-lt"/>
        </a:defRPr>
      </a:lvl6pPr>
      <a:lvl7pPr marL="2971800" indent="-228600" algn="l" rtl="0" fontAlgn="base">
        <a:spcBef>
          <a:spcPct val="20000"/>
        </a:spcBef>
        <a:spcAft>
          <a:spcPct val="0"/>
        </a:spcAft>
        <a:buChar char="»"/>
        <a:defRPr sz="1600">
          <a:solidFill>
            <a:srgbClr val="663300"/>
          </a:solidFill>
          <a:latin typeface="+mn-lt"/>
        </a:defRPr>
      </a:lvl7pPr>
      <a:lvl8pPr marL="3429000" indent="-228600" algn="l" rtl="0" fontAlgn="base">
        <a:spcBef>
          <a:spcPct val="20000"/>
        </a:spcBef>
        <a:spcAft>
          <a:spcPct val="0"/>
        </a:spcAft>
        <a:buChar char="»"/>
        <a:defRPr sz="1600">
          <a:solidFill>
            <a:srgbClr val="663300"/>
          </a:solidFill>
          <a:latin typeface="+mn-lt"/>
        </a:defRPr>
      </a:lvl8pPr>
      <a:lvl9pPr marL="3886200" indent="-228600" algn="l" rtl="0" fontAlgn="base">
        <a:spcBef>
          <a:spcPct val="20000"/>
        </a:spcBef>
        <a:spcAft>
          <a:spcPct val="0"/>
        </a:spcAft>
        <a:buChar char="»"/>
        <a:defRPr sz="1600">
          <a:solidFill>
            <a:srgbClr val="663300"/>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38200" y="762000"/>
            <a:ext cx="7467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6147" name="Rectangle 3"/>
          <p:cNvSpPr>
            <a:spLocks noGrp="1" noChangeArrowheads="1"/>
          </p:cNvSpPr>
          <p:nvPr>
            <p:ph type="body" idx="1"/>
          </p:nvPr>
        </p:nvSpPr>
        <p:spPr bwMode="auto">
          <a:xfrm>
            <a:off x="838200" y="1600200"/>
            <a:ext cx="7467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6148" name="Picture 4" descr="shield"/>
          <p:cNvPicPr>
            <a:picLocks noChangeAspect="1" noChangeArrowheads="1"/>
          </p:cNvPicPr>
          <p:nvPr userDrawn="1"/>
        </p:nvPicPr>
        <p:blipFill>
          <a:blip r:embed="rId15" cstate="print">
            <a:lum bright="20000" contrast="26000"/>
            <a:grayscl/>
            <a:extLst>
              <a:ext uri="{28A0092B-C50C-407E-A947-70E740481C1C}">
                <a14:useLocalDpi xmlns:a14="http://schemas.microsoft.com/office/drawing/2010/main" val="0"/>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92924" r:id="rId1"/>
    <p:sldLayoutId id="2147492925" r:id="rId2"/>
    <p:sldLayoutId id="2147492926" r:id="rId3"/>
    <p:sldLayoutId id="2147492927" r:id="rId4"/>
    <p:sldLayoutId id="2147492928" r:id="rId5"/>
    <p:sldLayoutId id="2147492929" r:id="rId6"/>
    <p:sldLayoutId id="2147492930" r:id="rId7"/>
    <p:sldLayoutId id="2147492931" r:id="rId8"/>
    <p:sldLayoutId id="2147492932" r:id="rId9"/>
    <p:sldLayoutId id="2147492933" r:id="rId10"/>
    <p:sldLayoutId id="2147492934" r:id="rId11"/>
    <p:sldLayoutId id="2147492935" r:id="rId12"/>
  </p:sldLayoutIdLst>
  <p:transition spd="med">
    <p:blinds/>
  </p:transition>
  <p:timing>
    <p:tnLst>
      <p:par>
        <p:cTn id="1" dur="indefinite" restart="never" nodeType="tmRoot"/>
      </p:par>
    </p:tnLst>
  </p:timing>
  <p:txStyles>
    <p:titleStyle>
      <a:lvl1pPr algn="l" rtl="0" eaLnBrk="0" fontAlgn="base" hangingPunct="0">
        <a:spcBef>
          <a:spcPct val="0"/>
        </a:spcBef>
        <a:spcAft>
          <a:spcPct val="0"/>
        </a:spcAft>
        <a:defRPr sz="3200">
          <a:solidFill>
            <a:srgbClr val="663300"/>
          </a:solidFill>
          <a:latin typeface="+mj-lt"/>
          <a:ea typeface="+mj-ea"/>
          <a:cs typeface="+mj-cs"/>
        </a:defRPr>
      </a:lvl1pPr>
      <a:lvl2pPr algn="l" rtl="0" eaLnBrk="0" fontAlgn="base" hangingPunct="0">
        <a:spcBef>
          <a:spcPct val="0"/>
        </a:spcBef>
        <a:spcAft>
          <a:spcPct val="0"/>
        </a:spcAft>
        <a:defRPr sz="3200">
          <a:solidFill>
            <a:srgbClr val="663300"/>
          </a:solidFill>
          <a:latin typeface="Galatia SIL" pitchFamily="2" charset="0"/>
        </a:defRPr>
      </a:lvl2pPr>
      <a:lvl3pPr algn="l" rtl="0" eaLnBrk="0" fontAlgn="base" hangingPunct="0">
        <a:spcBef>
          <a:spcPct val="0"/>
        </a:spcBef>
        <a:spcAft>
          <a:spcPct val="0"/>
        </a:spcAft>
        <a:defRPr sz="3200">
          <a:solidFill>
            <a:srgbClr val="663300"/>
          </a:solidFill>
          <a:latin typeface="Galatia SIL" pitchFamily="2" charset="0"/>
        </a:defRPr>
      </a:lvl3pPr>
      <a:lvl4pPr algn="l" rtl="0" eaLnBrk="0" fontAlgn="base" hangingPunct="0">
        <a:spcBef>
          <a:spcPct val="0"/>
        </a:spcBef>
        <a:spcAft>
          <a:spcPct val="0"/>
        </a:spcAft>
        <a:defRPr sz="3200">
          <a:solidFill>
            <a:srgbClr val="663300"/>
          </a:solidFill>
          <a:latin typeface="Galatia SIL" pitchFamily="2" charset="0"/>
        </a:defRPr>
      </a:lvl4pPr>
      <a:lvl5pPr algn="l" rtl="0" eaLnBrk="0" fontAlgn="base" hangingPunct="0">
        <a:spcBef>
          <a:spcPct val="0"/>
        </a:spcBef>
        <a:spcAft>
          <a:spcPct val="0"/>
        </a:spcAft>
        <a:defRPr sz="3200">
          <a:solidFill>
            <a:srgbClr val="663300"/>
          </a:solidFill>
          <a:latin typeface="Galatia SIL" pitchFamily="2" charset="0"/>
        </a:defRPr>
      </a:lvl5pPr>
      <a:lvl6pPr marL="457200" algn="l" rtl="0" fontAlgn="base">
        <a:spcBef>
          <a:spcPct val="0"/>
        </a:spcBef>
        <a:spcAft>
          <a:spcPct val="0"/>
        </a:spcAft>
        <a:defRPr sz="3200">
          <a:solidFill>
            <a:srgbClr val="663300"/>
          </a:solidFill>
          <a:latin typeface="Galatia SIL" pitchFamily="2" charset="0"/>
        </a:defRPr>
      </a:lvl6pPr>
      <a:lvl7pPr marL="914400" algn="l" rtl="0" fontAlgn="base">
        <a:spcBef>
          <a:spcPct val="0"/>
        </a:spcBef>
        <a:spcAft>
          <a:spcPct val="0"/>
        </a:spcAft>
        <a:defRPr sz="3200">
          <a:solidFill>
            <a:srgbClr val="663300"/>
          </a:solidFill>
          <a:latin typeface="Galatia SIL" pitchFamily="2" charset="0"/>
        </a:defRPr>
      </a:lvl7pPr>
      <a:lvl8pPr marL="1371600" algn="l" rtl="0" fontAlgn="base">
        <a:spcBef>
          <a:spcPct val="0"/>
        </a:spcBef>
        <a:spcAft>
          <a:spcPct val="0"/>
        </a:spcAft>
        <a:defRPr sz="3200">
          <a:solidFill>
            <a:srgbClr val="663300"/>
          </a:solidFill>
          <a:latin typeface="Galatia SIL" pitchFamily="2" charset="0"/>
        </a:defRPr>
      </a:lvl8pPr>
      <a:lvl9pPr marL="1828800" algn="l" rtl="0" fontAlgn="base">
        <a:spcBef>
          <a:spcPct val="0"/>
        </a:spcBef>
        <a:spcAft>
          <a:spcPct val="0"/>
        </a:spcAft>
        <a:defRPr sz="3200">
          <a:solidFill>
            <a:srgbClr val="663300"/>
          </a:solidFill>
          <a:latin typeface="Galatia SIL" pitchFamily="2" charset="0"/>
        </a:defRPr>
      </a:lvl9pPr>
    </p:titleStyle>
    <p:bodyStyle>
      <a:lvl1pPr marL="342900" indent="-342900" algn="l" rtl="0" eaLnBrk="0" fontAlgn="base" hangingPunct="0">
        <a:spcBef>
          <a:spcPct val="20000"/>
        </a:spcBef>
        <a:spcAft>
          <a:spcPct val="0"/>
        </a:spcAft>
        <a:buChar char="•"/>
        <a:defRPr sz="2800">
          <a:solidFill>
            <a:srgbClr val="663300"/>
          </a:solidFill>
          <a:latin typeface="+mn-lt"/>
          <a:ea typeface="+mn-ea"/>
          <a:cs typeface="+mn-cs"/>
        </a:defRPr>
      </a:lvl1pPr>
      <a:lvl2pPr marL="742950" indent="-285750" algn="l" rtl="0" eaLnBrk="0" fontAlgn="base" hangingPunct="0">
        <a:spcBef>
          <a:spcPct val="20000"/>
        </a:spcBef>
        <a:spcAft>
          <a:spcPct val="0"/>
        </a:spcAft>
        <a:buChar char="–"/>
        <a:defRPr sz="2400">
          <a:solidFill>
            <a:srgbClr val="663300"/>
          </a:solidFill>
          <a:latin typeface="+mn-lt"/>
        </a:defRPr>
      </a:lvl2pPr>
      <a:lvl3pPr marL="1143000" indent="-228600" algn="l" rtl="0" eaLnBrk="0" fontAlgn="base" hangingPunct="0">
        <a:spcBef>
          <a:spcPct val="20000"/>
        </a:spcBef>
        <a:spcAft>
          <a:spcPct val="0"/>
        </a:spcAft>
        <a:buChar char="•"/>
        <a:defRPr sz="2000">
          <a:solidFill>
            <a:srgbClr val="663300"/>
          </a:solidFill>
          <a:latin typeface="+mn-lt"/>
        </a:defRPr>
      </a:lvl3pPr>
      <a:lvl4pPr marL="1600200" indent="-228600" algn="l" rtl="0" eaLnBrk="0" fontAlgn="base" hangingPunct="0">
        <a:spcBef>
          <a:spcPct val="20000"/>
        </a:spcBef>
        <a:spcAft>
          <a:spcPct val="0"/>
        </a:spcAft>
        <a:buChar char="–"/>
        <a:defRPr sz="2000">
          <a:solidFill>
            <a:srgbClr val="663300"/>
          </a:solidFill>
          <a:latin typeface="+mn-lt"/>
        </a:defRPr>
      </a:lvl4pPr>
      <a:lvl5pPr marL="2057400" indent="-228600" algn="l" rtl="0" eaLnBrk="0" fontAlgn="base" hangingPunct="0">
        <a:spcBef>
          <a:spcPct val="20000"/>
        </a:spcBef>
        <a:spcAft>
          <a:spcPct val="0"/>
        </a:spcAft>
        <a:buChar char="»"/>
        <a:defRPr sz="1600">
          <a:solidFill>
            <a:srgbClr val="663300"/>
          </a:solidFill>
          <a:latin typeface="+mn-lt"/>
        </a:defRPr>
      </a:lvl5pPr>
      <a:lvl6pPr marL="2514600" indent="-228600" algn="l" rtl="0" fontAlgn="base">
        <a:spcBef>
          <a:spcPct val="20000"/>
        </a:spcBef>
        <a:spcAft>
          <a:spcPct val="0"/>
        </a:spcAft>
        <a:buChar char="»"/>
        <a:defRPr sz="1600">
          <a:solidFill>
            <a:srgbClr val="663300"/>
          </a:solidFill>
          <a:latin typeface="+mn-lt"/>
        </a:defRPr>
      </a:lvl6pPr>
      <a:lvl7pPr marL="2971800" indent="-228600" algn="l" rtl="0" fontAlgn="base">
        <a:spcBef>
          <a:spcPct val="20000"/>
        </a:spcBef>
        <a:spcAft>
          <a:spcPct val="0"/>
        </a:spcAft>
        <a:buChar char="»"/>
        <a:defRPr sz="1600">
          <a:solidFill>
            <a:srgbClr val="663300"/>
          </a:solidFill>
          <a:latin typeface="+mn-lt"/>
        </a:defRPr>
      </a:lvl7pPr>
      <a:lvl8pPr marL="3429000" indent="-228600" algn="l" rtl="0" fontAlgn="base">
        <a:spcBef>
          <a:spcPct val="20000"/>
        </a:spcBef>
        <a:spcAft>
          <a:spcPct val="0"/>
        </a:spcAft>
        <a:buChar char="»"/>
        <a:defRPr sz="1600">
          <a:solidFill>
            <a:srgbClr val="663300"/>
          </a:solidFill>
          <a:latin typeface="+mn-lt"/>
        </a:defRPr>
      </a:lvl8pPr>
      <a:lvl9pPr marL="3886200" indent="-228600" algn="l" rtl="0" fontAlgn="base">
        <a:spcBef>
          <a:spcPct val="20000"/>
        </a:spcBef>
        <a:spcAft>
          <a:spcPct val="0"/>
        </a:spcAft>
        <a:buChar char="»"/>
        <a:defRPr sz="1600">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2" descr="F:\5 PEMBINAAN Penginjilan &amp; Tindak Lanjut Dasar\1 MODEL\Meekness &amp; Truth, Conversational Evangelism\ce-book.jpg"/>
          <p:cNvPicPr>
            <a:picLocks noChangeAspect="1" noChangeArrowheads="1"/>
          </p:cNvPicPr>
          <p:nvPr/>
        </p:nvPicPr>
        <p:blipFill>
          <a:blip r:embed="rId13">
            <a:lum contrast="10000"/>
          </a:blip>
          <a:srcRect/>
          <a:stretch>
            <a:fillRect/>
          </a:stretch>
        </p:blipFill>
        <p:spPr bwMode="auto">
          <a:xfrm>
            <a:off x="0" y="6515100"/>
            <a:ext cx="9144000" cy="342900"/>
          </a:xfrm>
          <a:prstGeom prst="rect">
            <a:avLst/>
          </a:prstGeom>
          <a:ln>
            <a:noFill/>
          </a:ln>
          <a:effectLst>
            <a:outerShdw blurRad="190500" algn="tl" rotWithShape="0">
              <a:srgbClr val="000000">
                <a:alpha val="70000"/>
              </a:srgbClr>
            </a:outerShdw>
          </a:effectLst>
        </p:spPr>
      </p:pic>
      <p:sp>
        <p:nvSpPr>
          <p:cNvPr id="13" name="TextBox 12"/>
          <p:cNvSpPr txBox="1"/>
          <p:nvPr/>
        </p:nvSpPr>
        <p:spPr>
          <a:xfrm>
            <a:off x="714348" y="6477000"/>
            <a:ext cx="8429652" cy="400110"/>
          </a:xfrm>
          <a:prstGeom prst="rect">
            <a:avLst/>
          </a:prstGeom>
          <a:noFill/>
        </p:spPr>
        <p:txBody>
          <a:bodyPr>
            <a:spAutoFit/>
          </a:bodyPr>
          <a:lstStyle/>
          <a:p>
            <a:pPr fontAlgn="auto">
              <a:spcBef>
                <a:spcPts val="0"/>
              </a:spcBef>
              <a:spcAft>
                <a:spcPts val="0"/>
              </a:spcAft>
              <a:defRPr/>
            </a:pPr>
            <a:r>
              <a:rPr lang="id-ID" sz="2000" b="1" i="1" dirty="0">
                <a:ln w="12700">
                  <a:solidFill>
                    <a:sysClr val="windowText" lastClr="000000"/>
                  </a:solidFill>
                  <a:prstDash val="solid"/>
                </a:ln>
                <a:solidFill>
                  <a:srgbClr val="EEECE1">
                    <a:tint val="85000"/>
                    <a:satMod val="155000"/>
                  </a:srgbClr>
                </a:solidFill>
                <a:latin typeface="Candara" pitchFamily="34" charset="0"/>
              </a:rPr>
              <a:t>Conversational </a:t>
            </a:r>
            <a:r>
              <a:rPr lang="id-ID" sz="2000" b="1" dirty="0">
                <a:solidFill>
                  <a:prstClr val="black"/>
                </a:solidFill>
                <a:latin typeface="Candara" pitchFamily="34" charset="0"/>
              </a:rPr>
              <a:t>EVANGELISM</a:t>
            </a:r>
          </a:p>
        </p:txBody>
      </p:sp>
      <p:pic>
        <p:nvPicPr>
          <p:cNvPr id="14" name="Picture 8" descr="mt_mini_032209"/>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196850" y="6261100"/>
            <a:ext cx="517525" cy="525463"/>
          </a:xfrm>
          <a:prstGeom prst="rect">
            <a:avLst/>
          </a:prstGeom>
          <a:ln>
            <a:noFill/>
          </a:ln>
          <a:effectLst>
            <a:outerShdw blurRad="190500" algn="tl" rotWithShape="0">
              <a:srgbClr val="000000">
                <a:alpha val="70000"/>
              </a:srgbClr>
            </a:outerShdw>
          </a:effectLst>
        </p:spPr>
      </p:pic>
      <p:pic>
        <p:nvPicPr>
          <p:cNvPr id="7" name="Picture 12" descr="C:\Users\Gloria\Desktop\ce-book.jpg"/>
          <p:cNvPicPr>
            <a:picLocks noChangeAspect="1" noChangeArrowheads="1"/>
          </p:cNvPicPr>
          <p:nvPr/>
        </p:nvPicPr>
        <p:blipFill>
          <a:blip r:embed="rId15"/>
          <a:srcRect/>
          <a:stretch>
            <a:fillRect/>
          </a:stretch>
        </p:blipFill>
        <p:spPr bwMode="auto">
          <a:xfrm>
            <a:off x="0" y="0"/>
            <a:ext cx="9144000" cy="1143000"/>
          </a:xfrm>
          <a:prstGeom prst="rect">
            <a:avLst/>
          </a:prstGeom>
          <a:noFill/>
          <a:effectLst>
            <a:outerShdw blurRad="50800" dist="38100" dir="5400000" algn="t" rotWithShape="0">
              <a:prstClr val="black">
                <a:alpha val="40000"/>
              </a:prstClr>
            </a:outerShdw>
          </a:effectLst>
        </p:spPr>
      </p:pic>
      <p:sp>
        <p:nvSpPr>
          <p:cNvPr id="7174" name="Title Placeholder 1"/>
          <p:cNvSpPr>
            <a:spLocks noGrp="1"/>
          </p:cNvSpPr>
          <p:nvPr>
            <p:ph type="title"/>
          </p:nvPr>
        </p:nvSpPr>
        <p:spPr bwMode="auto">
          <a:xfrm>
            <a:off x="214313"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id-ID" altLang="en-US" smtClean="0"/>
          </a:p>
        </p:txBody>
      </p:sp>
      <p:sp>
        <p:nvSpPr>
          <p:cNvPr id="7175" name="Text Placeholder 2"/>
          <p:cNvSpPr>
            <a:spLocks noGrp="1"/>
          </p:cNvSpPr>
          <p:nvPr>
            <p:ph type="body" idx="1"/>
          </p:nvPr>
        </p:nvSpPr>
        <p:spPr bwMode="auto">
          <a:xfrm>
            <a:off x="357188" y="1357313"/>
            <a:ext cx="84296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id-ID"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665751C9-0967-49CD-8D90-A6D552DE6989}" type="datetimeFigureOut">
              <a:rPr lang="id-ID"/>
              <a:pPr>
                <a:defRPr/>
              </a:pPr>
              <a:t>16/10/2014</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2AD10929-4F59-465F-88BA-BD6588BED24B}" type="slidenum">
              <a:rPr lang="id-ID"/>
              <a:pPr>
                <a:defRPr/>
              </a:pPr>
              <a:t>‹#›</a:t>
            </a:fld>
            <a:endParaRPr lang="id-ID"/>
          </a:p>
        </p:txBody>
      </p:sp>
    </p:spTree>
  </p:cSld>
  <p:clrMap bg1="lt1" tx1="dk1" bg2="lt2" tx2="dk2" accent1="accent1" accent2="accent2" accent3="accent3" accent4="accent4" accent5="accent5" accent6="accent6" hlink="hlink" folHlink="folHlink"/>
  <p:sldLayoutIdLst>
    <p:sldLayoutId id="2147492936" r:id="rId1"/>
    <p:sldLayoutId id="2147492937" r:id="rId2"/>
    <p:sldLayoutId id="2147492938" r:id="rId3"/>
    <p:sldLayoutId id="2147492939" r:id="rId4"/>
    <p:sldLayoutId id="2147492940" r:id="rId5"/>
    <p:sldLayoutId id="2147492941" r:id="rId6"/>
    <p:sldLayoutId id="2147492942" r:id="rId7"/>
    <p:sldLayoutId id="2147492943" r:id="rId8"/>
    <p:sldLayoutId id="2147492944" r:id="rId9"/>
    <p:sldLayoutId id="2147492945" r:id="rId10"/>
    <p:sldLayoutId id="2147492946" r:id="rId11"/>
  </p:sldLayoutIdLst>
  <p:txStyles>
    <p:titleStyle>
      <a:lvl1pPr algn="l" rtl="0" eaLnBrk="0" fontAlgn="base" hangingPunct="0">
        <a:spcBef>
          <a:spcPct val="0"/>
        </a:spcBef>
        <a:spcAft>
          <a:spcPct val="0"/>
        </a:spcAft>
        <a:defRPr sz="4400" b="1">
          <a:solidFill>
            <a:schemeClr val="tx1"/>
          </a:solidFill>
          <a:latin typeface="+mj-lt"/>
          <a:ea typeface="+mj-ea"/>
          <a:cs typeface="+mj-cs"/>
        </a:defRPr>
      </a:lvl1pPr>
      <a:lvl2pPr algn="l" rtl="0" eaLnBrk="0" fontAlgn="base" hangingPunct="0">
        <a:spcBef>
          <a:spcPct val="0"/>
        </a:spcBef>
        <a:spcAft>
          <a:spcPct val="0"/>
        </a:spcAft>
        <a:defRPr sz="4400" b="1">
          <a:solidFill>
            <a:schemeClr val="tx1"/>
          </a:solidFill>
          <a:latin typeface="Candara" pitchFamily="34" charset="0"/>
          <a:cs typeface="Arial" pitchFamily="34" charset="0"/>
        </a:defRPr>
      </a:lvl2pPr>
      <a:lvl3pPr algn="l" rtl="0" eaLnBrk="0" fontAlgn="base" hangingPunct="0">
        <a:spcBef>
          <a:spcPct val="0"/>
        </a:spcBef>
        <a:spcAft>
          <a:spcPct val="0"/>
        </a:spcAft>
        <a:defRPr sz="4400" b="1">
          <a:solidFill>
            <a:schemeClr val="tx1"/>
          </a:solidFill>
          <a:latin typeface="Candara" pitchFamily="34" charset="0"/>
          <a:cs typeface="Arial" pitchFamily="34" charset="0"/>
        </a:defRPr>
      </a:lvl3pPr>
      <a:lvl4pPr algn="l" rtl="0" eaLnBrk="0" fontAlgn="base" hangingPunct="0">
        <a:spcBef>
          <a:spcPct val="0"/>
        </a:spcBef>
        <a:spcAft>
          <a:spcPct val="0"/>
        </a:spcAft>
        <a:defRPr sz="4400" b="1">
          <a:solidFill>
            <a:schemeClr val="tx1"/>
          </a:solidFill>
          <a:latin typeface="Candara" pitchFamily="34" charset="0"/>
          <a:cs typeface="Arial" pitchFamily="34" charset="0"/>
        </a:defRPr>
      </a:lvl4pPr>
      <a:lvl5pPr algn="l" rtl="0" eaLnBrk="0" fontAlgn="base" hangingPunct="0">
        <a:spcBef>
          <a:spcPct val="0"/>
        </a:spcBef>
        <a:spcAft>
          <a:spcPct val="0"/>
        </a:spcAft>
        <a:defRPr sz="4400" b="1">
          <a:solidFill>
            <a:schemeClr val="tx1"/>
          </a:solidFill>
          <a:latin typeface="Candara" pitchFamily="34" charset="0"/>
          <a:cs typeface="Arial" pitchFamily="34" charset="0"/>
        </a:defRPr>
      </a:lvl5pPr>
      <a:lvl6pPr marL="457200" algn="l" rtl="0" fontAlgn="base">
        <a:spcBef>
          <a:spcPct val="0"/>
        </a:spcBef>
        <a:spcAft>
          <a:spcPct val="0"/>
        </a:spcAft>
        <a:defRPr sz="4400" b="1">
          <a:solidFill>
            <a:schemeClr val="tx1"/>
          </a:solidFill>
          <a:latin typeface="Candara" pitchFamily="34" charset="0"/>
          <a:cs typeface="Arial" pitchFamily="34" charset="0"/>
        </a:defRPr>
      </a:lvl6pPr>
      <a:lvl7pPr marL="914400" algn="l" rtl="0" fontAlgn="base">
        <a:spcBef>
          <a:spcPct val="0"/>
        </a:spcBef>
        <a:spcAft>
          <a:spcPct val="0"/>
        </a:spcAft>
        <a:defRPr sz="4400" b="1">
          <a:solidFill>
            <a:schemeClr val="tx1"/>
          </a:solidFill>
          <a:latin typeface="Candara" pitchFamily="34" charset="0"/>
          <a:cs typeface="Arial" pitchFamily="34" charset="0"/>
        </a:defRPr>
      </a:lvl7pPr>
      <a:lvl8pPr marL="1371600" algn="l" rtl="0" fontAlgn="base">
        <a:spcBef>
          <a:spcPct val="0"/>
        </a:spcBef>
        <a:spcAft>
          <a:spcPct val="0"/>
        </a:spcAft>
        <a:defRPr sz="4400" b="1">
          <a:solidFill>
            <a:schemeClr val="tx1"/>
          </a:solidFill>
          <a:latin typeface="Candara" pitchFamily="34" charset="0"/>
          <a:cs typeface="Arial" pitchFamily="34" charset="0"/>
        </a:defRPr>
      </a:lvl8pPr>
      <a:lvl9pPr marL="1828800" algn="l" rtl="0" fontAlgn="base">
        <a:spcBef>
          <a:spcPct val="0"/>
        </a:spcBef>
        <a:spcAft>
          <a:spcPct val="0"/>
        </a:spcAft>
        <a:defRPr sz="4400" b="1">
          <a:solidFill>
            <a:schemeClr val="tx1"/>
          </a:solidFill>
          <a:latin typeface="Candara" pitchFamily="34" charset="0"/>
          <a:cs typeface="Arial"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fontAlgn="base">
        <a:spcBef>
          <a:spcPct val="20000"/>
        </a:spcBef>
        <a:spcAft>
          <a:spcPct val="0"/>
        </a:spcAft>
        <a:buFont typeface="Arial" pitchFamily="34" charset="0"/>
        <a:buChar char="»"/>
        <a:defRPr sz="2000">
          <a:solidFill>
            <a:schemeClr val="tx1"/>
          </a:solidFill>
          <a:latin typeface="+mn-lt"/>
          <a:cs typeface="+mn-cs"/>
        </a:defRPr>
      </a:lvl6pPr>
      <a:lvl7pPr marL="2971800" indent="-228600" algn="l" rtl="0" fontAlgn="base">
        <a:spcBef>
          <a:spcPct val="20000"/>
        </a:spcBef>
        <a:spcAft>
          <a:spcPct val="0"/>
        </a:spcAft>
        <a:buFont typeface="Arial" pitchFamily="34" charset="0"/>
        <a:buChar char="»"/>
        <a:defRPr sz="2000">
          <a:solidFill>
            <a:schemeClr val="tx1"/>
          </a:solidFill>
          <a:latin typeface="+mn-lt"/>
          <a:cs typeface="+mn-cs"/>
        </a:defRPr>
      </a:lvl7pPr>
      <a:lvl8pPr marL="3429000" indent="-228600" algn="l" rtl="0" fontAlgn="base">
        <a:spcBef>
          <a:spcPct val="20000"/>
        </a:spcBef>
        <a:spcAft>
          <a:spcPct val="0"/>
        </a:spcAft>
        <a:buFont typeface="Arial" pitchFamily="34" charset="0"/>
        <a:buChar char="»"/>
        <a:defRPr sz="2000">
          <a:solidFill>
            <a:schemeClr val="tx1"/>
          </a:solidFill>
          <a:latin typeface="+mn-lt"/>
          <a:cs typeface="+mn-cs"/>
        </a:defRPr>
      </a:lvl8pPr>
      <a:lvl9pPr marL="3886200" indent="-228600" algn="l" rtl="0" fontAlgn="base">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2" descr="F:\5 PEMBINAAN Penginjilan &amp; Tindak Lanjut Dasar\1 MODEL\Meekness &amp; Truth, Conversational Evangelism\ce-book.jpg"/>
          <p:cNvPicPr>
            <a:picLocks noChangeAspect="1" noChangeArrowheads="1"/>
          </p:cNvPicPr>
          <p:nvPr userDrawn="1"/>
        </p:nvPicPr>
        <p:blipFill>
          <a:blip r:embed="rId13">
            <a:lum contrast="10000"/>
          </a:blip>
          <a:srcRect l="1287" t="45819" r="1888" b="51814"/>
          <a:stretch>
            <a:fillRect/>
          </a:stretch>
        </p:blipFill>
        <p:spPr bwMode="auto">
          <a:xfrm>
            <a:off x="0" y="6515100"/>
            <a:ext cx="9144000" cy="342900"/>
          </a:xfrm>
          <a:prstGeom prst="rect">
            <a:avLst/>
          </a:prstGeom>
          <a:ln>
            <a:noFill/>
          </a:ln>
          <a:effectLst>
            <a:outerShdw blurRad="190500" algn="tl" rotWithShape="0">
              <a:srgbClr val="000000">
                <a:alpha val="70000"/>
              </a:srgbClr>
            </a:outerShdw>
          </a:effectLst>
        </p:spPr>
      </p:pic>
      <p:sp>
        <p:nvSpPr>
          <p:cNvPr id="13" name="TextBox 12"/>
          <p:cNvSpPr txBox="1"/>
          <p:nvPr userDrawn="1"/>
        </p:nvSpPr>
        <p:spPr>
          <a:xfrm>
            <a:off x="714348" y="6477000"/>
            <a:ext cx="8429652" cy="400110"/>
          </a:xfrm>
          <a:prstGeom prst="rect">
            <a:avLst/>
          </a:prstGeom>
          <a:noFill/>
        </p:spPr>
        <p:txBody>
          <a:bodyPr>
            <a:spAutoFit/>
          </a:bodyPr>
          <a:lstStyle/>
          <a:p>
            <a:pPr fontAlgn="auto">
              <a:spcBef>
                <a:spcPts val="0"/>
              </a:spcBef>
              <a:spcAft>
                <a:spcPts val="0"/>
              </a:spcAft>
              <a:defRPr/>
            </a:pPr>
            <a:r>
              <a:rPr lang="id-ID" sz="2000" b="1" i="1" dirty="0">
                <a:ln w="12700">
                  <a:solidFill>
                    <a:sysClr val="windowText" lastClr="000000"/>
                  </a:solidFill>
                  <a:prstDash val="solid"/>
                </a:ln>
                <a:solidFill>
                  <a:schemeClr val="bg2">
                    <a:tint val="85000"/>
                    <a:satMod val="155000"/>
                  </a:schemeClr>
                </a:solidFill>
                <a:latin typeface="Candara" pitchFamily="34" charset="0"/>
              </a:rPr>
              <a:t>Conversational </a:t>
            </a:r>
            <a:r>
              <a:rPr lang="id-ID" sz="2000" b="1" dirty="0">
                <a:latin typeface="Candara" pitchFamily="34" charset="0"/>
              </a:rPr>
              <a:t>EVANGELISM</a:t>
            </a:r>
          </a:p>
        </p:txBody>
      </p:sp>
      <p:pic>
        <p:nvPicPr>
          <p:cNvPr id="14" name="Picture 8" descr="mt_mini_032209"/>
          <p:cNvPicPr>
            <a:picLocks noChangeAspect="1" noChangeArrowheads="1"/>
          </p:cNvPicPr>
          <p:nvPr userDrawn="1"/>
        </p:nvPicPr>
        <p:blipFill>
          <a:blip r:embed="rId14">
            <a:clrChange>
              <a:clrFrom>
                <a:srgbClr val="FFFFFF"/>
              </a:clrFrom>
              <a:clrTo>
                <a:srgbClr val="FFFFFF">
                  <a:alpha val="0"/>
                </a:srgbClr>
              </a:clrTo>
            </a:clrChange>
          </a:blip>
          <a:srcRect/>
          <a:stretch>
            <a:fillRect/>
          </a:stretch>
        </p:blipFill>
        <p:spPr bwMode="auto">
          <a:xfrm>
            <a:off x="196850" y="6261100"/>
            <a:ext cx="517525" cy="525463"/>
          </a:xfrm>
          <a:prstGeom prst="rect">
            <a:avLst/>
          </a:prstGeom>
          <a:ln>
            <a:noFill/>
          </a:ln>
          <a:effectLst>
            <a:outerShdw blurRad="190500" algn="tl" rotWithShape="0">
              <a:srgbClr val="000000">
                <a:alpha val="70000"/>
              </a:srgbClr>
            </a:outerShdw>
          </a:effectLst>
        </p:spPr>
      </p:pic>
      <p:pic>
        <p:nvPicPr>
          <p:cNvPr id="7" name="Picture 12" descr="C:\Users\Gloria\Desktop\ce-book.jpg"/>
          <p:cNvPicPr>
            <a:picLocks noChangeAspect="1" noChangeArrowheads="1"/>
          </p:cNvPicPr>
          <p:nvPr userDrawn="1"/>
        </p:nvPicPr>
        <p:blipFill>
          <a:blip r:embed="rId13"/>
          <a:srcRect l="1375" t="1090" r="1996" b="90894"/>
          <a:stretch>
            <a:fillRect/>
          </a:stretch>
        </p:blipFill>
        <p:spPr bwMode="auto">
          <a:xfrm>
            <a:off x="0" y="0"/>
            <a:ext cx="9144000" cy="1143000"/>
          </a:xfrm>
          <a:prstGeom prst="rect">
            <a:avLst/>
          </a:prstGeom>
          <a:noFill/>
          <a:effectLst>
            <a:outerShdw blurRad="50800" dist="38100" dir="5400000" algn="t" rotWithShape="0">
              <a:prstClr val="black">
                <a:alpha val="40000"/>
              </a:prstClr>
            </a:outerShdw>
          </a:effectLst>
        </p:spPr>
      </p:pic>
      <p:sp>
        <p:nvSpPr>
          <p:cNvPr id="8198" name="Title Placeholder 1"/>
          <p:cNvSpPr>
            <a:spLocks noGrp="1"/>
          </p:cNvSpPr>
          <p:nvPr>
            <p:ph type="title"/>
          </p:nvPr>
        </p:nvSpPr>
        <p:spPr bwMode="auto">
          <a:xfrm>
            <a:off x="214313"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id-ID" altLang="en-US" smtClean="0"/>
          </a:p>
        </p:txBody>
      </p:sp>
      <p:sp>
        <p:nvSpPr>
          <p:cNvPr id="8199" name="Text Placeholder 2"/>
          <p:cNvSpPr>
            <a:spLocks noGrp="1"/>
          </p:cNvSpPr>
          <p:nvPr>
            <p:ph type="body" idx="1"/>
          </p:nvPr>
        </p:nvSpPr>
        <p:spPr bwMode="auto">
          <a:xfrm>
            <a:off x="357188" y="1357313"/>
            <a:ext cx="84296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id-ID"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6E0901F-B98A-4070-B3E0-519C19564555}" type="datetimeFigureOut">
              <a:rPr lang="id-ID"/>
              <a:pPr>
                <a:defRPr/>
              </a:pPr>
              <a:t>16/10/2014</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6BBD665-9E1D-43C1-A00B-8A35406017B9}" type="slidenum">
              <a:rPr lang="id-ID"/>
              <a:pPr>
                <a:defRPr/>
              </a:pPr>
              <a:t>‹#›</a:t>
            </a:fld>
            <a:endParaRPr lang="id-ID"/>
          </a:p>
        </p:txBody>
      </p:sp>
    </p:spTree>
  </p:cSld>
  <p:clrMap bg1="lt1" tx1="dk1" bg2="lt2" tx2="dk2" accent1="accent1" accent2="accent2" accent3="accent3" accent4="accent4" accent5="accent5" accent6="accent6" hlink="hlink" folHlink="folHlink"/>
  <p:sldLayoutIdLst>
    <p:sldLayoutId id="2147492947" r:id="rId1"/>
    <p:sldLayoutId id="2147492948" r:id="rId2"/>
    <p:sldLayoutId id="2147492949" r:id="rId3"/>
    <p:sldLayoutId id="2147492950" r:id="rId4"/>
    <p:sldLayoutId id="2147492951" r:id="rId5"/>
    <p:sldLayoutId id="2147492952" r:id="rId6"/>
    <p:sldLayoutId id="2147492953" r:id="rId7"/>
    <p:sldLayoutId id="2147492954" r:id="rId8"/>
    <p:sldLayoutId id="2147492955" r:id="rId9"/>
    <p:sldLayoutId id="2147492956" r:id="rId10"/>
    <p:sldLayoutId id="2147492957" r:id="rId11"/>
  </p:sldLayoutIdLst>
  <p:txStyles>
    <p:titleStyle>
      <a:lvl1pPr algn="l" rtl="0" eaLnBrk="0" fontAlgn="base" hangingPunct="0">
        <a:spcBef>
          <a:spcPct val="0"/>
        </a:spcBef>
        <a:spcAft>
          <a:spcPct val="0"/>
        </a:spcAft>
        <a:defRPr sz="4400" b="1">
          <a:solidFill>
            <a:schemeClr val="tx1"/>
          </a:solidFill>
          <a:latin typeface="+mj-lt"/>
          <a:ea typeface="+mj-ea"/>
          <a:cs typeface="+mj-cs"/>
        </a:defRPr>
      </a:lvl1pPr>
      <a:lvl2pPr algn="l" rtl="0" eaLnBrk="0" fontAlgn="base" hangingPunct="0">
        <a:spcBef>
          <a:spcPct val="0"/>
        </a:spcBef>
        <a:spcAft>
          <a:spcPct val="0"/>
        </a:spcAft>
        <a:defRPr sz="4400" b="1">
          <a:solidFill>
            <a:schemeClr val="tx1"/>
          </a:solidFill>
          <a:latin typeface="Candara" pitchFamily="34" charset="0"/>
        </a:defRPr>
      </a:lvl2pPr>
      <a:lvl3pPr algn="l" rtl="0" eaLnBrk="0" fontAlgn="base" hangingPunct="0">
        <a:spcBef>
          <a:spcPct val="0"/>
        </a:spcBef>
        <a:spcAft>
          <a:spcPct val="0"/>
        </a:spcAft>
        <a:defRPr sz="4400" b="1">
          <a:solidFill>
            <a:schemeClr val="tx1"/>
          </a:solidFill>
          <a:latin typeface="Candara" pitchFamily="34" charset="0"/>
        </a:defRPr>
      </a:lvl3pPr>
      <a:lvl4pPr algn="l" rtl="0" eaLnBrk="0" fontAlgn="base" hangingPunct="0">
        <a:spcBef>
          <a:spcPct val="0"/>
        </a:spcBef>
        <a:spcAft>
          <a:spcPct val="0"/>
        </a:spcAft>
        <a:defRPr sz="4400" b="1">
          <a:solidFill>
            <a:schemeClr val="tx1"/>
          </a:solidFill>
          <a:latin typeface="Candara" pitchFamily="34" charset="0"/>
        </a:defRPr>
      </a:lvl4pPr>
      <a:lvl5pPr algn="l" rtl="0" eaLnBrk="0" fontAlgn="base" hangingPunct="0">
        <a:spcBef>
          <a:spcPct val="0"/>
        </a:spcBef>
        <a:spcAft>
          <a:spcPct val="0"/>
        </a:spcAft>
        <a:defRPr sz="4400" b="1">
          <a:solidFill>
            <a:schemeClr val="tx1"/>
          </a:solidFill>
          <a:latin typeface="Candara" pitchFamily="34" charset="0"/>
        </a:defRPr>
      </a:lvl5pPr>
      <a:lvl6pPr marL="457200" algn="l" rtl="0" eaLnBrk="0" fontAlgn="base" hangingPunct="0">
        <a:spcBef>
          <a:spcPct val="0"/>
        </a:spcBef>
        <a:spcAft>
          <a:spcPct val="0"/>
        </a:spcAft>
        <a:defRPr sz="4400" b="1">
          <a:solidFill>
            <a:schemeClr val="tx1"/>
          </a:solidFill>
          <a:latin typeface="Candara" pitchFamily="34" charset="0"/>
        </a:defRPr>
      </a:lvl6pPr>
      <a:lvl7pPr marL="914400" algn="l" rtl="0" eaLnBrk="0" fontAlgn="base" hangingPunct="0">
        <a:spcBef>
          <a:spcPct val="0"/>
        </a:spcBef>
        <a:spcAft>
          <a:spcPct val="0"/>
        </a:spcAft>
        <a:defRPr sz="4400" b="1">
          <a:solidFill>
            <a:schemeClr val="tx1"/>
          </a:solidFill>
          <a:latin typeface="Candara" pitchFamily="34" charset="0"/>
        </a:defRPr>
      </a:lvl7pPr>
      <a:lvl8pPr marL="1371600" algn="l" rtl="0" eaLnBrk="0" fontAlgn="base" hangingPunct="0">
        <a:spcBef>
          <a:spcPct val="0"/>
        </a:spcBef>
        <a:spcAft>
          <a:spcPct val="0"/>
        </a:spcAft>
        <a:defRPr sz="4400" b="1">
          <a:solidFill>
            <a:schemeClr val="tx1"/>
          </a:solidFill>
          <a:latin typeface="Candara" pitchFamily="34" charset="0"/>
        </a:defRPr>
      </a:lvl8pPr>
      <a:lvl9pPr marL="1828800" algn="l" rtl="0" eaLnBrk="0" fontAlgn="base" hangingPunct="0">
        <a:spcBef>
          <a:spcPct val="0"/>
        </a:spcBef>
        <a:spcAft>
          <a:spcPct val="0"/>
        </a:spcAft>
        <a:defRPr sz="4400" b="1">
          <a:solidFill>
            <a:schemeClr val="tx1"/>
          </a:solidFill>
          <a:latin typeface="Candara"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2" descr="F:\5 PEMBINAAN Penginjilan &amp; Tindak Lanjut Dasar\1 MODEL\Meekness &amp; Truth, Conversational Evangelism\ce-book.jpg"/>
          <p:cNvPicPr>
            <a:picLocks noChangeAspect="1" noChangeArrowheads="1"/>
          </p:cNvPicPr>
          <p:nvPr/>
        </p:nvPicPr>
        <p:blipFill>
          <a:blip r:embed="rId13">
            <a:lum contrast="10000"/>
          </a:blip>
          <a:srcRect l="1287" t="45819" r="1888" b="51814"/>
          <a:stretch>
            <a:fillRect/>
          </a:stretch>
        </p:blipFill>
        <p:spPr bwMode="auto">
          <a:xfrm>
            <a:off x="0" y="6515100"/>
            <a:ext cx="9144000" cy="342900"/>
          </a:xfrm>
          <a:prstGeom prst="rect">
            <a:avLst/>
          </a:prstGeom>
          <a:ln>
            <a:noFill/>
          </a:ln>
          <a:effectLst>
            <a:outerShdw blurRad="190500" algn="tl" rotWithShape="0">
              <a:srgbClr val="000000">
                <a:alpha val="70000"/>
              </a:srgbClr>
            </a:outerShdw>
          </a:effectLst>
        </p:spPr>
      </p:pic>
      <p:sp>
        <p:nvSpPr>
          <p:cNvPr id="13" name="TextBox 12"/>
          <p:cNvSpPr txBox="1"/>
          <p:nvPr/>
        </p:nvSpPr>
        <p:spPr>
          <a:xfrm>
            <a:off x="714348" y="6477000"/>
            <a:ext cx="8429652" cy="400110"/>
          </a:xfrm>
          <a:prstGeom prst="rect">
            <a:avLst/>
          </a:prstGeom>
          <a:noFill/>
        </p:spPr>
        <p:txBody>
          <a:bodyPr>
            <a:spAutoFit/>
          </a:bodyPr>
          <a:lstStyle/>
          <a:p>
            <a:pPr fontAlgn="auto">
              <a:spcBef>
                <a:spcPts val="0"/>
              </a:spcBef>
              <a:spcAft>
                <a:spcPts val="0"/>
              </a:spcAft>
              <a:defRPr/>
            </a:pPr>
            <a:r>
              <a:rPr lang="id-ID" sz="2000" b="1" i="1" dirty="0">
                <a:ln w="12700">
                  <a:solidFill>
                    <a:sysClr val="windowText" lastClr="000000"/>
                  </a:solidFill>
                  <a:prstDash val="solid"/>
                </a:ln>
                <a:solidFill>
                  <a:srgbClr val="EEECE1">
                    <a:tint val="85000"/>
                    <a:satMod val="155000"/>
                  </a:srgbClr>
                </a:solidFill>
                <a:latin typeface="Candara" pitchFamily="34" charset="0"/>
              </a:rPr>
              <a:t>Conversational </a:t>
            </a:r>
            <a:r>
              <a:rPr lang="id-ID" sz="2000" b="1" dirty="0">
                <a:solidFill>
                  <a:prstClr val="black"/>
                </a:solidFill>
                <a:latin typeface="Candara" pitchFamily="34" charset="0"/>
              </a:rPr>
              <a:t>EVANGELISM</a:t>
            </a:r>
          </a:p>
        </p:txBody>
      </p:sp>
      <p:pic>
        <p:nvPicPr>
          <p:cNvPr id="14" name="Picture 8" descr="mt_mini_032209"/>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196850" y="6261100"/>
            <a:ext cx="517525" cy="525463"/>
          </a:xfrm>
          <a:prstGeom prst="rect">
            <a:avLst/>
          </a:prstGeom>
          <a:ln>
            <a:noFill/>
          </a:ln>
          <a:effectLst>
            <a:outerShdw blurRad="190500" algn="tl" rotWithShape="0">
              <a:srgbClr val="000000">
                <a:alpha val="70000"/>
              </a:srgbClr>
            </a:outerShdw>
          </a:effectLst>
        </p:spPr>
      </p:pic>
      <p:pic>
        <p:nvPicPr>
          <p:cNvPr id="7" name="Picture 12" descr="C:\Users\Gloria\Desktop\ce-book.jpg"/>
          <p:cNvPicPr>
            <a:picLocks noChangeAspect="1" noChangeArrowheads="1"/>
          </p:cNvPicPr>
          <p:nvPr/>
        </p:nvPicPr>
        <p:blipFill>
          <a:blip r:embed="rId13"/>
          <a:srcRect l="1375" t="1090" r="1996" b="90894"/>
          <a:stretch>
            <a:fillRect/>
          </a:stretch>
        </p:blipFill>
        <p:spPr bwMode="auto">
          <a:xfrm>
            <a:off x="0" y="0"/>
            <a:ext cx="9144000" cy="1143000"/>
          </a:xfrm>
          <a:prstGeom prst="rect">
            <a:avLst/>
          </a:prstGeom>
          <a:noFill/>
          <a:effectLst>
            <a:outerShdw blurRad="50800" dist="38100" dir="5400000" algn="t" rotWithShape="0">
              <a:prstClr val="black">
                <a:alpha val="40000"/>
              </a:prstClr>
            </a:outerShdw>
          </a:effectLst>
        </p:spPr>
      </p:pic>
      <p:sp>
        <p:nvSpPr>
          <p:cNvPr id="9222" name="Title Placeholder 1"/>
          <p:cNvSpPr>
            <a:spLocks noGrp="1"/>
          </p:cNvSpPr>
          <p:nvPr>
            <p:ph type="title"/>
          </p:nvPr>
        </p:nvSpPr>
        <p:spPr bwMode="auto">
          <a:xfrm>
            <a:off x="214313"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id-ID" altLang="en-US" smtClean="0"/>
          </a:p>
        </p:txBody>
      </p:sp>
      <p:sp>
        <p:nvSpPr>
          <p:cNvPr id="9223" name="Text Placeholder 2"/>
          <p:cNvSpPr>
            <a:spLocks noGrp="1"/>
          </p:cNvSpPr>
          <p:nvPr>
            <p:ph type="body" idx="1"/>
          </p:nvPr>
        </p:nvSpPr>
        <p:spPr bwMode="auto">
          <a:xfrm>
            <a:off x="357188" y="1357313"/>
            <a:ext cx="84296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id-ID"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836B531B-2E8D-4919-8E39-40DA8407B48E}" type="datetimeFigureOut">
              <a:rPr lang="id-ID"/>
              <a:pPr>
                <a:defRPr/>
              </a:pPr>
              <a:t>16/10/2014</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160893D0-4DAB-43A0-9097-6E2108456126}" type="slidenum">
              <a:rPr lang="id-ID"/>
              <a:pPr>
                <a:defRPr/>
              </a:pPr>
              <a:t>‹#›</a:t>
            </a:fld>
            <a:endParaRPr lang="id-ID"/>
          </a:p>
        </p:txBody>
      </p:sp>
    </p:spTree>
  </p:cSld>
  <p:clrMap bg1="lt1" tx1="dk1" bg2="lt2" tx2="dk2" accent1="accent1" accent2="accent2" accent3="accent3" accent4="accent4" accent5="accent5" accent6="accent6" hlink="hlink" folHlink="folHlink"/>
  <p:sldLayoutIdLst>
    <p:sldLayoutId id="2147492958" r:id="rId1"/>
    <p:sldLayoutId id="2147492959" r:id="rId2"/>
    <p:sldLayoutId id="2147492960" r:id="rId3"/>
    <p:sldLayoutId id="2147492961" r:id="rId4"/>
    <p:sldLayoutId id="2147492962" r:id="rId5"/>
    <p:sldLayoutId id="2147492963" r:id="rId6"/>
    <p:sldLayoutId id="2147492964" r:id="rId7"/>
    <p:sldLayoutId id="2147492965" r:id="rId8"/>
    <p:sldLayoutId id="2147492966" r:id="rId9"/>
    <p:sldLayoutId id="2147492967" r:id="rId10"/>
    <p:sldLayoutId id="2147492968" r:id="rId11"/>
  </p:sldLayoutIdLst>
  <p:txStyles>
    <p:titleStyle>
      <a:lvl1pPr algn="l" rtl="0" eaLnBrk="0" fontAlgn="base" hangingPunct="0">
        <a:spcBef>
          <a:spcPct val="0"/>
        </a:spcBef>
        <a:spcAft>
          <a:spcPct val="0"/>
        </a:spcAft>
        <a:defRPr sz="4400" b="1">
          <a:solidFill>
            <a:schemeClr val="tx1"/>
          </a:solidFill>
          <a:latin typeface="+mj-lt"/>
          <a:ea typeface="+mj-ea"/>
          <a:cs typeface="+mj-cs"/>
        </a:defRPr>
      </a:lvl1pPr>
      <a:lvl2pPr algn="l" rtl="0" eaLnBrk="0" fontAlgn="base" hangingPunct="0">
        <a:spcBef>
          <a:spcPct val="0"/>
        </a:spcBef>
        <a:spcAft>
          <a:spcPct val="0"/>
        </a:spcAft>
        <a:defRPr sz="4400" b="1">
          <a:solidFill>
            <a:schemeClr val="tx1"/>
          </a:solidFill>
          <a:latin typeface="Candara" pitchFamily="34" charset="0"/>
          <a:cs typeface="Arial" pitchFamily="34" charset="0"/>
        </a:defRPr>
      </a:lvl2pPr>
      <a:lvl3pPr algn="l" rtl="0" eaLnBrk="0" fontAlgn="base" hangingPunct="0">
        <a:spcBef>
          <a:spcPct val="0"/>
        </a:spcBef>
        <a:spcAft>
          <a:spcPct val="0"/>
        </a:spcAft>
        <a:defRPr sz="4400" b="1">
          <a:solidFill>
            <a:schemeClr val="tx1"/>
          </a:solidFill>
          <a:latin typeface="Candara" pitchFamily="34" charset="0"/>
          <a:cs typeface="Arial" pitchFamily="34" charset="0"/>
        </a:defRPr>
      </a:lvl3pPr>
      <a:lvl4pPr algn="l" rtl="0" eaLnBrk="0" fontAlgn="base" hangingPunct="0">
        <a:spcBef>
          <a:spcPct val="0"/>
        </a:spcBef>
        <a:spcAft>
          <a:spcPct val="0"/>
        </a:spcAft>
        <a:defRPr sz="4400" b="1">
          <a:solidFill>
            <a:schemeClr val="tx1"/>
          </a:solidFill>
          <a:latin typeface="Candara" pitchFamily="34" charset="0"/>
          <a:cs typeface="Arial" pitchFamily="34" charset="0"/>
        </a:defRPr>
      </a:lvl4pPr>
      <a:lvl5pPr algn="l" rtl="0" eaLnBrk="0" fontAlgn="base" hangingPunct="0">
        <a:spcBef>
          <a:spcPct val="0"/>
        </a:spcBef>
        <a:spcAft>
          <a:spcPct val="0"/>
        </a:spcAft>
        <a:defRPr sz="4400" b="1">
          <a:solidFill>
            <a:schemeClr val="tx1"/>
          </a:solidFill>
          <a:latin typeface="Candara" pitchFamily="34" charset="0"/>
          <a:cs typeface="Arial" pitchFamily="34" charset="0"/>
        </a:defRPr>
      </a:lvl5pPr>
      <a:lvl6pPr marL="457200" algn="l" rtl="0" fontAlgn="base">
        <a:spcBef>
          <a:spcPct val="0"/>
        </a:spcBef>
        <a:spcAft>
          <a:spcPct val="0"/>
        </a:spcAft>
        <a:defRPr sz="4400" b="1">
          <a:solidFill>
            <a:schemeClr val="tx1"/>
          </a:solidFill>
          <a:latin typeface="Candara" pitchFamily="34" charset="0"/>
          <a:cs typeface="Arial" pitchFamily="34" charset="0"/>
        </a:defRPr>
      </a:lvl6pPr>
      <a:lvl7pPr marL="914400" algn="l" rtl="0" fontAlgn="base">
        <a:spcBef>
          <a:spcPct val="0"/>
        </a:spcBef>
        <a:spcAft>
          <a:spcPct val="0"/>
        </a:spcAft>
        <a:defRPr sz="4400" b="1">
          <a:solidFill>
            <a:schemeClr val="tx1"/>
          </a:solidFill>
          <a:latin typeface="Candara" pitchFamily="34" charset="0"/>
          <a:cs typeface="Arial" pitchFamily="34" charset="0"/>
        </a:defRPr>
      </a:lvl7pPr>
      <a:lvl8pPr marL="1371600" algn="l" rtl="0" fontAlgn="base">
        <a:spcBef>
          <a:spcPct val="0"/>
        </a:spcBef>
        <a:spcAft>
          <a:spcPct val="0"/>
        </a:spcAft>
        <a:defRPr sz="4400" b="1">
          <a:solidFill>
            <a:schemeClr val="tx1"/>
          </a:solidFill>
          <a:latin typeface="Candara" pitchFamily="34" charset="0"/>
          <a:cs typeface="Arial" pitchFamily="34" charset="0"/>
        </a:defRPr>
      </a:lvl8pPr>
      <a:lvl9pPr marL="1828800" algn="l" rtl="0" fontAlgn="base">
        <a:spcBef>
          <a:spcPct val="0"/>
        </a:spcBef>
        <a:spcAft>
          <a:spcPct val="0"/>
        </a:spcAft>
        <a:defRPr sz="4400" b="1">
          <a:solidFill>
            <a:schemeClr val="tx1"/>
          </a:solidFill>
          <a:latin typeface="Candara" pitchFamily="34" charset="0"/>
          <a:cs typeface="Arial"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fontAlgn="base">
        <a:spcBef>
          <a:spcPct val="20000"/>
        </a:spcBef>
        <a:spcAft>
          <a:spcPct val="0"/>
        </a:spcAft>
        <a:buFont typeface="Arial" pitchFamily="34" charset="0"/>
        <a:buChar char="»"/>
        <a:defRPr sz="2000">
          <a:solidFill>
            <a:schemeClr val="tx1"/>
          </a:solidFill>
          <a:latin typeface="+mn-lt"/>
          <a:cs typeface="+mn-cs"/>
        </a:defRPr>
      </a:lvl6pPr>
      <a:lvl7pPr marL="2971800" indent="-228600" algn="l" rtl="0" fontAlgn="base">
        <a:spcBef>
          <a:spcPct val="20000"/>
        </a:spcBef>
        <a:spcAft>
          <a:spcPct val="0"/>
        </a:spcAft>
        <a:buFont typeface="Arial" pitchFamily="34" charset="0"/>
        <a:buChar char="»"/>
        <a:defRPr sz="2000">
          <a:solidFill>
            <a:schemeClr val="tx1"/>
          </a:solidFill>
          <a:latin typeface="+mn-lt"/>
          <a:cs typeface="+mn-cs"/>
        </a:defRPr>
      </a:lvl7pPr>
      <a:lvl8pPr marL="3429000" indent="-228600" algn="l" rtl="0" fontAlgn="base">
        <a:spcBef>
          <a:spcPct val="20000"/>
        </a:spcBef>
        <a:spcAft>
          <a:spcPct val="0"/>
        </a:spcAft>
        <a:buFont typeface="Arial" pitchFamily="34" charset="0"/>
        <a:buChar char="»"/>
        <a:defRPr sz="2000">
          <a:solidFill>
            <a:schemeClr val="tx1"/>
          </a:solidFill>
          <a:latin typeface="+mn-lt"/>
          <a:cs typeface="+mn-cs"/>
        </a:defRPr>
      </a:lvl8pPr>
      <a:lvl9pPr marL="3886200" indent="-228600" algn="l" rtl="0" fontAlgn="base">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4.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95.xml"/><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84.xml"/><Relationship Id="rId5" Type="http://schemas.openxmlformats.org/officeDocument/2006/relationships/image" Target="../media/image9.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84.xml"/><Relationship Id="rId5" Type="http://schemas.openxmlformats.org/officeDocument/2006/relationships/image" Target="../media/image9.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4.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84.xml"/><Relationship Id="rId5" Type="http://schemas.openxmlformats.org/officeDocument/2006/relationships/image" Target="../media/image9.pn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84.xml"/><Relationship Id="rId5" Type="http://schemas.openxmlformats.org/officeDocument/2006/relationships/image" Target="../media/image9.pn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4.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4.xml"/><Relationship Id="rId1" Type="http://schemas.openxmlformats.org/officeDocument/2006/relationships/tags" Target="../tags/tag3.xml"/><Relationship Id="rId4" Type="http://schemas.openxmlformats.org/officeDocument/2006/relationships/image" Target="../media/image38.g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4.xml"/><Relationship Id="rId1" Type="http://schemas.openxmlformats.org/officeDocument/2006/relationships/tags" Target="../tags/tag4.xml"/><Relationship Id="rId4" Type="http://schemas.openxmlformats.org/officeDocument/2006/relationships/image" Target="../media/image38.gi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4.xml"/><Relationship Id="rId1" Type="http://schemas.openxmlformats.org/officeDocument/2006/relationships/tags" Target="../tags/tag5.xml"/><Relationship Id="rId4" Type="http://schemas.openxmlformats.org/officeDocument/2006/relationships/image" Target="../media/image38.gi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4.xml"/><Relationship Id="rId1" Type="http://schemas.openxmlformats.org/officeDocument/2006/relationships/tags" Target="../tags/tag6.xml"/><Relationship Id="rId4" Type="http://schemas.openxmlformats.org/officeDocument/2006/relationships/image" Target="../media/image38.gi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5.xml"/><Relationship Id="rId1" Type="http://schemas.openxmlformats.org/officeDocument/2006/relationships/tags" Target="../tags/tag7.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5.xml"/><Relationship Id="rId1" Type="http://schemas.openxmlformats.org/officeDocument/2006/relationships/tags" Target="../tags/tag8.xml"/><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95.xml"/><Relationship Id="rId5" Type="http://schemas.openxmlformats.org/officeDocument/2006/relationships/image" Target="../media/image9.pn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95.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84.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411.xml"/><Relationship Id="rId5" Type="http://schemas.openxmlformats.org/officeDocument/2006/relationships/image" Target="../media/image9.png"/><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411.xml"/><Relationship Id="rId5" Type="http://schemas.openxmlformats.org/officeDocument/2006/relationships/image" Target="../media/image9.png"/><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411.xml"/><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411.xml"/><Relationship Id="rId5" Type="http://schemas.openxmlformats.org/officeDocument/2006/relationships/image" Target="../media/image46.jpeg"/><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411.xml"/><Relationship Id="rId5" Type="http://schemas.openxmlformats.org/officeDocument/2006/relationships/image" Target="../media/image46.jpeg"/><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422.xml"/><Relationship Id="rId5" Type="http://schemas.openxmlformats.org/officeDocument/2006/relationships/image" Target="../media/image9.png"/><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hyperlink" Target="../WhoIsJesus.bat" TargetMode="External"/><Relationship Id="rId2" Type="http://schemas.openxmlformats.org/officeDocument/2006/relationships/notesSlide" Target="../notesSlides/notesSlide33.xml"/><Relationship Id="rId1" Type="http://schemas.openxmlformats.org/officeDocument/2006/relationships/slideLayout" Target="../slideLayouts/slideLayout448.xml"/><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4.xml"/><Relationship Id="rId1" Type="http://schemas.openxmlformats.org/officeDocument/2006/relationships/slideLayout" Target="../slideLayouts/slideLayout448.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8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65.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51.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84.xml"/><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84.xml"/><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42918"/>
            <a:ext cx="9144000" cy="1938992"/>
          </a:xfrm>
          <a:prstGeom prst="rect">
            <a:avLst/>
          </a:prstGeom>
        </p:spPr>
        <p:txBody>
          <a:bodyPr>
            <a:spAutoFit/>
          </a:bodyPr>
          <a:lstStyle/>
          <a:p>
            <a:pPr algn="ctr" fontAlgn="auto">
              <a:spcBef>
                <a:spcPts val="0"/>
              </a:spcBef>
              <a:spcAft>
                <a:spcPts val="0"/>
              </a:spcAft>
              <a:defRPr/>
            </a:pPr>
            <a:r>
              <a:rPr lang="id-ID" altLang="zh-TW" sz="12000" b="1" spc="-800" dirty="0">
                <a:ln w="18415" cmpd="sng">
                  <a:solidFill>
                    <a:prstClr val="white"/>
                  </a:solidFill>
                  <a:prstDash val="solid"/>
                </a:ln>
                <a:solidFill>
                  <a:prstClr val="black"/>
                </a:solidFill>
                <a:latin typeface="Candara" pitchFamily="34" charset="0"/>
              </a:rPr>
              <a:t>ILLUMINATING</a:t>
            </a:r>
            <a:endParaRPr lang="id-ID" sz="12000" b="1" spc="-800" dirty="0">
              <a:ln w="18415" cmpd="sng">
                <a:solidFill>
                  <a:prstClr val="white"/>
                </a:solidFill>
                <a:prstDash val="solid"/>
              </a:ln>
              <a:solidFill>
                <a:prstClr val="black"/>
              </a:solidFill>
              <a:latin typeface="Candara" pitchFamily="34" charset="0"/>
            </a:endParaRPr>
          </a:p>
        </p:txBody>
      </p:sp>
      <p:sp>
        <p:nvSpPr>
          <p:cNvPr id="10" name="Rectangle 1"/>
          <p:cNvSpPr>
            <a:spLocks noChangeArrowheads="1"/>
          </p:cNvSpPr>
          <p:nvPr/>
        </p:nvSpPr>
        <p:spPr bwMode="gray">
          <a:xfrm>
            <a:off x="0" y="2847472"/>
            <a:ext cx="9144000" cy="954107"/>
          </a:xfrm>
          <a:prstGeom prst="rect">
            <a:avLst/>
          </a:prstGeom>
          <a:noFill/>
          <a:ln w="9525">
            <a:noFill/>
            <a:miter lim="800000"/>
            <a:headEnd/>
            <a:tailEnd/>
          </a:ln>
          <a:effectLst/>
        </p:spPr>
        <p:txBody>
          <a:bodyPr anchor="ctr">
            <a:spAutoFit/>
          </a:bodyPr>
          <a:lstStyle/>
          <a:p>
            <a:pPr algn="ctr" fontAlgn="auto">
              <a:spcBef>
                <a:spcPts val="0"/>
              </a:spcBef>
              <a:spcAft>
                <a:spcPts val="0"/>
              </a:spcAft>
              <a:defRPr/>
            </a:pPr>
            <a:r>
              <a:rPr lang="en-US" sz="5600" b="1" dirty="0">
                <a:ln w="28575">
                  <a:solidFill>
                    <a:prstClr val="black"/>
                  </a:solidFill>
                  <a:prstDash val="solid"/>
                  <a:miter lim="800000"/>
                </a:ln>
                <a:noFill/>
                <a:effectLst>
                  <a:outerShdw blurRad="63500" sx="102000" sy="102000" algn="ctr" rotWithShape="0">
                    <a:prstClr val="black">
                      <a:alpha val="40000"/>
                    </a:prstClr>
                  </a:outerShdw>
                </a:effectLst>
                <a:latin typeface="Candara" pitchFamily="34" charset="0"/>
                <a:ea typeface="Times New Roman" pitchFamily="18" charset="0"/>
                <a:cs typeface="Arial" pitchFamily="34" charset="0"/>
              </a:rPr>
              <a:t>D</a:t>
            </a:r>
            <a:r>
              <a:rPr lang="id-ID" sz="5600" b="1" dirty="0">
                <a:ln w="28575">
                  <a:solidFill>
                    <a:prstClr val="black"/>
                  </a:solidFill>
                  <a:prstDash val="solid"/>
                  <a:miter lim="800000"/>
                </a:ln>
                <a:noFill/>
                <a:effectLst>
                  <a:outerShdw blurRad="63500" sx="102000" sy="102000" algn="ctr" rotWithShape="0">
                    <a:prstClr val="black">
                      <a:alpha val="40000"/>
                    </a:prstClr>
                  </a:outerShdw>
                </a:effectLst>
                <a:latin typeface="Candara" pitchFamily="34" charset="0"/>
                <a:ea typeface="Times New Roman" pitchFamily="18" charset="0"/>
                <a:cs typeface="Arial" pitchFamily="34" charset="0"/>
              </a:rPr>
              <a:t>r</a:t>
            </a:r>
            <a:r>
              <a:rPr lang="en-US" sz="5600" b="1" dirty="0">
                <a:ln w="28575">
                  <a:solidFill>
                    <a:prstClr val="black"/>
                  </a:solidFill>
                  <a:prstDash val="solid"/>
                  <a:miter lim="800000"/>
                </a:ln>
                <a:noFill/>
                <a:effectLst>
                  <a:outerShdw blurRad="63500" sx="102000" sy="102000" algn="ctr" rotWithShape="0">
                    <a:prstClr val="black">
                      <a:alpha val="40000"/>
                    </a:prstClr>
                  </a:outerShdw>
                </a:effectLst>
                <a:latin typeface="Candara" pitchFamily="34" charset="0"/>
                <a:ea typeface="Times New Roman" pitchFamily="18" charset="0"/>
                <a:cs typeface="Arial" pitchFamily="34" charset="0"/>
              </a:rPr>
              <a:t>.</a:t>
            </a:r>
            <a:r>
              <a:rPr lang="id-ID" sz="5600" b="1" dirty="0">
                <a:ln w="28575">
                  <a:solidFill>
                    <a:prstClr val="black"/>
                  </a:solidFill>
                  <a:prstDash val="solid"/>
                  <a:miter lim="800000"/>
                </a:ln>
                <a:noFill/>
                <a:effectLst>
                  <a:outerShdw blurRad="63500" sx="102000" sy="102000" algn="ctr" rotWithShape="0">
                    <a:prstClr val="black">
                      <a:alpha val="40000"/>
                    </a:prstClr>
                  </a:outerShdw>
                </a:effectLst>
                <a:latin typeface="Candara" pitchFamily="34" charset="0"/>
                <a:ea typeface="Times New Roman" pitchFamily="18" charset="0"/>
                <a:cs typeface="Arial" pitchFamily="34" charset="0"/>
              </a:rPr>
              <a:t> </a:t>
            </a:r>
            <a:r>
              <a:rPr lang="en-US" sz="5600" b="1" dirty="0">
                <a:ln w="28575">
                  <a:solidFill>
                    <a:prstClr val="black"/>
                  </a:solidFill>
                  <a:prstDash val="solid"/>
                  <a:miter lim="800000"/>
                </a:ln>
                <a:noFill/>
                <a:effectLst>
                  <a:outerShdw blurRad="63500" sx="102000" sy="102000" algn="ctr" rotWithShape="0">
                    <a:prstClr val="black">
                      <a:alpha val="40000"/>
                    </a:prstClr>
                  </a:outerShdw>
                </a:effectLst>
                <a:latin typeface="Candara" pitchFamily="34" charset="0"/>
                <a:ea typeface="Times New Roman" pitchFamily="18" charset="0"/>
                <a:cs typeface="Arial" pitchFamily="34" charset="0"/>
              </a:rPr>
              <a:t>David </a:t>
            </a:r>
            <a:r>
              <a:rPr lang="en-US" sz="5600" b="1" dirty="0" err="1">
                <a:ln w="28575">
                  <a:solidFill>
                    <a:prstClr val="black"/>
                  </a:solidFill>
                  <a:prstDash val="solid"/>
                  <a:miter lim="800000"/>
                </a:ln>
                <a:noFill/>
                <a:effectLst>
                  <a:outerShdw blurRad="63500" sx="102000" sy="102000" algn="ctr" rotWithShape="0">
                    <a:prstClr val="black">
                      <a:alpha val="40000"/>
                    </a:prstClr>
                  </a:outerShdw>
                </a:effectLst>
                <a:latin typeface="Candara" pitchFamily="34" charset="0"/>
                <a:ea typeface="Times New Roman" pitchFamily="18" charset="0"/>
                <a:cs typeface="Arial" pitchFamily="34" charset="0"/>
              </a:rPr>
              <a:t>Geisler</a:t>
            </a:r>
            <a:endParaRPr lang="en-US" sz="5600" b="1" dirty="0">
              <a:ln w="28575">
                <a:solidFill>
                  <a:prstClr val="black"/>
                </a:solidFill>
                <a:prstDash val="solid"/>
                <a:miter lim="800000"/>
              </a:ln>
              <a:noFill/>
              <a:effectLst>
                <a:outerShdw blurRad="63500" sx="102000" sy="102000" algn="ctr" rotWithShape="0">
                  <a:prstClr val="black">
                    <a:alpha val="40000"/>
                  </a:prst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THINKTeam_view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266825"/>
            <a:ext cx="91344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idx="4294967295"/>
          </p:nvPr>
        </p:nvSpPr>
        <p:spPr>
          <a:xfrm>
            <a:off x="214282" y="71414"/>
            <a:ext cx="7000924" cy="1143000"/>
          </a:xfrm>
          <a:ln>
            <a:miter lim="800000"/>
            <a:headEnd/>
            <a:tailEnd/>
          </a:ln>
          <a:extLst/>
        </p:spPr>
        <p:txBody>
          <a:bodyPr rtlCol="0">
            <a:normAutofit/>
          </a:bodyPr>
          <a:lstStyle/>
          <a:p>
            <a:pPr eaLnBrk="1" fontAlgn="auto" hangingPunct="1">
              <a:lnSpc>
                <a:spcPct val="70000"/>
              </a:lnSpc>
              <a:spcAft>
                <a:spcPts val="0"/>
              </a:spcAft>
              <a:defRPr/>
            </a:pPr>
            <a:r>
              <a:rPr lang="en-US" sz="3600" kern="1200" dirty="0" smtClean="0">
                <a:solidFill>
                  <a:srgbClr val="663300"/>
                </a:solidFill>
                <a:effectLst>
                  <a:glow rad="101600">
                    <a:schemeClr val="bg1">
                      <a:alpha val="60000"/>
                    </a:schemeClr>
                  </a:glow>
                </a:effectLst>
              </a:rPr>
              <a:t>     4 </a:t>
            </a:r>
            <a:r>
              <a:rPr lang="en-US" sz="3600" kern="1200" dirty="0">
                <a:solidFill>
                  <a:srgbClr val="663300"/>
                </a:solidFill>
                <a:effectLst>
                  <a:glow rad="101600">
                    <a:schemeClr val="bg1">
                      <a:alpha val="60000"/>
                    </a:schemeClr>
                  </a:glow>
                </a:effectLst>
              </a:rPr>
              <a:t>Types of Roles You Need </a:t>
            </a:r>
            <a:br>
              <a:rPr lang="en-US" sz="3600" kern="1200" dirty="0">
                <a:solidFill>
                  <a:srgbClr val="663300"/>
                </a:solidFill>
                <a:effectLst>
                  <a:glow rad="101600">
                    <a:schemeClr val="bg1">
                      <a:alpha val="60000"/>
                    </a:schemeClr>
                  </a:glow>
                </a:effectLst>
              </a:rPr>
            </a:br>
            <a:r>
              <a:rPr lang="en-US" sz="3600" kern="1200" dirty="0" smtClean="0">
                <a:solidFill>
                  <a:srgbClr val="663300"/>
                </a:solidFill>
                <a:effectLst>
                  <a:glow rad="101600">
                    <a:schemeClr val="bg1">
                      <a:alpha val="60000"/>
                    </a:schemeClr>
                  </a:glow>
                </a:effectLst>
              </a:rPr>
              <a:t>     to </a:t>
            </a:r>
            <a:r>
              <a:rPr lang="en-US" sz="3600" kern="1200" dirty="0">
                <a:solidFill>
                  <a:srgbClr val="663300"/>
                </a:solidFill>
                <a:effectLst>
                  <a:glow rad="101600">
                    <a:schemeClr val="bg1">
                      <a:alpha val="60000"/>
                    </a:schemeClr>
                  </a:glow>
                </a:effectLst>
              </a:rPr>
              <a:t>Play in Your Friend’s Life</a:t>
            </a:r>
            <a:endParaRPr lang="id-ID" sz="3600" kern="1200" dirty="0">
              <a:solidFill>
                <a:srgbClr val="663300"/>
              </a:solidFill>
              <a:effectLst>
                <a:glow rad="101600">
                  <a:schemeClr val="bg1">
                    <a:alpha val="60000"/>
                  </a:schemeClr>
                </a:glow>
              </a:effectLst>
            </a:endParaRPr>
          </a:p>
        </p:txBody>
      </p:sp>
      <p:pic>
        <p:nvPicPr>
          <p:cNvPr id="9" name="Picture 2" descr="THINKTeam_view1"/>
          <p:cNvPicPr>
            <a:picLocks noChangeAspect="1" noChangeArrowheads="1"/>
          </p:cNvPicPr>
          <p:nvPr/>
        </p:nvPicPr>
        <p:blipFill>
          <a:blip r:embed="rId4" cstate="print">
            <a:duotone>
              <a:schemeClr val="bg2">
                <a:shade val="45000"/>
                <a:satMod val="135000"/>
              </a:schemeClr>
              <a:prstClr val="white"/>
            </a:duotone>
          </a:blip>
          <a:srcRect l="57813"/>
          <a:stretch>
            <a:fillRect/>
          </a:stretch>
        </p:blipFill>
        <p:spPr bwMode="auto">
          <a:xfrm>
            <a:off x="5286380" y="1285860"/>
            <a:ext cx="3857588" cy="4876800"/>
          </a:xfrm>
          <a:prstGeom prst="rect">
            <a:avLst/>
          </a:prstGeom>
          <a:noFill/>
          <a:ln w="9525">
            <a:noFill/>
            <a:miter lim="800000"/>
            <a:headEnd/>
            <a:tailEnd/>
          </a:ln>
        </p:spPr>
      </p:pic>
      <p:pic>
        <p:nvPicPr>
          <p:cNvPr id="10" name="Picture 2" descr="THINKTeam_view1"/>
          <p:cNvPicPr>
            <a:picLocks noChangeAspect="1" noChangeArrowheads="1"/>
          </p:cNvPicPr>
          <p:nvPr/>
        </p:nvPicPr>
        <p:blipFill>
          <a:blip r:embed="rId4" cstate="print">
            <a:duotone>
              <a:schemeClr val="bg2">
                <a:shade val="45000"/>
                <a:satMod val="135000"/>
              </a:schemeClr>
              <a:prstClr val="white"/>
            </a:duotone>
          </a:blip>
          <a:srcRect r="71875"/>
          <a:stretch>
            <a:fillRect/>
          </a:stretch>
        </p:blipFill>
        <p:spPr bwMode="auto">
          <a:xfrm>
            <a:off x="-32" y="1285860"/>
            <a:ext cx="2571768" cy="4876800"/>
          </a:xfrm>
          <a:prstGeom prst="rect">
            <a:avLst/>
          </a:prstGeom>
          <a:noFill/>
          <a:ln w="9525">
            <a:noFill/>
            <a:miter lim="800000"/>
            <a:headEnd/>
            <a:tailEnd/>
          </a:ln>
        </p:spPr>
      </p:pic>
      <p:sp>
        <p:nvSpPr>
          <p:cNvPr id="93190" name="Text Box 3"/>
          <p:cNvSpPr txBox="1">
            <a:spLocks noChangeArrowheads="1"/>
          </p:cNvSpPr>
          <p:nvPr/>
        </p:nvSpPr>
        <p:spPr bwMode="auto">
          <a:xfrm>
            <a:off x="428625" y="5786438"/>
            <a:ext cx="17478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TW" sz="3200" b="1">
                <a:solidFill>
                  <a:srgbClr val="000000"/>
                </a:solidFill>
                <a:latin typeface="Candara" pitchFamily="34" charset="0"/>
                <a:ea typeface="PMingLiU" pitchFamily="18" charset="-120"/>
              </a:rPr>
              <a:t>Musician</a:t>
            </a:r>
          </a:p>
        </p:txBody>
      </p:sp>
      <p:sp>
        <p:nvSpPr>
          <p:cNvPr id="93191" name="Text Box 4"/>
          <p:cNvSpPr txBox="1">
            <a:spLocks noChangeArrowheads="1"/>
          </p:cNvSpPr>
          <p:nvPr/>
        </p:nvSpPr>
        <p:spPr bwMode="auto">
          <a:xfrm>
            <a:off x="2714625" y="5000625"/>
            <a:ext cx="1173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TW" sz="3200" b="1">
                <a:solidFill>
                  <a:srgbClr val="C00000"/>
                </a:solidFill>
                <a:latin typeface="Candara" pitchFamily="34" charset="0"/>
                <a:ea typeface="PMingLiU" pitchFamily="18" charset="-120"/>
              </a:rPr>
              <a:t>Artist</a:t>
            </a:r>
          </a:p>
        </p:txBody>
      </p:sp>
      <p:sp>
        <p:nvSpPr>
          <p:cNvPr id="93192" name="Text Box 5"/>
          <p:cNvSpPr txBox="1">
            <a:spLocks noChangeArrowheads="1"/>
          </p:cNvSpPr>
          <p:nvPr/>
        </p:nvSpPr>
        <p:spPr bwMode="auto">
          <a:xfrm>
            <a:off x="4786313" y="4143375"/>
            <a:ext cx="24336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TW" sz="3200" b="1">
                <a:solidFill>
                  <a:srgbClr val="000000"/>
                </a:solidFill>
                <a:latin typeface="Candara" pitchFamily="34" charset="0"/>
                <a:ea typeface="PMingLiU" pitchFamily="18" charset="-120"/>
              </a:rPr>
              <a:t>Archeologist</a:t>
            </a:r>
          </a:p>
        </p:txBody>
      </p:sp>
      <p:sp>
        <p:nvSpPr>
          <p:cNvPr id="93193" name="Text Box 6"/>
          <p:cNvSpPr txBox="1">
            <a:spLocks noChangeArrowheads="1"/>
          </p:cNvSpPr>
          <p:nvPr/>
        </p:nvSpPr>
        <p:spPr bwMode="auto">
          <a:xfrm>
            <a:off x="6689725" y="5572125"/>
            <a:ext cx="145415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TW" sz="3200" b="1">
                <a:solidFill>
                  <a:srgbClr val="000000"/>
                </a:solidFill>
                <a:latin typeface="Candara" pitchFamily="34" charset="0"/>
                <a:ea typeface="PMingLiU" pitchFamily="18" charset="-120"/>
              </a:rPr>
              <a:t>Builder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C:\Users\Gloria\Desktop\C.E.Illuminating.indo.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2438"/>
          <a:stretch>
            <a:fillRect/>
          </a:stretch>
        </p:blipFill>
        <p:spPr bwMode="auto">
          <a:xfrm>
            <a:off x="285750" y="1143000"/>
            <a:ext cx="87153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C:\Users\Gloria\Desktop\ce-book.jpg"/>
          <p:cNvPicPr>
            <a:picLocks noChangeAspect="1" noChangeArrowheads="1"/>
          </p:cNvPicPr>
          <p:nvPr/>
        </p:nvPicPr>
        <p:blipFill>
          <a:blip r:embed="rId4"/>
          <a:srcRect l="1375" t="1090" r="1996" b="90894"/>
          <a:stretch>
            <a:fillRect/>
          </a:stretch>
        </p:blipFill>
        <p:spPr bwMode="auto">
          <a:xfrm>
            <a:off x="0" y="0"/>
            <a:ext cx="9144000" cy="1143000"/>
          </a:xfrm>
          <a:prstGeom prst="rect">
            <a:avLst/>
          </a:prstGeom>
          <a:noFill/>
          <a:effectLst>
            <a:outerShdw blurRad="50800" dist="38100" dir="5400000" algn="t" rotWithShape="0">
              <a:prstClr val="black">
                <a:alpha val="40000"/>
              </a:prstClr>
            </a:outerShdw>
          </a:effectLst>
        </p:spPr>
      </p:pic>
      <p:pic>
        <p:nvPicPr>
          <p:cNvPr id="10" name="Picture 2" descr="F:\5 PEMBINAAN Penginjilan &amp; Tindak Lanjut Dasar\1 MODEL\Meekness &amp; Truth, Conversational Evangelism\ce-book.jpg"/>
          <p:cNvPicPr>
            <a:picLocks noChangeAspect="1" noChangeArrowheads="1"/>
          </p:cNvPicPr>
          <p:nvPr/>
        </p:nvPicPr>
        <p:blipFill>
          <a:blip r:embed="rId4">
            <a:lum contrast="10000"/>
          </a:blip>
          <a:srcRect l="1287" t="45819" r="1888" b="51814"/>
          <a:stretch>
            <a:fillRect/>
          </a:stretch>
        </p:blipFill>
        <p:spPr bwMode="auto">
          <a:xfrm>
            <a:off x="0" y="6515100"/>
            <a:ext cx="9144000" cy="342900"/>
          </a:xfrm>
          <a:prstGeom prst="rect">
            <a:avLst/>
          </a:prstGeom>
          <a:ln>
            <a:noFill/>
          </a:ln>
          <a:effectLst>
            <a:outerShdw blurRad="190500" algn="tl" rotWithShape="0">
              <a:srgbClr val="000000">
                <a:alpha val="70000"/>
              </a:srgbClr>
            </a:outerShdw>
          </a:effectLst>
        </p:spPr>
      </p:pic>
      <p:sp>
        <p:nvSpPr>
          <p:cNvPr id="11" name="TextBox 10"/>
          <p:cNvSpPr txBox="1"/>
          <p:nvPr/>
        </p:nvSpPr>
        <p:spPr>
          <a:xfrm>
            <a:off x="714348" y="6477000"/>
            <a:ext cx="8429652" cy="400110"/>
          </a:xfrm>
          <a:prstGeom prst="rect">
            <a:avLst/>
          </a:prstGeom>
          <a:noFill/>
        </p:spPr>
        <p:txBody>
          <a:bodyPr>
            <a:spAutoFit/>
          </a:bodyPr>
          <a:lstStyle/>
          <a:p>
            <a:pPr fontAlgn="auto">
              <a:spcBef>
                <a:spcPts val="0"/>
              </a:spcBef>
              <a:spcAft>
                <a:spcPts val="0"/>
              </a:spcAft>
              <a:defRPr/>
            </a:pPr>
            <a:r>
              <a:rPr lang="id-ID" sz="2000" b="1" i="1" dirty="0">
                <a:ln w="12700">
                  <a:solidFill>
                    <a:sysClr val="windowText" lastClr="000000"/>
                  </a:solidFill>
                  <a:prstDash val="solid"/>
                </a:ln>
                <a:solidFill>
                  <a:schemeClr val="bg2">
                    <a:tint val="85000"/>
                    <a:satMod val="155000"/>
                  </a:schemeClr>
                </a:solidFill>
                <a:latin typeface="Candara" pitchFamily="34" charset="0"/>
              </a:rPr>
              <a:t>Conversational </a:t>
            </a:r>
            <a:r>
              <a:rPr lang="id-ID" sz="2000" b="1" dirty="0">
                <a:latin typeface="Candara" pitchFamily="34" charset="0"/>
              </a:rPr>
              <a:t>EVANGELISM</a:t>
            </a:r>
          </a:p>
        </p:txBody>
      </p:sp>
      <p:pic>
        <p:nvPicPr>
          <p:cNvPr id="12" name="Picture 8" descr="mt_mini_03220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96850" y="6261100"/>
            <a:ext cx="517525" cy="525463"/>
          </a:xfrm>
          <a:prstGeom prst="rect">
            <a:avLst/>
          </a:prstGeom>
          <a:ln>
            <a:noFill/>
          </a:ln>
          <a:effectLst>
            <a:outerShdw blurRad="190500" algn="tl" rotWithShape="0">
              <a:srgbClr val="000000">
                <a:alpha val="70000"/>
              </a:srgbClr>
            </a:outerShdw>
          </a:effectLst>
        </p:spPr>
      </p:pic>
      <p:sp>
        <p:nvSpPr>
          <p:cNvPr id="94215" name="Rectangle 13"/>
          <p:cNvSpPr>
            <a:spLocks noChangeArrowheads="1"/>
          </p:cNvSpPr>
          <p:nvPr/>
        </p:nvSpPr>
        <p:spPr bwMode="auto">
          <a:xfrm>
            <a:off x="285750" y="4857750"/>
            <a:ext cx="3500438"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pPr>
            <a:r>
              <a:rPr lang="en-US" altLang="zh-TW" sz="2600" b="1">
                <a:solidFill>
                  <a:srgbClr val="663300"/>
                </a:solidFill>
                <a:latin typeface="Candara" pitchFamily="34" charset="0"/>
                <a:ea typeface="PMingLiU" pitchFamily="18" charset="-120"/>
              </a:rPr>
              <a:t>Asking questions helps paint a </a:t>
            </a:r>
            <a:r>
              <a:rPr lang="en-US" altLang="zh-TW" sz="2600" b="1" u="sng">
                <a:solidFill>
                  <a:srgbClr val="C00000"/>
                </a:solidFill>
                <a:latin typeface="Candara" pitchFamily="34" charset="0"/>
                <a:ea typeface="PMingLiU" pitchFamily="18" charset="-120"/>
              </a:rPr>
              <a:t>picture</a:t>
            </a:r>
            <a:r>
              <a:rPr lang="en-US" altLang="zh-TW" sz="2600" b="1">
                <a:solidFill>
                  <a:srgbClr val="663300"/>
                </a:solidFill>
                <a:latin typeface="Candara" pitchFamily="34" charset="0"/>
                <a:ea typeface="PMingLiU" pitchFamily="18" charset="-120"/>
              </a:rPr>
              <a:t> to help them see themselves more clearly</a:t>
            </a:r>
            <a:endParaRPr lang="id-ID" altLang="en-US" sz="2600">
              <a:latin typeface="Candara" pitchFamily="34" charset="0"/>
            </a:endParaRPr>
          </a:p>
        </p:txBody>
      </p:sp>
      <p:sp>
        <p:nvSpPr>
          <p:cNvPr id="15" name="Title 14"/>
          <p:cNvSpPr>
            <a:spLocks noGrp="1"/>
          </p:cNvSpPr>
          <p:nvPr>
            <p:ph type="title" idx="4294967295"/>
          </p:nvPr>
        </p:nvSpPr>
        <p:spPr>
          <a:xfrm>
            <a:off x="214282" y="71414"/>
            <a:ext cx="8929718" cy="1143000"/>
          </a:xfrm>
          <a:ln>
            <a:miter lim="800000"/>
            <a:headEnd/>
            <a:tailEnd/>
          </a:ln>
          <a:extLst/>
        </p:spPr>
        <p:txBody>
          <a:bodyPr rtlCol="0">
            <a:normAutofit/>
          </a:bodyPr>
          <a:lstStyle/>
          <a:p>
            <a:pPr eaLnBrk="1" fontAlgn="auto" hangingPunct="1">
              <a:lnSpc>
                <a:spcPct val="70000"/>
              </a:lnSpc>
              <a:spcAft>
                <a:spcPts val="0"/>
              </a:spcAft>
              <a:defRPr/>
            </a:pPr>
            <a:r>
              <a:rPr lang="en-US" sz="3600" kern="1200" dirty="0" smtClean="0">
                <a:solidFill>
                  <a:srgbClr val="663300"/>
                </a:solidFill>
                <a:effectLst>
                  <a:glow rad="101600">
                    <a:schemeClr val="bg1">
                      <a:alpha val="60000"/>
                    </a:schemeClr>
                  </a:glow>
                </a:effectLst>
              </a:rPr>
              <a:t>     </a:t>
            </a:r>
            <a:r>
              <a:rPr lang="id-ID" sz="3600" kern="1200" dirty="0" smtClean="0">
                <a:solidFill>
                  <a:srgbClr val="663300"/>
                </a:solidFill>
                <a:effectLst>
                  <a:glow rad="101600">
                    <a:schemeClr val="bg1">
                      <a:alpha val="60000"/>
                    </a:schemeClr>
                  </a:glow>
                </a:effectLst>
              </a:rPr>
              <a:t>The </a:t>
            </a:r>
            <a:r>
              <a:rPr lang="id-ID" sz="3600" kern="1200" dirty="0">
                <a:solidFill>
                  <a:srgbClr val="663300"/>
                </a:solidFill>
                <a:effectLst>
                  <a:glow rad="101600">
                    <a:schemeClr val="bg1">
                      <a:alpha val="60000"/>
                    </a:schemeClr>
                  </a:glow>
                </a:effectLst>
              </a:rPr>
              <a:t>Importance of Questions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F:\My Pictures\42-185067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8438" y="1071563"/>
            <a:ext cx="3865562"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C:\Users\Gloria\Desktop\ce-book.jpg"/>
          <p:cNvPicPr>
            <a:picLocks noChangeAspect="1" noChangeArrowheads="1"/>
          </p:cNvPicPr>
          <p:nvPr/>
        </p:nvPicPr>
        <p:blipFill>
          <a:blip r:embed="rId4"/>
          <a:srcRect l="1375" t="1090" r="1996" b="90894"/>
          <a:stretch>
            <a:fillRect/>
          </a:stretch>
        </p:blipFill>
        <p:spPr bwMode="auto">
          <a:xfrm>
            <a:off x="0" y="0"/>
            <a:ext cx="9144000" cy="1143000"/>
          </a:xfrm>
          <a:prstGeom prst="rect">
            <a:avLst/>
          </a:prstGeom>
          <a:noFill/>
          <a:effectLst>
            <a:outerShdw blurRad="50800" dist="38100" dir="5400000" algn="t" rotWithShape="0">
              <a:prstClr val="black">
                <a:alpha val="40000"/>
              </a:prstClr>
            </a:outerShdw>
          </a:effectLst>
        </p:spPr>
      </p:pic>
      <p:pic>
        <p:nvPicPr>
          <p:cNvPr id="10" name="Picture 2" descr="F:\5 PEMBINAAN Penginjilan &amp; Tindak Lanjut Dasar\1 MODEL\Meekness &amp; Truth, Conversational Evangelism\ce-book.jpg"/>
          <p:cNvPicPr>
            <a:picLocks noChangeAspect="1" noChangeArrowheads="1"/>
          </p:cNvPicPr>
          <p:nvPr/>
        </p:nvPicPr>
        <p:blipFill>
          <a:blip r:embed="rId4">
            <a:lum contrast="10000"/>
          </a:blip>
          <a:srcRect l="1287" t="45819" r="1888" b="51814"/>
          <a:stretch>
            <a:fillRect/>
          </a:stretch>
        </p:blipFill>
        <p:spPr bwMode="auto">
          <a:xfrm>
            <a:off x="0" y="6515100"/>
            <a:ext cx="9144000" cy="342900"/>
          </a:xfrm>
          <a:prstGeom prst="rect">
            <a:avLst/>
          </a:prstGeom>
          <a:ln>
            <a:noFill/>
          </a:ln>
          <a:effectLst>
            <a:outerShdw blurRad="190500" algn="tl" rotWithShape="0">
              <a:srgbClr val="000000">
                <a:alpha val="70000"/>
              </a:srgbClr>
            </a:outerShdw>
          </a:effectLst>
        </p:spPr>
      </p:pic>
      <p:sp>
        <p:nvSpPr>
          <p:cNvPr id="11" name="TextBox 10"/>
          <p:cNvSpPr txBox="1"/>
          <p:nvPr/>
        </p:nvSpPr>
        <p:spPr>
          <a:xfrm>
            <a:off x="714348" y="6477000"/>
            <a:ext cx="8429652" cy="400110"/>
          </a:xfrm>
          <a:prstGeom prst="rect">
            <a:avLst/>
          </a:prstGeom>
          <a:noFill/>
        </p:spPr>
        <p:txBody>
          <a:bodyPr>
            <a:spAutoFit/>
          </a:bodyPr>
          <a:lstStyle/>
          <a:p>
            <a:pPr fontAlgn="auto">
              <a:spcBef>
                <a:spcPts val="0"/>
              </a:spcBef>
              <a:spcAft>
                <a:spcPts val="0"/>
              </a:spcAft>
              <a:defRPr/>
            </a:pPr>
            <a:r>
              <a:rPr lang="id-ID" sz="2000" b="1" i="1" dirty="0">
                <a:ln w="12700">
                  <a:solidFill>
                    <a:sysClr val="windowText" lastClr="000000"/>
                  </a:solidFill>
                  <a:prstDash val="solid"/>
                </a:ln>
                <a:solidFill>
                  <a:schemeClr val="bg2">
                    <a:tint val="85000"/>
                    <a:satMod val="155000"/>
                  </a:schemeClr>
                </a:solidFill>
                <a:latin typeface="Candara" pitchFamily="34" charset="0"/>
              </a:rPr>
              <a:t>Conversational </a:t>
            </a:r>
            <a:r>
              <a:rPr lang="id-ID" sz="2000" b="1" dirty="0">
                <a:latin typeface="Candara" pitchFamily="34" charset="0"/>
              </a:rPr>
              <a:t>EVANGELISM</a:t>
            </a:r>
          </a:p>
        </p:txBody>
      </p:sp>
      <p:pic>
        <p:nvPicPr>
          <p:cNvPr id="12" name="Picture 8" descr="mt_mini_03220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96850" y="6261100"/>
            <a:ext cx="517525" cy="525463"/>
          </a:xfrm>
          <a:prstGeom prst="rect">
            <a:avLst/>
          </a:prstGeom>
          <a:ln>
            <a:noFill/>
          </a:ln>
          <a:effectLst>
            <a:outerShdw blurRad="190500" algn="tl" rotWithShape="0">
              <a:srgbClr val="000000">
                <a:alpha val="70000"/>
              </a:srgbClr>
            </a:outerShdw>
          </a:effectLst>
        </p:spPr>
      </p:pic>
      <p:sp>
        <p:nvSpPr>
          <p:cNvPr id="15" name="Title 14"/>
          <p:cNvSpPr>
            <a:spLocks noGrp="1"/>
          </p:cNvSpPr>
          <p:nvPr>
            <p:ph type="title" idx="4294967295"/>
          </p:nvPr>
        </p:nvSpPr>
        <p:spPr>
          <a:xfrm>
            <a:off x="214282" y="71414"/>
            <a:ext cx="8929718" cy="1143000"/>
          </a:xfrm>
          <a:ln>
            <a:miter lim="800000"/>
            <a:headEnd/>
            <a:tailEnd/>
          </a:ln>
          <a:extLst/>
        </p:spPr>
        <p:txBody>
          <a:bodyPr rtlCol="0">
            <a:normAutofit/>
          </a:bodyPr>
          <a:lstStyle/>
          <a:p>
            <a:pPr eaLnBrk="1" fontAlgn="auto" hangingPunct="1">
              <a:lnSpc>
                <a:spcPct val="70000"/>
              </a:lnSpc>
              <a:spcAft>
                <a:spcPts val="0"/>
              </a:spcAft>
              <a:defRPr/>
            </a:pPr>
            <a:r>
              <a:rPr lang="en-US" sz="3600" kern="1200" dirty="0" smtClean="0">
                <a:solidFill>
                  <a:srgbClr val="663300"/>
                </a:solidFill>
                <a:effectLst>
                  <a:glow rad="101600">
                    <a:schemeClr val="bg1">
                      <a:alpha val="60000"/>
                    </a:schemeClr>
                  </a:glow>
                </a:effectLst>
              </a:rPr>
              <a:t>     </a:t>
            </a:r>
            <a:r>
              <a:rPr lang="id-ID" sz="3600" kern="1200" dirty="0" smtClean="0">
                <a:solidFill>
                  <a:srgbClr val="663300"/>
                </a:solidFill>
                <a:effectLst>
                  <a:glow rad="101600">
                    <a:schemeClr val="bg1">
                      <a:alpha val="60000"/>
                    </a:schemeClr>
                  </a:glow>
                </a:effectLst>
              </a:rPr>
              <a:t>The Importance of Questions</a:t>
            </a:r>
            <a:endParaRPr lang="id-ID" sz="3600" kern="1200" dirty="0">
              <a:solidFill>
                <a:srgbClr val="663300"/>
              </a:solidFill>
              <a:effectLst>
                <a:glow rad="101600">
                  <a:schemeClr val="bg1">
                    <a:alpha val="60000"/>
                  </a:schemeClr>
                </a:glow>
              </a:effectLst>
            </a:endParaRPr>
          </a:p>
        </p:txBody>
      </p:sp>
      <p:sp>
        <p:nvSpPr>
          <p:cNvPr id="22536" name="Content Placeholder 15"/>
          <p:cNvSpPr>
            <a:spLocks noGrp="1"/>
          </p:cNvSpPr>
          <p:nvPr>
            <p:ph idx="4294967295"/>
          </p:nvPr>
        </p:nvSpPr>
        <p:spPr>
          <a:xfrm>
            <a:off x="455613" y="1319213"/>
            <a:ext cx="4929187" cy="5143500"/>
          </a:xfrm>
        </p:spPr>
        <p:txBody>
          <a:bodyPr/>
          <a:lstStyle/>
          <a:p>
            <a:pPr eaLnBrk="1" hangingPunct="1"/>
            <a:r>
              <a:rPr lang="en-US" altLang="zh-TW" sz="3600" smtClean="0">
                <a:ea typeface="PMingLiU" pitchFamily="18" charset="-120"/>
              </a:rPr>
              <a:t>Questions that uncover the meaning of certain unclear </a:t>
            </a:r>
            <a:r>
              <a:rPr lang="en-US" altLang="zh-TW" sz="3600" b="1" u="sng" smtClean="0">
                <a:solidFill>
                  <a:srgbClr val="C00000"/>
                </a:solidFill>
                <a:ea typeface="PMingLiU" pitchFamily="18" charset="-120"/>
              </a:rPr>
              <a:t>terms</a:t>
            </a:r>
            <a:r>
              <a:rPr lang="id-ID" altLang="zh-TW" sz="3600" smtClean="0">
                <a:solidFill>
                  <a:srgbClr val="C00000"/>
                </a:solidFill>
                <a:ea typeface="PMingLiU" pitchFamily="18" charset="-120"/>
              </a:rPr>
              <a:t>.</a:t>
            </a:r>
            <a:endParaRPr lang="en-US" altLang="zh-TW" sz="3600" smtClean="0">
              <a:solidFill>
                <a:srgbClr val="C00000"/>
              </a:solidFill>
              <a:ea typeface="PMingLiU" pitchFamily="18" charset="-120"/>
            </a:endParaRPr>
          </a:p>
          <a:p>
            <a:pPr eaLnBrk="1" hangingPunct="1"/>
            <a:r>
              <a:rPr lang="en-US" altLang="zh-TW" sz="3600" smtClean="0">
                <a:ea typeface="PMingLiU" pitchFamily="18" charset="-120"/>
                <a:cs typeface="Arial" charset="0"/>
              </a:rPr>
              <a:t>Questions that</a:t>
            </a:r>
            <a:r>
              <a:rPr lang="en-US" altLang="zh-TW" sz="3600" smtClean="0">
                <a:solidFill>
                  <a:srgbClr val="C00000"/>
                </a:solidFill>
                <a:ea typeface="PMingLiU" pitchFamily="18" charset="-120"/>
                <a:cs typeface="Arial" charset="0"/>
              </a:rPr>
              <a:t> </a:t>
            </a:r>
            <a:r>
              <a:rPr lang="en-US" altLang="zh-TW" sz="3600" smtClean="0">
                <a:ea typeface="PMingLiU" pitchFamily="18" charset="-120"/>
                <a:cs typeface="Arial" charset="0"/>
              </a:rPr>
              <a:t>surface uncertainty and/or expose false </a:t>
            </a:r>
            <a:r>
              <a:rPr lang="en-US" altLang="zh-TW" sz="3600" b="1" u="sng" smtClean="0">
                <a:solidFill>
                  <a:srgbClr val="C00000"/>
                </a:solidFill>
                <a:ea typeface="PMingLiU" pitchFamily="18" charset="-120"/>
                <a:cs typeface="Arial" charset="0"/>
              </a:rPr>
              <a:t>belief systems</a:t>
            </a:r>
            <a:r>
              <a:rPr lang="en-US" altLang="zh-TW" sz="3600" smtClean="0">
                <a:ea typeface="PMingLiU" pitchFamily="18" charset="-120"/>
                <a:cs typeface="Arial" charset="0"/>
              </a:rPr>
              <a:t> or concepts</a:t>
            </a:r>
            <a:r>
              <a:rPr lang="id-ID" altLang="zh-TW" sz="3600" smtClean="0">
                <a:ea typeface="PMingLiU" pitchFamily="18" charset="-120"/>
                <a:cs typeface="Arial" charset="0"/>
              </a:rPr>
              <a:t>.</a:t>
            </a:r>
            <a:endParaRPr lang="en-US" altLang="zh-TW" sz="3600" smtClean="0">
              <a:ea typeface="PMingLiU" pitchFamily="18" charset="-120"/>
              <a:cs typeface="Arial" charset="0"/>
            </a:endParaRPr>
          </a:p>
          <a:p>
            <a:pPr eaLnBrk="1" hangingPunct="1">
              <a:buFont typeface="Arial" charset="0"/>
              <a:buNone/>
            </a:pPr>
            <a:endParaRPr lang="id-ID" altLang="en-US" sz="36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536">
                                            <p:txEl>
                                              <p:pRg st="0" end="0"/>
                                            </p:txEl>
                                          </p:spTgt>
                                        </p:tgtEl>
                                        <p:attrNameLst>
                                          <p:attrName>style.visibility</p:attrName>
                                        </p:attrNameLst>
                                      </p:cBhvr>
                                      <p:to>
                                        <p:strVal val="visible"/>
                                      </p:to>
                                    </p:set>
                                    <p:animEffect transition="in" filter="blinds(horizontal)">
                                      <p:cBhvr>
                                        <p:cTn id="7" dur="500"/>
                                        <p:tgtEl>
                                          <p:spTgt spid="2253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536">
                                            <p:txEl>
                                              <p:pRg st="1" end="1"/>
                                            </p:txEl>
                                          </p:spTgt>
                                        </p:tgtEl>
                                        <p:attrNameLst>
                                          <p:attrName>style.visibility</p:attrName>
                                        </p:attrNameLst>
                                      </p:cBhvr>
                                      <p:to>
                                        <p:strVal val="visible"/>
                                      </p:to>
                                    </p:set>
                                    <p:animEffect transition="in" filter="blinds(horizontal)">
                                      <p:cBhvr>
                                        <p:cTn id="12" dur="500"/>
                                        <p:tgtEl>
                                          <p:spTgt spid="225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71779" name="Rectangle 3"/>
          <p:cNvSpPr>
            <a:spLocks noGrp="1" noChangeArrowheads="1"/>
          </p:cNvSpPr>
          <p:nvPr>
            <p:ph idx="4294967295"/>
          </p:nvPr>
        </p:nvSpPr>
        <p:spPr>
          <a:xfrm>
            <a:off x="3357563" y="1357313"/>
            <a:ext cx="5000625" cy="5143500"/>
          </a:xfrm>
        </p:spPr>
        <p:txBody>
          <a:bodyPr lIns="0" tIns="0" rIns="0" bIns="0"/>
          <a:lstStyle/>
          <a:p>
            <a:pPr marL="455613" indent="-455613" defTabSz="482600" eaLnBrk="1" hangingPunct="1">
              <a:lnSpc>
                <a:spcPct val="90000"/>
              </a:lnSpc>
              <a:spcBef>
                <a:spcPct val="0"/>
              </a:spcBef>
              <a:buFontTx/>
              <a:buNone/>
            </a:pPr>
            <a:r>
              <a:rPr lang="en-US" altLang="zh-TW" sz="3800" b="1" i="1" smtClean="0">
                <a:solidFill>
                  <a:srgbClr val="C00000"/>
                </a:solidFill>
                <a:ea typeface="PMingLiU" pitchFamily="18" charset="-120"/>
              </a:rPr>
              <a:t>What do you mean by</a:t>
            </a:r>
            <a:r>
              <a:rPr lang="id-ID" altLang="zh-TW" sz="3800" b="1" i="1" smtClean="0">
                <a:solidFill>
                  <a:srgbClr val="C00000"/>
                </a:solidFill>
                <a:ea typeface="PMingLiU" pitchFamily="18" charset="-120"/>
              </a:rPr>
              <a:t> </a:t>
            </a:r>
            <a:r>
              <a:rPr lang="en-US" altLang="zh-TW" sz="3800" b="1" i="1" smtClean="0">
                <a:solidFill>
                  <a:srgbClr val="C00000"/>
                </a:solidFill>
                <a:ea typeface="PMingLiU" pitchFamily="18" charset="-120"/>
              </a:rPr>
              <a:t>…?</a:t>
            </a:r>
            <a:endParaRPr lang="id-ID" altLang="zh-TW" sz="3800" b="1" i="1" smtClean="0">
              <a:solidFill>
                <a:srgbClr val="C00000"/>
              </a:solidFill>
              <a:ea typeface="PMingLiU" pitchFamily="18" charset="-120"/>
            </a:endParaRPr>
          </a:p>
          <a:p>
            <a:pPr marL="455613" indent="-455613" defTabSz="482600" eaLnBrk="1" hangingPunct="1">
              <a:lnSpc>
                <a:spcPct val="90000"/>
              </a:lnSpc>
              <a:spcBef>
                <a:spcPct val="0"/>
              </a:spcBef>
              <a:buFontTx/>
              <a:buNone/>
            </a:pPr>
            <a:endParaRPr lang="zh-TW" altLang="en-US" sz="2000" smtClean="0">
              <a:ea typeface="PMingLiU" pitchFamily="18" charset="-120"/>
            </a:endParaRPr>
          </a:p>
          <a:p>
            <a:pPr marL="455613" indent="-455613" defTabSz="482600" eaLnBrk="1" hangingPunct="1">
              <a:lnSpc>
                <a:spcPct val="90000"/>
              </a:lnSpc>
              <a:spcBef>
                <a:spcPct val="0"/>
              </a:spcBef>
            </a:pPr>
            <a:r>
              <a:rPr lang="en-US" altLang="zh-TW" sz="3600" smtClean="0">
                <a:ea typeface="PMingLiU" pitchFamily="18" charset="-120"/>
              </a:rPr>
              <a:t>All religions are basically the same</a:t>
            </a:r>
          </a:p>
          <a:p>
            <a:pPr marL="455613" indent="-455613" defTabSz="482600" eaLnBrk="1" hangingPunct="1">
              <a:lnSpc>
                <a:spcPct val="90000"/>
              </a:lnSpc>
              <a:spcBef>
                <a:spcPct val="0"/>
              </a:spcBef>
            </a:pPr>
            <a:r>
              <a:rPr lang="en-US" altLang="zh-TW" sz="3600" smtClean="0">
                <a:ea typeface="PMingLiU" pitchFamily="18" charset="-120"/>
              </a:rPr>
              <a:t>Good person</a:t>
            </a:r>
          </a:p>
          <a:p>
            <a:pPr marL="455613" indent="-455613" defTabSz="482600" eaLnBrk="1" hangingPunct="1">
              <a:lnSpc>
                <a:spcPct val="90000"/>
              </a:lnSpc>
              <a:spcBef>
                <a:spcPct val="0"/>
              </a:spcBef>
            </a:pPr>
            <a:r>
              <a:rPr lang="en-US" altLang="zh-TW" sz="3600" smtClean="0">
                <a:ea typeface="PMingLiU" pitchFamily="18" charset="-120"/>
              </a:rPr>
              <a:t>Died for us</a:t>
            </a:r>
          </a:p>
          <a:p>
            <a:pPr marL="455613" indent="-455613" defTabSz="482600" eaLnBrk="1" hangingPunct="1">
              <a:lnSpc>
                <a:spcPct val="90000"/>
              </a:lnSpc>
              <a:spcBef>
                <a:spcPct val="0"/>
              </a:spcBef>
            </a:pPr>
            <a:r>
              <a:rPr lang="en-US" altLang="zh-TW" sz="3600" smtClean="0">
                <a:ea typeface="PMingLiU" pitchFamily="18" charset="-120"/>
              </a:rPr>
              <a:t>Agnostic</a:t>
            </a:r>
          </a:p>
          <a:p>
            <a:pPr marL="455613" indent="-455613" defTabSz="482600" eaLnBrk="1" hangingPunct="1">
              <a:lnSpc>
                <a:spcPct val="90000"/>
              </a:lnSpc>
              <a:spcBef>
                <a:spcPct val="0"/>
              </a:spcBef>
            </a:pPr>
            <a:r>
              <a:rPr lang="en-US" altLang="zh-TW" sz="3600" smtClean="0">
                <a:ea typeface="PMingLiU" pitchFamily="18" charset="-120"/>
              </a:rPr>
              <a:t>Atheist</a:t>
            </a:r>
          </a:p>
          <a:p>
            <a:pPr marL="455613" indent="-455613" defTabSz="482600" eaLnBrk="1" hangingPunct="1">
              <a:lnSpc>
                <a:spcPct val="90000"/>
              </a:lnSpc>
              <a:spcBef>
                <a:spcPct val="0"/>
              </a:spcBef>
            </a:pPr>
            <a:r>
              <a:rPr lang="en-US" altLang="zh-TW" sz="3600" smtClean="0">
                <a:ea typeface="PMingLiU" pitchFamily="18" charset="-120"/>
              </a:rPr>
              <a:t>Jesus is God</a:t>
            </a:r>
          </a:p>
        </p:txBody>
      </p:sp>
      <p:pic>
        <p:nvPicPr>
          <p:cNvPr id="96259" name="Picture 2" descr="F:\My Pictures\42-22481464.jpg"/>
          <p:cNvPicPr>
            <a:picLocks noChangeAspect="1" noChangeArrowheads="1"/>
          </p:cNvPicPr>
          <p:nvPr/>
        </p:nvPicPr>
        <p:blipFill>
          <a:blip r:embed="rId4">
            <a:extLst>
              <a:ext uri="{28A0092B-C50C-407E-A947-70E740481C1C}">
                <a14:useLocalDpi xmlns:a14="http://schemas.microsoft.com/office/drawing/2010/main" val="0"/>
              </a:ext>
            </a:extLst>
          </a:blip>
          <a:srcRect l="21686"/>
          <a:stretch>
            <a:fillRect/>
          </a:stretch>
        </p:blipFill>
        <p:spPr bwMode="auto">
          <a:xfrm>
            <a:off x="0" y="1079500"/>
            <a:ext cx="3000375"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C:\Users\Gloria\Desktop\ce-book.jpg"/>
          <p:cNvPicPr>
            <a:picLocks noChangeAspect="1" noChangeArrowheads="1"/>
          </p:cNvPicPr>
          <p:nvPr/>
        </p:nvPicPr>
        <p:blipFill>
          <a:blip r:embed="rId5"/>
          <a:srcRect l="1375" t="1090" r="1996" b="90894"/>
          <a:stretch>
            <a:fillRect/>
          </a:stretch>
        </p:blipFill>
        <p:spPr bwMode="auto">
          <a:xfrm>
            <a:off x="0" y="0"/>
            <a:ext cx="9144000" cy="1143000"/>
          </a:xfrm>
          <a:prstGeom prst="rect">
            <a:avLst/>
          </a:prstGeom>
          <a:noFill/>
          <a:effectLst>
            <a:outerShdw blurRad="50800" dist="38100" dir="5400000" algn="t" rotWithShape="0">
              <a:prstClr val="black">
                <a:alpha val="40000"/>
              </a:prstClr>
            </a:outerShdw>
          </a:effectLst>
        </p:spPr>
      </p:pic>
      <p:pic>
        <p:nvPicPr>
          <p:cNvPr id="10" name="Picture 2" descr="F:\5 PEMBINAAN Penginjilan &amp; Tindak Lanjut Dasar\1 MODEL\Meekness &amp; Truth, Conversational Evangelism\ce-book.jpg"/>
          <p:cNvPicPr>
            <a:picLocks noChangeAspect="1" noChangeArrowheads="1"/>
          </p:cNvPicPr>
          <p:nvPr/>
        </p:nvPicPr>
        <p:blipFill>
          <a:blip r:embed="rId5">
            <a:lum contrast="10000"/>
          </a:blip>
          <a:srcRect l="1287" t="45819" r="1888" b="51814"/>
          <a:stretch>
            <a:fillRect/>
          </a:stretch>
        </p:blipFill>
        <p:spPr bwMode="auto">
          <a:xfrm>
            <a:off x="0" y="6515100"/>
            <a:ext cx="9144000" cy="342900"/>
          </a:xfrm>
          <a:prstGeom prst="rect">
            <a:avLst/>
          </a:prstGeom>
          <a:ln>
            <a:noFill/>
          </a:ln>
          <a:effectLst>
            <a:outerShdw blurRad="190500" algn="tl" rotWithShape="0">
              <a:srgbClr val="000000">
                <a:alpha val="70000"/>
              </a:srgbClr>
            </a:outerShdw>
          </a:effectLst>
        </p:spPr>
      </p:pic>
      <p:sp>
        <p:nvSpPr>
          <p:cNvPr id="11" name="TextBox 10"/>
          <p:cNvSpPr txBox="1"/>
          <p:nvPr/>
        </p:nvSpPr>
        <p:spPr>
          <a:xfrm>
            <a:off x="714348" y="6477000"/>
            <a:ext cx="8429652" cy="400110"/>
          </a:xfrm>
          <a:prstGeom prst="rect">
            <a:avLst/>
          </a:prstGeom>
          <a:noFill/>
        </p:spPr>
        <p:txBody>
          <a:bodyPr>
            <a:spAutoFit/>
          </a:bodyPr>
          <a:lstStyle/>
          <a:p>
            <a:pPr fontAlgn="auto">
              <a:spcBef>
                <a:spcPts val="0"/>
              </a:spcBef>
              <a:spcAft>
                <a:spcPts val="0"/>
              </a:spcAft>
              <a:defRPr/>
            </a:pPr>
            <a:r>
              <a:rPr lang="id-ID" sz="2000" b="1" i="1" dirty="0">
                <a:ln w="12700">
                  <a:solidFill>
                    <a:sysClr val="windowText" lastClr="000000"/>
                  </a:solidFill>
                  <a:prstDash val="solid"/>
                </a:ln>
                <a:solidFill>
                  <a:schemeClr val="bg2">
                    <a:tint val="85000"/>
                    <a:satMod val="155000"/>
                  </a:schemeClr>
                </a:solidFill>
                <a:latin typeface="Candara" pitchFamily="34" charset="0"/>
              </a:rPr>
              <a:t>Conversational </a:t>
            </a:r>
            <a:r>
              <a:rPr lang="id-ID" sz="2000" b="1" dirty="0">
                <a:latin typeface="Candara" pitchFamily="34" charset="0"/>
              </a:rPr>
              <a:t>EVANGELISM</a:t>
            </a:r>
          </a:p>
        </p:txBody>
      </p:sp>
      <p:pic>
        <p:nvPicPr>
          <p:cNvPr id="12" name="Picture 8" descr="mt_mini_032209"/>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96850" y="6261100"/>
            <a:ext cx="517525" cy="525463"/>
          </a:xfrm>
          <a:prstGeom prst="rect">
            <a:avLst/>
          </a:prstGeom>
          <a:ln>
            <a:noFill/>
          </a:ln>
          <a:effectLst>
            <a:outerShdw blurRad="190500" algn="tl" rotWithShape="0">
              <a:srgbClr val="000000">
                <a:alpha val="70000"/>
              </a:srgbClr>
            </a:outerShdw>
          </a:effectLst>
        </p:spPr>
      </p:pic>
      <p:sp>
        <p:nvSpPr>
          <p:cNvPr id="10571778" name="Rectangle 2"/>
          <p:cNvSpPr>
            <a:spLocks noGrp="1" noChangeArrowheads="1"/>
          </p:cNvSpPr>
          <p:nvPr>
            <p:ph type="title" idx="4294967295"/>
          </p:nvPr>
        </p:nvSpPr>
        <p:spPr>
          <a:xfrm>
            <a:off x="214282" y="71414"/>
            <a:ext cx="8929718" cy="1143000"/>
          </a:xfrm>
          <a:ln>
            <a:miter lim="800000"/>
            <a:headEnd/>
            <a:tailEnd/>
          </a:ln>
          <a:extLst/>
        </p:spPr>
        <p:txBody>
          <a:bodyPr rtlCol="0">
            <a:normAutofit/>
          </a:bodyPr>
          <a:lstStyle/>
          <a:p>
            <a:pPr eaLnBrk="1" fontAlgn="auto" hangingPunct="1">
              <a:lnSpc>
                <a:spcPct val="70000"/>
              </a:lnSpc>
              <a:spcAft>
                <a:spcPts val="0"/>
              </a:spcAft>
              <a:defRPr/>
            </a:pPr>
            <a:r>
              <a:rPr lang="en-US" altLang="zh-TW" sz="3600" kern="1200" dirty="0" smtClean="0">
                <a:solidFill>
                  <a:srgbClr val="663300"/>
                </a:solidFill>
                <a:effectLst>
                  <a:glow rad="101600">
                    <a:schemeClr val="bg1">
                      <a:alpha val="60000"/>
                    </a:schemeClr>
                  </a:glow>
                </a:effectLst>
              </a:rPr>
              <a:t>    Questions </a:t>
            </a:r>
            <a:r>
              <a:rPr lang="en-US" altLang="zh-TW" sz="3600" kern="1200" dirty="0">
                <a:solidFill>
                  <a:srgbClr val="663300"/>
                </a:solidFill>
                <a:effectLst>
                  <a:glow rad="101600">
                    <a:schemeClr val="bg1">
                      <a:alpha val="60000"/>
                    </a:schemeClr>
                  </a:glow>
                </a:effectLst>
              </a:rPr>
              <a:t>that uncover the </a:t>
            </a:r>
            <a:br>
              <a:rPr lang="en-US" altLang="zh-TW" sz="3600" kern="1200" dirty="0">
                <a:solidFill>
                  <a:srgbClr val="663300"/>
                </a:solidFill>
                <a:effectLst>
                  <a:glow rad="101600">
                    <a:schemeClr val="bg1">
                      <a:alpha val="60000"/>
                    </a:schemeClr>
                  </a:glow>
                </a:effectLst>
              </a:rPr>
            </a:br>
            <a:r>
              <a:rPr lang="en-US" altLang="zh-TW" sz="3600" kern="1200" dirty="0" smtClean="0">
                <a:solidFill>
                  <a:srgbClr val="663300"/>
                </a:solidFill>
                <a:effectLst>
                  <a:glow rad="101600">
                    <a:schemeClr val="bg1">
                      <a:alpha val="60000"/>
                    </a:schemeClr>
                  </a:glow>
                </a:effectLst>
              </a:rPr>
              <a:t>    meaning </a:t>
            </a:r>
            <a:r>
              <a:rPr lang="en-US" altLang="zh-TW" sz="3600" kern="1200" dirty="0">
                <a:solidFill>
                  <a:srgbClr val="663300"/>
                </a:solidFill>
                <a:effectLst>
                  <a:glow rad="101600">
                    <a:schemeClr val="bg1">
                      <a:alpha val="60000"/>
                    </a:schemeClr>
                  </a:glow>
                </a:effectLst>
              </a:rPr>
              <a:t>of certain unclear </a:t>
            </a:r>
            <a:r>
              <a:rPr lang="en-US" altLang="zh-TW" sz="3600" u="sng" kern="1200" dirty="0">
                <a:solidFill>
                  <a:srgbClr val="663300"/>
                </a:solidFill>
                <a:effectLst>
                  <a:glow rad="101600">
                    <a:schemeClr val="bg1">
                      <a:alpha val="60000"/>
                    </a:schemeClr>
                  </a:glow>
                </a:effectLst>
              </a:rPr>
              <a:t>terms</a:t>
            </a:r>
          </a:p>
        </p:txBody>
      </p:sp>
    </p:spTree>
    <p:custDataLst>
      <p:tags r:id="rId1"/>
    </p:custDataLst>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71779">
                                            <p:txEl>
                                              <p:pRg st="0" end="0"/>
                                            </p:txEl>
                                          </p:spTgt>
                                        </p:tgtEl>
                                        <p:attrNameLst>
                                          <p:attrName>style.visibility</p:attrName>
                                        </p:attrNameLst>
                                      </p:cBhvr>
                                      <p:to>
                                        <p:strVal val="visible"/>
                                      </p:to>
                                    </p:set>
                                    <p:anim calcmode="lin" valueType="num">
                                      <p:cBhvr additive="base">
                                        <p:cTn id="7" dur="500" fill="hold"/>
                                        <p:tgtEl>
                                          <p:spTgt spid="105717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717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571779">
                                            <p:txEl>
                                              <p:pRg st="2" end="2"/>
                                            </p:txEl>
                                          </p:spTgt>
                                        </p:tgtEl>
                                        <p:attrNameLst>
                                          <p:attrName>style.visibility</p:attrName>
                                        </p:attrNameLst>
                                      </p:cBhvr>
                                      <p:to>
                                        <p:strVal val="visible"/>
                                      </p:to>
                                    </p:set>
                                    <p:anim calcmode="lin" valueType="num">
                                      <p:cBhvr additive="base">
                                        <p:cTn id="13" dur="500" fill="hold"/>
                                        <p:tgtEl>
                                          <p:spTgt spid="1057177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5717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571779">
                                            <p:txEl>
                                              <p:pRg st="3" end="3"/>
                                            </p:txEl>
                                          </p:spTgt>
                                        </p:tgtEl>
                                        <p:attrNameLst>
                                          <p:attrName>style.visibility</p:attrName>
                                        </p:attrNameLst>
                                      </p:cBhvr>
                                      <p:to>
                                        <p:strVal val="visible"/>
                                      </p:to>
                                    </p:set>
                                    <p:anim calcmode="lin" valueType="num">
                                      <p:cBhvr additive="base">
                                        <p:cTn id="19" dur="500" fill="hold"/>
                                        <p:tgtEl>
                                          <p:spTgt spid="1057177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5717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571779">
                                            <p:txEl>
                                              <p:pRg st="4" end="4"/>
                                            </p:txEl>
                                          </p:spTgt>
                                        </p:tgtEl>
                                        <p:attrNameLst>
                                          <p:attrName>style.visibility</p:attrName>
                                        </p:attrNameLst>
                                      </p:cBhvr>
                                      <p:to>
                                        <p:strVal val="visible"/>
                                      </p:to>
                                    </p:set>
                                    <p:anim calcmode="lin" valueType="num">
                                      <p:cBhvr additive="base">
                                        <p:cTn id="25" dur="500" fill="hold"/>
                                        <p:tgtEl>
                                          <p:spTgt spid="1057177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5717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571779">
                                            <p:txEl>
                                              <p:pRg st="5" end="5"/>
                                            </p:txEl>
                                          </p:spTgt>
                                        </p:tgtEl>
                                        <p:attrNameLst>
                                          <p:attrName>style.visibility</p:attrName>
                                        </p:attrNameLst>
                                      </p:cBhvr>
                                      <p:to>
                                        <p:strVal val="visible"/>
                                      </p:to>
                                    </p:set>
                                    <p:anim calcmode="lin" valueType="num">
                                      <p:cBhvr additive="base">
                                        <p:cTn id="31" dur="500" fill="hold"/>
                                        <p:tgtEl>
                                          <p:spTgt spid="1057177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57177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571779">
                                            <p:txEl>
                                              <p:pRg st="6" end="6"/>
                                            </p:txEl>
                                          </p:spTgt>
                                        </p:tgtEl>
                                        <p:attrNameLst>
                                          <p:attrName>style.visibility</p:attrName>
                                        </p:attrNameLst>
                                      </p:cBhvr>
                                      <p:to>
                                        <p:strVal val="visible"/>
                                      </p:to>
                                    </p:set>
                                    <p:anim calcmode="lin" valueType="num">
                                      <p:cBhvr additive="base">
                                        <p:cTn id="37" dur="500" fill="hold"/>
                                        <p:tgtEl>
                                          <p:spTgt spid="1057177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57177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571779">
                                            <p:txEl>
                                              <p:pRg st="7" end="7"/>
                                            </p:txEl>
                                          </p:spTgt>
                                        </p:tgtEl>
                                        <p:attrNameLst>
                                          <p:attrName>style.visibility</p:attrName>
                                        </p:attrNameLst>
                                      </p:cBhvr>
                                      <p:to>
                                        <p:strVal val="visible"/>
                                      </p:to>
                                    </p:set>
                                    <p:anim calcmode="lin" valueType="num">
                                      <p:cBhvr additive="base">
                                        <p:cTn id="43" dur="500" fill="hold"/>
                                        <p:tgtEl>
                                          <p:spTgt spid="10571779">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57177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177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F:\My Pictures\42-185067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8438" y="1071563"/>
            <a:ext cx="3865562"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C:\Users\Gloria\Desktop\ce-book.jpg"/>
          <p:cNvPicPr>
            <a:picLocks noChangeAspect="1" noChangeArrowheads="1"/>
          </p:cNvPicPr>
          <p:nvPr/>
        </p:nvPicPr>
        <p:blipFill>
          <a:blip r:embed="rId4"/>
          <a:srcRect l="1375" t="1090" r="1996" b="90894"/>
          <a:stretch>
            <a:fillRect/>
          </a:stretch>
        </p:blipFill>
        <p:spPr bwMode="auto">
          <a:xfrm>
            <a:off x="0" y="0"/>
            <a:ext cx="9144000" cy="1143000"/>
          </a:xfrm>
          <a:prstGeom prst="rect">
            <a:avLst/>
          </a:prstGeom>
          <a:noFill/>
          <a:effectLst>
            <a:outerShdw blurRad="50800" dist="38100" dir="5400000" algn="t" rotWithShape="0">
              <a:prstClr val="black">
                <a:alpha val="40000"/>
              </a:prstClr>
            </a:outerShdw>
          </a:effectLst>
        </p:spPr>
      </p:pic>
      <p:pic>
        <p:nvPicPr>
          <p:cNvPr id="10" name="Picture 2" descr="F:\5 PEMBINAAN Penginjilan &amp; Tindak Lanjut Dasar\1 MODEL\Meekness &amp; Truth, Conversational Evangelism\ce-book.jpg"/>
          <p:cNvPicPr>
            <a:picLocks noChangeAspect="1" noChangeArrowheads="1"/>
          </p:cNvPicPr>
          <p:nvPr/>
        </p:nvPicPr>
        <p:blipFill>
          <a:blip r:embed="rId4">
            <a:lum contrast="10000"/>
          </a:blip>
          <a:srcRect l="1287" t="45819" r="1888" b="51814"/>
          <a:stretch>
            <a:fillRect/>
          </a:stretch>
        </p:blipFill>
        <p:spPr bwMode="auto">
          <a:xfrm>
            <a:off x="0" y="6515100"/>
            <a:ext cx="9144000" cy="342900"/>
          </a:xfrm>
          <a:prstGeom prst="rect">
            <a:avLst/>
          </a:prstGeom>
          <a:ln>
            <a:noFill/>
          </a:ln>
          <a:effectLst>
            <a:outerShdw blurRad="190500" algn="tl" rotWithShape="0">
              <a:srgbClr val="000000">
                <a:alpha val="70000"/>
              </a:srgbClr>
            </a:outerShdw>
          </a:effectLst>
        </p:spPr>
      </p:pic>
      <p:sp>
        <p:nvSpPr>
          <p:cNvPr id="11" name="TextBox 10"/>
          <p:cNvSpPr txBox="1"/>
          <p:nvPr/>
        </p:nvSpPr>
        <p:spPr>
          <a:xfrm>
            <a:off x="714348" y="6477000"/>
            <a:ext cx="8429652" cy="400110"/>
          </a:xfrm>
          <a:prstGeom prst="rect">
            <a:avLst/>
          </a:prstGeom>
          <a:noFill/>
        </p:spPr>
        <p:txBody>
          <a:bodyPr>
            <a:spAutoFit/>
          </a:bodyPr>
          <a:lstStyle/>
          <a:p>
            <a:pPr fontAlgn="auto">
              <a:spcBef>
                <a:spcPts val="0"/>
              </a:spcBef>
              <a:spcAft>
                <a:spcPts val="0"/>
              </a:spcAft>
              <a:defRPr/>
            </a:pPr>
            <a:r>
              <a:rPr lang="id-ID" sz="2000" b="1" i="1" dirty="0">
                <a:ln w="12700">
                  <a:solidFill>
                    <a:sysClr val="windowText" lastClr="000000"/>
                  </a:solidFill>
                  <a:prstDash val="solid"/>
                </a:ln>
                <a:solidFill>
                  <a:schemeClr val="bg2">
                    <a:tint val="85000"/>
                    <a:satMod val="155000"/>
                  </a:schemeClr>
                </a:solidFill>
                <a:latin typeface="Candara" pitchFamily="34" charset="0"/>
              </a:rPr>
              <a:t>Conversational </a:t>
            </a:r>
            <a:r>
              <a:rPr lang="id-ID" sz="2000" b="1" dirty="0">
                <a:latin typeface="Candara" pitchFamily="34" charset="0"/>
              </a:rPr>
              <a:t>EVANGELISM</a:t>
            </a:r>
          </a:p>
        </p:txBody>
      </p:sp>
      <p:pic>
        <p:nvPicPr>
          <p:cNvPr id="12" name="Picture 8" descr="mt_mini_03220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96850" y="6261100"/>
            <a:ext cx="517525" cy="525463"/>
          </a:xfrm>
          <a:prstGeom prst="rect">
            <a:avLst/>
          </a:prstGeom>
          <a:ln>
            <a:noFill/>
          </a:ln>
          <a:effectLst>
            <a:outerShdw blurRad="190500" algn="tl" rotWithShape="0">
              <a:srgbClr val="000000">
                <a:alpha val="70000"/>
              </a:srgbClr>
            </a:outerShdw>
          </a:effectLst>
        </p:spPr>
      </p:pic>
      <p:sp>
        <p:nvSpPr>
          <p:cNvPr id="15" name="Title 14"/>
          <p:cNvSpPr>
            <a:spLocks noGrp="1"/>
          </p:cNvSpPr>
          <p:nvPr>
            <p:ph type="title" idx="4294967295"/>
          </p:nvPr>
        </p:nvSpPr>
        <p:spPr>
          <a:xfrm>
            <a:off x="214282" y="71414"/>
            <a:ext cx="8929718" cy="1143000"/>
          </a:xfrm>
          <a:ln>
            <a:miter lim="800000"/>
            <a:headEnd/>
            <a:tailEnd/>
          </a:ln>
          <a:extLst/>
        </p:spPr>
        <p:txBody>
          <a:bodyPr rtlCol="0">
            <a:normAutofit/>
          </a:bodyPr>
          <a:lstStyle/>
          <a:p>
            <a:pPr eaLnBrk="1" fontAlgn="auto" hangingPunct="1">
              <a:lnSpc>
                <a:spcPct val="70000"/>
              </a:lnSpc>
              <a:spcAft>
                <a:spcPts val="0"/>
              </a:spcAft>
              <a:defRPr/>
            </a:pPr>
            <a:r>
              <a:rPr lang="en-US" sz="3600" kern="1200" dirty="0" smtClean="0">
                <a:solidFill>
                  <a:srgbClr val="663300"/>
                </a:solidFill>
                <a:effectLst>
                  <a:glow rad="101600">
                    <a:schemeClr val="bg1">
                      <a:alpha val="60000"/>
                    </a:schemeClr>
                  </a:glow>
                </a:effectLst>
              </a:rPr>
              <a:t>     </a:t>
            </a:r>
            <a:r>
              <a:rPr lang="id-ID" sz="3600" kern="1200" dirty="0" smtClean="0">
                <a:solidFill>
                  <a:srgbClr val="663300"/>
                </a:solidFill>
                <a:effectLst>
                  <a:glow rad="101600">
                    <a:schemeClr val="bg1">
                      <a:alpha val="60000"/>
                    </a:schemeClr>
                  </a:glow>
                </a:effectLst>
              </a:rPr>
              <a:t>The </a:t>
            </a:r>
            <a:r>
              <a:rPr lang="id-ID" sz="3600" kern="1200" dirty="0">
                <a:solidFill>
                  <a:srgbClr val="663300"/>
                </a:solidFill>
                <a:effectLst>
                  <a:glow rad="101600">
                    <a:schemeClr val="bg1">
                      <a:alpha val="60000"/>
                    </a:schemeClr>
                  </a:glow>
                </a:effectLst>
              </a:rPr>
              <a:t>Importance of Questions</a:t>
            </a:r>
          </a:p>
        </p:txBody>
      </p:sp>
      <p:sp>
        <p:nvSpPr>
          <p:cNvPr id="97288" name="Content Placeholder 15"/>
          <p:cNvSpPr>
            <a:spLocks noGrp="1"/>
          </p:cNvSpPr>
          <p:nvPr>
            <p:ph idx="4294967295"/>
          </p:nvPr>
        </p:nvSpPr>
        <p:spPr>
          <a:xfrm>
            <a:off x="455613" y="1357313"/>
            <a:ext cx="4929187" cy="5143500"/>
          </a:xfrm>
        </p:spPr>
        <p:txBody>
          <a:bodyPr/>
          <a:lstStyle/>
          <a:p>
            <a:pPr eaLnBrk="1" hangingPunct="1"/>
            <a:r>
              <a:rPr lang="en-US" altLang="zh-TW" sz="2000" smtClean="0">
                <a:ea typeface="PMingLiU" pitchFamily="18" charset="-120"/>
              </a:rPr>
              <a:t>Questions that help clarify the meaning of certain </a:t>
            </a:r>
            <a:r>
              <a:rPr lang="en-US" altLang="zh-TW" sz="2000" smtClean="0">
                <a:solidFill>
                  <a:srgbClr val="C00000"/>
                </a:solidFill>
                <a:ea typeface="PMingLiU" pitchFamily="18" charset="-120"/>
              </a:rPr>
              <a:t>unclear terms</a:t>
            </a:r>
            <a:r>
              <a:rPr lang="id-ID" altLang="zh-TW" sz="2000" smtClean="0">
                <a:solidFill>
                  <a:srgbClr val="C00000"/>
                </a:solidFill>
                <a:ea typeface="PMingLiU" pitchFamily="18" charset="-120"/>
              </a:rPr>
              <a:t>.</a:t>
            </a:r>
            <a:endParaRPr lang="en-US" altLang="zh-TW" sz="2000" smtClean="0">
              <a:solidFill>
                <a:srgbClr val="C00000"/>
              </a:solidFill>
              <a:ea typeface="PMingLiU" pitchFamily="18" charset="-120"/>
            </a:endParaRPr>
          </a:p>
          <a:p>
            <a:pPr eaLnBrk="1" hangingPunct="1"/>
            <a:r>
              <a:rPr lang="en-US" altLang="zh-TW" sz="3600" b="1" smtClean="0">
                <a:ea typeface="PMingLiU" pitchFamily="18" charset="-120"/>
                <a:cs typeface="Arial" charset="0"/>
              </a:rPr>
              <a:t>Questions that</a:t>
            </a:r>
            <a:r>
              <a:rPr lang="en-US" altLang="zh-TW" sz="3600" b="1" smtClean="0">
                <a:solidFill>
                  <a:srgbClr val="C00000"/>
                </a:solidFill>
                <a:ea typeface="PMingLiU" pitchFamily="18" charset="-120"/>
                <a:cs typeface="Arial" charset="0"/>
              </a:rPr>
              <a:t> </a:t>
            </a:r>
            <a:r>
              <a:rPr lang="en-US" altLang="zh-TW" sz="3600" b="1" smtClean="0">
                <a:ea typeface="PMingLiU" pitchFamily="18" charset="-120"/>
                <a:cs typeface="Arial" charset="0"/>
              </a:rPr>
              <a:t>surface uncertainty and/or expose false </a:t>
            </a:r>
            <a:r>
              <a:rPr lang="en-US" altLang="zh-TW" sz="3600" b="1" u="sng" smtClean="0">
                <a:solidFill>
                  <a:srgbClr val="C00000"/>
                </a:solidFill>
                <a:ea typeface="PMingLiU" pitchFamily="18" charset="-120"/>
                <a:cs typeface="Arial" charset="0"/>
              </a:rPr>
              <a:t>belief systems</a:t>
            </a:r>
            <a:r>
              <a:rPr lang="en-US" altLang="zh-TW" sz="3600" b="1" smtClean="0">
                <a:ea typeface="PMingLiU" pitchFamily="18" charset="-120"/>
                <a:cs typeface="Arial" charset="0"/>
              </a:rPr>
              <a:t> or concepts</a:t>
            </a:r>
            <a:r>
              <a:rPr lang="id-ID" altLang="zh-TW" sz="3600" b="1" smtClean="0">
                <a:ea typeface="PMingLiU" pitchFamily="18" charset="-120"/>
                <a:cs typeface="Arial" charset="0"/>
              </a:rPr>
              <a:t>.</a:t>
            </a:r>
            <a:endParaRPr lang="en-US" altLang="zh-TW" sz="3600" b="1" smtClean="0">
              <a:ea typeface="PMingLiU" pitchFamily="18" charset="-120"/>
              <a:cs typeface="Arial" charset="0"/>
            </a:endParaRPr>
          </a:p>
          <a:p>
            <a:pPr eaLnBrk="1" hangingPunct="1">
              <a:buFont typeface="Arial" charset="0"/>
              <a:buNone/>
            </a:pPr>
            <a:endParaRPr lang="id-ID" altLang="en-US" sz="360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Gloria\Desktop\C.E.Illuminating.indo.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2438"/>
          <a:stretch>
            <a:fillRect/>
          </a:stretch>
        </p:blipFill>
        <p:spPr bwMode="auto">
          <a:xfrm>
            <a:off x="323850" y="1143000"/>
            <a:ext cx="8643938"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C:\Users\Gloria\Desktop\ce-book.jpg"/>
          <p:cNvPicPr>
            <a:picLocks noChangeAspect="1" noChangeArrowheads="1"/>
          </p:cNvPicPr>
          <p:nvPr/>
        </p:nvPicPr>
        <p:blipFill>
          <a:blip r:embed="rId4"/>
          <a:srcRect l="1375" t="1090" r="1996" b="90894"/>
          <a:stretch>
            <a:fillRect/>
          </a:stretch>
        </p:blipFill>
        <p:spPr bwMode="auto">
          <a:xfrm>
            <a:off x="0" y="0"/>
            <a:ext cx="9144000" cy="1143000"/>
          </a:xfrm>
          <a:prstGeom prst="rect">
            <a:avLst/>
          </a:prstGeom>
          <a:noFill/>
          <a:effectLst>
            <a:outerShdw blurRad="50800" dist="38100" dir="5400000" algn="t" rotWithShape="0">
              <a:prstClr val="black">
                <a:alpha val="40000"/>
              </a:prstClr>
            </a:outerShdw>
          </a:effectLst>
        </p:spPr>
      </p:pic>
      <p:pic>
        <p:nvPicPr>
          <p:cNvPr id="10" name="Picture 2" descr="F:\5 PEMBINAAN Penginjilan &amp; Tindak Lanjut Dasar\1 MODEL\Meekness &amp; Truth, Conversational Evangelism\ce-book.jpg"/>
          <p:cNvPicPr>
            <a:picLocks noChangeAspect="1" noChangeArrowheads="1"/>
          </p:cNvPicPr>
          <p:nvPr/>
        </p:nvPicPr>
        <p:blipFill>
          <a:blip r:embed="rId4">
            <a:lum contrast="10000"/>
          </a:blip>
          <a:srcRect l="1287" t="45819" r="1888" b="51814"/>
          <a:stretch>
            <a:fillRect/>
          </a:stretch>
        </p:blipFill>
        <p:spPr bwMode="auto">
          <a:xfrm>
            <a:off x="0" y="6515100"/>
            <a:ext cx="9144000" cy="342900"/>
          </a:xfrm>
          <a:prstGeom prst="rect">
            <a:avLst/>
          </a:prstGeom>
          <a:ln>
            <a:noFill/>
          </a:ln>
          <a:effectLst>
            <a:outerShdw blurRad="190500" algn="tl" rotWithShape="0">
              <a:srgbClr val="000000">
                <a:alpha val="70000"/>
              </a:srgbClr>
            </a:outerShdw>
          </a:effectLst>
        </p:spPr>
      </p:pic>
      <p:sp>
        <p:nvSpPr>
          <p:cNvPr id="11" name="TextBox 10"/>
          <p:cNvSpPr txBox="1"/>
          <p:nvPr/>
        </p:nvSpPr>
        <p:spPr>
          <a:xfrm>
            <a:off x="714348" y="6477000"/>
            <a:ext cx="8429652" cy="400110"/>
          </a:xfrm>
          <a:prstGeom prst="rect">
            <a:avLst/>
          </a:prstGeom>
          <a:noFill/>
        </p:spPr>
        <p:txBody>
          <a:bodyPr>
            <a:spAutoFit/>
          </a:bodyPr>
          <a:lstStyle/>
          <a:p>
            <a:pPr fontAlgn="auto">
              <a:spcBef>
                <a:spcPts val="0"/>
              </a:spcBef>
              <a:spcAft>
                <a:spcPts val="0"/>
              </a:spcAft>
              <a:defRPr/>
            </a:pPr>
            <a:r>
              <a:rPr lang="id-ID" sz="2000" b="1" i="1" dirty="0">
                <a:ln w="12700">
                  <a:solidFill>
                    <a:sysClr val="windowText" lastClr="000000"/>
                  </a:solidFill>
                  <a:prstDash val="solid"/>
                </a:ln>
                <a:solidFill>
                  <a:schemeClr val="bg2">
                    <a:tint val="85000"/>
                    <a:satMod val="155000"/>
                  </a:schemeClr>
                </a:solidFill>
                <a:latin typeface="Candara" pitchFamily="34" charset="0"/>
              </a:rPr>
              <a:t>Conversational </a:t>
            </a:r>
            <a:r>
              <a:rPr lang="id-ID" sz="2000" b="1" dirty="0">
                <a:latin typeface="Candara" pitchFamily="34" charset="0"/>
              </a:rPr>
              <a:t>EVANGELISM</a:t>
            </a:r>
          </a:p>
        </p:txBody>
      </p:sp>
      <p:pic>
        <p:nvPicPr>
          <p:cNvPr id="12" name="Picture 8" descr="mt_mini_03220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96850" y="6261100"/>
            <a:ext cx="517525" cy="525463"/>
          </a:xfrm>
          <a:prstGeom prst="rect">
            <a:avLst/>
          </a:prstGeom>
          <a:ln>
            <a:noFill/>
          </a:ln>
          <a:effectLst>
            <a:outerShdw blurRad="190500" algn="tl" rotWithShape="0">
              <a:srgbClr val="000000">
                <a:alpha val="70000"/>
              </a:srgbClr>
            </a:outerShdw>
          </a:effectLst>
        </p:spPr>
      </p:pic>
      <p:sp>
        <p:nvSpPr>
          <p:cNvPr id="24583" name="Rectangle 13"/>
          <p:cNvSpPr>
            <a:spLocks noChangeArrowheads="1"/>
          </p:cNvSpPr>
          <p:nvPr/>
        </p:nvSpPr>
        <p:spPr bwMode="auto">
          <a:xfrm>
            <a:off x="214313" y="4857750"/>
            <a:ext cx="3500437"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pPr>
            <a:r>
              <a:rPr lang="en-US" altLang="zh-TW" sz="2600" b="1">
                <a:solidFill>
                  <a:srgbClr val="663300"/>
                </a:solidFill>
                <a:latin typeface="Candara" pitchFamily="34" charset="0"/>
                <a:ea typeface="PMingLiU" pitchFamily="18" charset="-120"/>
              </a:rPr>
              <a:t>Begin with  asking probing questions that surface the </a:t>
            </a:r>
            <a:r>
              <a:rPr lang="en-US" altLang="zh-TW" sz="2600" b="1" u="sng">
                <a:solidFill>
                  <a:srgbClr val="C00000"/>
                </a:solidFill>
                <a:latin typeface="Candara" pitchFamily="34" charset="0"/>
                <a:ea typeface="PMingLiU" pitchFamily="18" charset="-120"/>
              </a:rPr>
              <a:t>uncertainty</a:t>
            </a:r>
            <a:r>
              <a:rPr lang="en-US" altLang="zh-TW" sz="2600" b="1">
                <a:solidFill>
                  <a:srgbClr val="663300"/>
                </a:solidFill>
                <a:latin typeface="Candara" pitchFamily="34" charset="0"/>
                <a:ea typeface="PMingLiU" pitchFamily="18" charset="-120"/>
              </a:rPr>
              <a:t> in their beliefs</a:t>
            </a:r>
            <a:endParaRPr lang="id-ID" altLang="en-US" sz="2600" b="1">
              <a:latin typeface="Candara" pitchFamily="34" charset="0"/>
            </a:endParaRPr>
          </a:p>
        </p:txBody>
      </p:sp>
      <p:sp>
        <p:nvSpPr>
          <p:cNvPr id="15" name="Title 14"/>
          <p:cNvSpPr>
            <a:spLocks noGrp="1"/>
          </p:cNvSpPr>
          <p:nvPr>
            <p:ph type="title" idx="4294967295"/>
          </p:nvPr>
        </p:nvSpPr>
        <p:spPr>
          <a:xfrm>
            <a:off x="214282" y="71414"/>
            <a:ext cx="8929718" cy="1143000"/>
          </a:xfrm>
          <a:ln>
            <a:miter lim="800000"/>
            <a:headEnd/>
            <a:tailEnd/>
          </a:ln>
          <a:extLst/>
        </p:spPr>
        <p:txBody>
          <a:bodyPr rtlCol="0">
            <a:normAutofit fontScale="90000"/>
          </a:bodyPr>
          <a:lstStyle/>
          <a:p>
            <a:pPr eaLnBrk="1" fontAlgn="auto" hangingPunct="1">
              <a:lnSpc>
                <a:spcPct val="70000"/>
              </a:lnSpc>
              <a:spcAft>
                <a:spcPts val="0"/>
              </a:spcAft>
              <a:defRPr/>
            </a:pPr>
            <a:r>
              <a:rPr lang="en-US" sz="4000" kern="1200" dirty="0" smtClean="0">
                <a:solidFill>
                  <a:srgbClr val="663300"/>
                </a:solidFill>
                <a:effectLst>
                  <a:glow rad="101600">
                    <a:schemeClr val="bg1">
                      <a:alpha val="60000"/>
                    </a:schemeClr>
                  </a:glow>
                </a:effectLst>
              </a:rPr>
              <a:t>     Questions </a:t>
            </a:r>
            <a:r>
              <a:rPr lang="id-ID" sz="4000" kern="1200" dirty="0">
                <a:solidFill>
                  <a:srgbClr val="663300"/>
                </a:solidFill>
                <a:effectLst>
                  <a:glow rad="101600">
                    <a:schemeClr val="bg1">
                      <a:alpha val="60000"/>
                    </a:schemeClr>
                  </a:glow>
                </a:effectLst>
              </a:rPr>
              <a:t>t</a:t>
            </a:r>
            <a:r>
              <a:rPr lang="en-US" sz="4000" kern="1200" dirty="0">
                <a:solidFill>
                  <a:srgbClr val="663300"/>
                </a:solidFill>
                <a:effectLst>
                  <a:glow rad="101600">
                    <a:schemeClr val="bg1">
                      <a:alpha val="60000"/>
                    </a:schemeClr>
                  </a:glow>
                </a:effectLst>
              </a:rPr>
              <a:t>hat Surface Uncertainty </a:t>
            </a:r>
            <a:r>
              <a:rPr lang="id-ID" sz="4000" kern="1200" dirty="0">
                <a:solidFill>
                  <a:srgbClr val="663300"/>
                </a:solidFill>
                <a:effectLst>
                  <a:glow rad="101600">
                    <a:schemeClr val="bg1">
                      <a:alpha val="60000"/>
                    </a:schemeClr>
                  </a:glow>
                </a:effectLst>
              </a:rPr>
              <a:t>a</a:t>
            </a:r>
            <a:r>
              <a:rPr lang="en-US" sz="4000" kern="1200" dirty="0" err="1">
                <a:solidFill>
                  <a:srgbClr val="663300"/>
                </a:solidFill>
                <a:effectLst>
                  <a:glow rad="101600">
                    <a:schemeClr val="bg1">
                      <a:alpha val="60000"/>
                    </a:schemeClr>
                  </a:glow>
                </a:effectLst>
              </a:rPr>
              <a:t>nd</a:t>
            </a:r>
            <a:r>
              <a:rPr lang="id-ID" sz="4000" kern="1200" dirty="0">
                <a:solidFill>
                  <a:srgbClr val="663300"/>
                </a:solidFill>
                <a:effectLst>
                  <a:glow rad="101600">
                    <a:schemeClr val="bg1">
                      <a:alpha val="60000"/>
                    </a:schemeClr>
                  </a:glow>
                </a:effectLst>
              </a:rPr>
              <a:t>/o</a:t>
            </a:r>
            <a:r>
              <a:rPr lang="en-US" sz="4000" kern="1200" dirty="0">
                <a:solidFill>
                  <a:srgbClr val="663300"/>
                </a:solidFill>
                <a:effectLst>
                  <a:glow rad="101600">
                    <a:schemeClr val="bg1">
                      <a:alpha val="60000"/>
                    </a:schemeClr>
                  </a:glow>
                </a:effectLst>
              </a:rPr>
              <a:t>r </a:t>
            </a:r>
            <a:r>
              <a:rPr lang="en-US" sz="4000" kern="1200" dirty="0" smtClean="0">
                <a:solidFill>
                  <a:srgbClr val="663300"/>
                </a:solidFill>
                <a:effectLst>
                  <a:glow rad="101600">
                    <a:schemeClr val="bg1">
                      <a:alpha val="60000"/>
                    </a:schemeClr>
                  </a:glow>
                </a:effectLst>
              </a:rPr>
              <a:t>    </a:t>
            </a:r>
            <a:br>
              <a:rPr lang="en-US" sz="4000" kern="1200" dirty="0" smtClean="0">
                <a:solidFill>
                  <a:srgbClr val="663300"/>
                </a:solidFill>
                <a:effectLst>
                  <a:glow rad="101600">
                    <a:schemeClr val="bg1">
                      <a:alpha val="60000"/>
                    </a:schemeClr>
                  </a:glow>
                </a:effectLst>
              </a:rPr>
            </a:br>
            <a:r>
              <a:rPr lang="en-US" sz="4000" kern="1200" dirty="0" smtClean="0">
                <a:solidFill>
                  <a:srgbClr val="663300"/>
                </a:solidFill>
                <a:effectLst>
                  <a:glow rad="101600">
                    <a:schemeClr val="bg1">
                      <a:alpha val="60000"/>
                    </a:schemeClr>
                  </a:glow>
                </a:effectLst>
              </a:rPr>
              <a:t>     Expose </a:t>
            </a:r>
            <a:r>
              <a:rPr lang="en-US" sz="4000" kern="1200" dirty="0">
                <a:solidFill>
                  <a:srgbClr val="663300"/>
                </a:solidFill>
                <a:effectLst>
                  <a:glow rad="101600">
                    <a:schemeClr val="bg1">
                      <a:alpha val="60000"/>
                    </a:schemeClr>
                  </a:glow>
                </a:effectLst>
              </a:rPr>
              <a:t>False Belief Systems </a:t>
            </a:r>
            <a:r>
              <a:rPr lang="id-ID" sz="4000" kern="1200" dirty="0">
                <a:solidFill>
                  <a:srgbClr val="663300"/>
                </a:solidFill>
                <a:effectLst>
                  <a:glow rad="101600">
                    <a:schemeClr val="bg1">
                      <a:alpha val="60000"/>
                    </a:schemeClr>
                  </a:glow>
                </a:effectLst>
              </a:rPr>
              <a:t>o</a:t>
            </a:r>
            <a:r>
              <a:rPr lang="en-US" sz="4000" kern="1200" dirty="0">
                <a:solidFill>
                  <a:srgbClr val="663300"/>
                </a:solidFill>
                <a:effectLst>
                  <a:glow rad="101600">
                    <a:schemeClr val="bg1">
                      <a:alpha val="60000"/>
                    </a:schemeClr>
                  </a:glow>
                </a:effectLst>
              </a:rPr>
              <a:t>r Concepts</a:t>
            </a:r>
            <a:endParaRPr lang="id-ID" sz="4000" kern="1200" dirty="0">
              <a:solidFill>
                <a:srgbClr val="663300"/>
              </a:solidFill>
              <a:effectLst>
                <a:glow rad="101600">
                  <a:schemeClr val="bg1">
                    <a:alpha val="60000"/>
                  </a:schemeClr>
                </a:glow>
              </a:effectLst>
            </a:endParaRPr>
          </a:p>
        </p:txBody>
      </p:sp>
      <p:sp>
        <p:nvSpPr>
          <p:cNvPr id="13" name="Rectangle 12"/>
          <p:cNvSpPr/>
          <p:nvPr/>
        </p:nvSpPr>
        <p:spPr>
          <a:xfrm>
            <a:off x="4071934" y="1214422"/>
            <a:ext cx="3857652" cy="1077218"/>
          </a:xfrm>
          <a:prstGeom prst="rect">
            <a:avLst/>
          </a:prstGeom>
        </p:spPr>
        <p:txBody>
          <a:bodyPr>
            <a:spAutoFit/>
          </a:bodyPr>
          <a:lstStyle/>
          <a:p>
            <a:pPr algn="ctr" fontAlgn="auto">
              <a:spcBef>
                <a:spcPct val="50000"/>
              </a:spcBef>
              <a:spcAft>
                <a:spcPts val="0"/>
              </a:spcAft>
              <a:defRPr/>
            </a:pPr>
            <a:r>
              <a:rPr kumimoji="1" lang="en-US" altLang="zh-TW" sz="3200" b="1" i="1" dirty="0">
                <a:solidFill>
                  <a:srgbClr val="C00000"/>
                </a:solidFill>
                <a:effectLst>
                  <a:glow rad="101600">
                    <a:schemeClr val="bg1">
                      <a:alpha val="60000"/>
                    </a:schemeClr>
                  </a:glow>
                </a:effectLst>
                <a:latin typeface="Candara" pitchFamily="34" charset="0"/>
                <a:cs typeface="Arial" charset="0"/>
              </a:rPr>
              <a:t>How are we suppose to do this?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583">
                                            <p:txEl>
                                              <p:pRg st="0" end="0"/>
                                            </p:txEl>
                                          </p:spTgt>
                                        </p:tgtEl>
                                        <p:attrNameLst>
                                          <p:attrName>style.visibility</p:attrName>
                                        </p:attrNameLst>
                                      </p:cBhvr>
                                      <p:to>
                                        <p:strVal val="visible"/>
                                      </p:to>
                                    </p:set>
                                    <p:animEffect transition="in" filter="blinds(horizontal)">
                                      <p:cBhvr>
                                        <p:cTn id="7" dur="500"/>
                                        <p:tgtEl>
                                          <p:spTgt spid="245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22" name="Rectangle 2"/>
          <p:cNvSpPr>
            <a:spLocks noGrp="1" noChangeArrowheads="1"/>
          </p:cNvSpPr>
          <p:nvPr>
            <p:ph type="title" idx="4294967295"/>
          </p:nvPr>
        </p:nvSpPr>
        <p:spPr>
          <a:xfrm>
            <a:off x="214282" y="71414"/>
            <a:ext cx="8929718" cy="1143000"/>
          </a:xfrm>
          <a:ln>
            <a:miter lim="800000"/>
            <a:headEnd/>
            <a:tailEnd/>
          </a:ln>
          <a:extLst/>
        </p:spPr>
        <p:txBody>
          <a:bodyPr rtlCol="0">
            <a:normAutofit/>
          </a:bodyPr>
          <a:lstStyle/>
          <a:p>
            <a:pPr eaLnBrk="1" fontAlgn="auto" hangingPunct="1">
              <a:lnSpc>
                <a:spcPct val="70000"/>
              </a:lnSpc>
              <a:spcAft>
                <a:spcPts val="0"/>
              </a:spcAft>
              <a:defRPr/>
            </a:pPr>
            <a:r>
              <a:rPr lang="en-US" altLang="zh-TW" sz="3600" kern="1200" dirty="0" smtClean="0">
                <a:solidFill>
                  <a:srgbClr val="663300"/>
                </a:solidFill>
                <a:effectLst>
                  <a:glow rad="101600">
                    <a:schemeClr val="bg1">
                      <a:alpha val="60000"/>
                    </a:schemeClr>
                  </a:glow>
                </a:effectLst>
              </a:rPr>
              <a:t>     Introductory </a:t>
            </a:r>
            <a:r>
              <a:rPr lang="en-US" altLang="zh-TW" sz="3600" kern="1200" dirty="0">
                <a:solidFill>
                  <a:srgbClr val="663300"/>
                </a:solidFill>
                <a:effectLst>
                  <a:glow rad="101600">
                    <a:schemeClr val="bg1">
                      <a:alpha val="60000"/>
                    </a:schemeClr>
                  </a:glow>
                </a:effectLst>
              </a:rPr>
              <a:t>Questions </a:t>
            </a:r>
            <a:r>
              <a:rPr lang="id-ID" altLang="zh-TW" sz="3600" kern="1200" dirty="0">
                <a:solidFill>
                  <a:srgbClr val="663300"/>
                </a:solidFill>
                <a:effectLst>
                  <a:glow rad="101600">
                    <a:schemeClr val="bg1">
                      <a:alpha val="60000"/>
                    </a:schemeClr>
                  </a:glow>
                </a:effectLst>
              </a:rPr>
              <a:t>t</a:t>
            </a:r>
            <a:r>
              <a:rPr lang="en-US" altLang="zh-TW" sz="3600" kern="1200" dirty="0">
                <a:solidFill>
                  <a:srgbClr val="663300"/>
                </a:solidFill>
                <a:effectLst>
                  <a:glow rad="101600">
                    <a:schemeClr val="bg1">
                      <a:alpha val="60000"/>
                    </a:schemeClr>
                  </a:glow>
                </a:effectLst>
              </a:rPr>
              <a:t>o Explore </a:t>
            </a:r>
            <a:r>
              <a:rPr lang="id-ID" altLang="zh-TW" sz="3600" kern="1200" dirty="0">
                <a:solidFill>
                  <a:srgbClr val="663300"/>
                </a:solidFill>
                <a:effectLst>
                  <a:glow rad="101600">
                    <a:schemeClr val="bg1">
                      <a:alpha val="60000"/>
                    </a:schemeClr>
                  </a:glow>
                </a:effectLst>
              </a:rPr>
              <a:t/>
            </a:r>
            <a:br>
              <a:rPr lang="id-ID" altLang="zh-TW" sz="3600" kern="1200" dirty="0">
                <a:solidFill>
                  <a:srgbClr val="663300"/>
                </a:solidFill>
                <a:effectLst>
                  <a:glow rad="101600">
                    <a:schemeClr val="bg1">
                      <a:alpha val="60000"/>
                    </a:schemeClr>
                  </a:glow>
                </a:effectLst>
              </a:rPr>
            </a:br>
            <a:r>
              <a:rPr lang="en-US" altLang="zh-TW" sz="3600" kern="1200" dirty="0" smtClean="0">
                <a:solidFill>
                  <a:srgbClr val="663300"/>
                </a:solidFill>
                <a:effectLst>
                  <a:glow rad="101600">
                    <a:schemeClr val="bg1">
                      <a:alpha val="60000"/>
                    </a:schemeClr>
                  </a:glow>
                </a:effectLst>
              </a:rPr>
              <a:t>     the </a:t>
            </a:r>
            <a:r>
              <a:rPr lang="en-US" altLang="zh-TW" sz="3600" kern="1200" dirty="0">
                <a:solidFill>
                  <a:srgbClr val="663300"/>
                </a:solidFill>
                <a:effectLst>
                  <a:glow rad="101600">
                    <a:schemeClr val="bg1">
                      <a:alpha val="60000"/>
                    </a:schemeClr>
                  </a:glow>
                </a:effectLst>
              </a:rPr>
              <a:t>Uncertainties of </a:t>
            </a:r>
            <a:r>
              <a:rPr lang="id-ID" altLang="zh-TW" sz="3600" kern="1200" dirty="0">
                <a:solidFill>
                  <a:srgbClr val="663300"/>
                </a:solidFill>
                <a:effectLst>
                  <a:glow rad="101600">
                    <a:schemeClr val="bg1">
                      <a:alpha val="60000"/>
                    </a:schemeClr>
                  </a:glow>
                </a:effectLst>
              </a:rPr>
              <a:t>T</a:t>
            </a:r>
            <a:r>
              <a:rPr lang="en-US" altLang="zh-TW" sz="3600" kern="1200" dirty="0">
                <a:solidFill>
                  <a:srgbClr val="663300"/>
                </a:solidFill>
                <a:effectLst>
                  <a:glow rad="101600">
                    <a:schemeClr val="bg1">
                      <a:alpha val="60000"/>
                    </a:schemeClr>
                  </a:glow>
                </a:effectLst>
              </a:rPr>
              <a:t>heir Beliefs</a:t>
            </a:r>
          </a:p>
        </p:txBody>
      </p:sp>
      <p:sp>
        <p:nvSpPr>
          <p:cNvPr id="10577923" name="Rectangle 3"/>
          <p:cNvSpPr>
            <a:spLocks noGrp="1" noChangeArrowheads="1"/>
          </p:cNvSpPr>
          <p:nvPr>
            <p:ph idx="4294967295"/>
          </p:nvPr>
        </p:nvSpPr>
        <p:spPr>
          <a:xfrm>
            <a:off x="611188" y="1196975"/>
            <a:ext cx="8143875" cy="5143500"/>
          </a:xfrm>
        </p:spPr>
        <p:txBody>
          <a:bodyPr/>
          <a:lstStyle/>
          <a:p>
            <a:pPr marL="533400" lvl="1" indent="-533400" eaLnBrk="1" hangingPunct="1">
              <a:spcBef>
                <a:spcPct val="0"/>
              </a:spcBef>
              <a:spcAft>
                <a:spcPts val="2400"/>
              </a:spcAft>
              <a:buFont typeface="Galatia SIL" pitchFamily="2" charset="0"/>
              <a:buAutoNum type="arabicPeriod"/>
            </a:pPr>
            <a:r>
              <a:rPr lang="en-US" altLang="zh-TW" sz="3200" smtClean="0">
                <a:ea typeface="PMingLiU" pitchFamily="18" charset="-120"/>
              </a:rPr>
              <a:t>Do you really think it really matters what we believe?</a:t>
            </a:r>
          </a:p>
          <a:p>
            <a:pPr marL="533400" lvl="1" indent="-533400" eaLnBrk="1" hangingPunct="1">
              <a:spcBef>
                <a:spcPct val="0"/>
              </a:spcBef>
              <a:spcAft>
                <a:spcPts val="2400"/>
              </a:spcAft>
              <a:buFont typeface="Galatia SIL" pitchFamily="2" charset="0"/>
              <a:buAutoNum type="arabicPeriod" startAt="2"/>
            </a:pPr>
            <a:r>
              <a:rPr lang="en-US" altLang="zh-TW" sz="3200" smtClean="0">
                <a:ea typeface="PMingLiU" pitchFamily="18" charset="-120"/>
              </a:rPr>
              <a:t>Do you think that all religious</a:t>
            </a:r>
            <a:r>
              <a:rPr lang="id-ID" altLang="zh-TW" sz="3200" smtClean="0">
                <a:ea typeface="PMingLiU" pitchFamily="18" charset="-120"/>
              </a:rPr>
              <a:t> </a:t>
            </a:r>
            <a:r>
              <a:rPr lang="en-US" altLang="zh-TW" sz="3200" smtClean="0">
                <a:ea typeface="PMingLiU" pitchFamily="18" charset="-120"/>
              </a:rPr>
              <a:t>beliefs basically teach the same thing?</a:t>
            </a:r>
          </a:p>
          <a:p>
            <a:pPr marL="533400" lvl="1" indent="-533400" eaLnBrk="1" hangingPunct="1">
              <a:spcBef>
                <a:spcPct val="0"/>
              </a:spcBef>
              <a:spcAft>
                <a:spcPts val="2400"/>
              </a:spcAft>
              <a:buFontTx/>
              <a:buAutoNum type="arabicPeriod" startAt="3"/>
            </a:pPr>
            <a:r>
              <a:rPr lang="en-US" altLang="en-US" sz="3200" smtClean="0"/>
              <a:t>Do you think it is possible that you and I were put here on this earth for some kind of purpose?  If so what do you think that was? </a:t>
            </a:r>
            <a:endParaRPr lang="en-US" altLang="zh-TW" sz="3200" smtClean="0">
              <a:ea typeface="PMingLiU" pitchFamily="18" charset="-12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577923">
                                            <p:txEl>
                                              <p:pRg st="0" end="0"/>
                                            </p:txEl>
                                          </p:spTgt>
                                        </p:tgtEl>
                                        <p:attrNameLst>
                                          <p:attrName>style.visibility</p:attrName>
                                        </p:attrNameLst>
                                      </p:cBhvr>
                                      <p:to>
                                        <p:strVal val="visible"/>
                                      </p:to>
                                    </p:set>
                                    <p:anim calcmode="lin" valueType="num">
                                      <p:cBhvr additive="base">
                                        <p:cTn id="7" dur="500" fill="hold"/>
                                        <p:tgtEl>
                                          <p:spTgt spid="105779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779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577923">
                                            <p:txEl>
                                              <p:pRg st="1" end="1"/>
                                            </p:txEl>
                                          </p:spTgt>
                                        </p:tgtEl>
                                        <p:attrNameLst>
                                          <p:attrName>style.visibility</p:attrName>
                                        </p:attrNameLst>
                                      </p:cBhvr>
                                      <p:to>
                                        <p:strVal val="visible"/>
                                      </p:to>
                                    </p:set>
                                    <p:anim calcmode="lin" valueType="num">
                                      <p:cBhvr additive="base">
                                        <p:cTn id="13" dur="500" fill="hold"/>
                                        <p:tgtEl>
                                          <p:spTgt spid="105779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5779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577923">
                                            <p:txEl>
                                              <p:pRg st="2" end="2"/>
                                            </p:txEl>
                                          </p:spTgt>
                                        </p:tgtEl>
                                        <p:attrNameLst>
                                          <p:attrName>style.visibility</p:attrName>
                                        </p:attrNameLst>
                                      </p:cBhvr>
                                      <p:to>
                                        <p:strVal val="visible"/>
                                      </p:to>
                                    </p:set>
                                    <p:anim calcmode="lin" valueType="num">
                                      <p:cBhvr additive="base">
                                        <p:cTn id="19" dur="500" fill="hold"/>
                                        <p:tgtEl>
                                          <p:spTgt spid="105779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5779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Oval 7"/>
          <p:cNvSpPr/>
          <p:nvPr/>
        </p:nvSpPr>
        <p:spPr>
          <a:xfrm>
            <a:off x="6857984" y="428604"/>
            <a:ext cx="2000296" cy="2000296"/>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id-ID"/>
          </a:p>
        </p:txBody>
      </p:sp>
      <p:sp>
        <p:nvSpPr>
          <p:cNvPr id="10582018" name="Rectangle 2"/>
          <p:cNvSpPr>
            <a:spLocks noGrp="1" noChangeArrowheads="1"/>
          </p:cNvSpPr>
          <p:nvPr>
            <p:ph type="title" idx="4294967295"/>
          </p:nvPr>
        </p:nvSpPr>
        <p:spPr>
          <a:xfrm>
            <a:off x="214282" y="71414"/>
            <a:ext cx="8929718" cy="1143000"/>
          </a:xfrm>
          <a:ln>
            <a:miter lim="800000"/>
            <a:headEnd/>
            <a:tailEnd/>
          </a:ln>
          <a:extLst/>
        </p:spPr>
        <p:txBody>
          <a:bodyPr rtlCol="0">
            <a:normAutofit/>
          </a:bodyPr>
          <a:lstStyle/>
          <a:p>
            <a:pPr eaLnBrk="1" fontAlgn="auto" hangingPunct="1">
              <a:lnSpc>
                <a:spcPct val="70000"/>
              </a:lnSpc>
              <a:spcAft>
                <a:spcPts val="0"/>
              </a:spcAft>
              <a:defRPr/>
            </a:pPr>
            <a:r>
              <a:rPr kumimoji="1" lang="en-US" altLang="zh-TW" sz="3600" kern="1200" dirty="0" smtClean="0">
                <a:solidFill>
                  <a:srgbClr val="663300"/>
                </a:solidFill>
                <a:effectLst>
                  <a:glow rad="101600">
                    <a:schemeClr val="bg1">
                      <a:alpha val="60000"/>
                    </a:schemeClr>
                  </a:glow>
                </a:effectLst>
              </a:rPr>
              <a:t>     Follow-up </a:t>
            </a:r>
            <a:r>
              <a:rPr kumimoji="1" lang="en-US" altLang="zh-TW" sz="3600" kern="1200" dirty="0">
                <a:solidFill>
                  <a:srgbClr val="663300"/>
                </a:solidFill>
                <a:effectLst>
                  <a:glow rad="101600">
                    <a:schemeClr val="bg1">
                      <a:alpha val="60000"/>
                    </a:schemeClr>
                  </a:glow>
                </a:effectLst>
              </a:rPr>
              <a:t>Questions </a:t>
            </a:r>
            <a:r>
              <a:rPr kumimoji="1" lang="id-ID" altLang="zh-TW" sz="3600" kern="1200" dirty="0">
                <a:solidFill>
                  <a:srgbClr val="663300"/>
                </a:solidFill>
                <a:effectLst>
                  <a:glow rad="101600">
                    <a:schemeClr val="bg1">
                      <a:alpha val="60000"/>
                    </a:schemeClr>
                  </a:glow>
                </a:effectLst>
              </a:rPr>
              <a:t>t</a:t>
            </a:r>
            <a:r>
              <a:rPr kumimoji="1" lang="en-US" altLang="zh-TW" sz="3600" kern="1200" dirty="0">
                <a:solidFill>
                  <a:srgbClr val="663300"/>
                </a:solidFill>
                <a:effectLst>
                  <a:glow rad="101600">
                    <a:schemeClr val="bg1">
                      <a:alpha val="60000"/>
                    </a:schemeClr>
                  </a:glow>
                </a:effectLst>
              </a:rPr>
              <a:t>hat Can </a:t>
            </a:r>
            <a:r>
              <a:rPr kumimoji="1" lang="id-ID" altLang="zh-TW" sz="3600" kern="1200" dirty="0">
                <a:solidFill>
                  <a:srgbClr val="663300"/>
                </a:solidFill>
                <a:effectLst>
                  <a:glow rad="101600">
                    <a:schemeClr val="bg1">
                      <a:alpha val="60000"/>
                    </a:schemeClr>
                  </a:glow>
                </a:effectLst>
              </a:rPr>
              <a:t/>
            </a:r>
            <a:br>
              <a:rPr kumimoji="1" lang="id-ID" altLang="zh-TW" sz="3600" kern="1200" dirty="0">
                <a:solidFill>
                  <a:srgbClr val="663300"/>
                </a:solidFill>
                <a:effectLst>
                  <a:glow rad="101600">
                    <a:schemeClr val="bg1">
                      <a:alpha val="60000"/>
                    </a:schemeClr>
                  </a:glow>
                </a:effectLst>
              </a:rPr>
            </a:br>
            <a:r>
              <a:rPr kumimoji="1" lang="en-US" altLang="zh-TW" sz="3600" kern="1200" dirty="0" smtClean="0">
                <a:solidFill>
                  <a:srgbClr val="663300"/>
                </a:solidFill>
                <a:effectLst>
                  <a:glow rad="101600">
                    <a:schemeClr val="bg1">
                      <a:alpha val="60000"/>
                    </a:schemeClr>
                  </a:glow>
                </a:effectLst>
              </a:rPr>
              <a:t>     Expose </a:t>
            </a:r>
            <a:r>
              <a:rPr kumimoji="1" lang="en-US" altLang="zh-TW" sz="3600" kern="1200" dirty="0">
                <a:solidFill>
                  <a:srgbClr val="663300"/>
                </a:solidFill>
                <a:effectLst>
                  <a:glow rad="101600">
                    <a:schemeClr val="bg1">
                      <a:alpha val="60000"/>
                    </a:schemeClr>
                  </a:glow>
                </a:effectLst>
              </a:rPr>
              <a:t>False </a:t>
            </a:r>
            <a:r>
              <a:rPr kumimoji="1" lang="id-ID" altLang="zh-TW" sz="3600" kern="1200" dirty="0">
                <a:solidFill>
                  <a:srgbClr val="663300"/>
                </a:solidFill>
                <a:effectLst>
                  <a:glow rad="101600">
                    <a:schemeClr val="bg1">
                      <a:alpha val="60000"/>
                    </a:schemeClr>
                  </a:glow>
                </a:effectLst>
              </a:rPr>
              <a:t>B</a:t>
            </a:r>
            <a:r>
              <a:rPr kumimoji="1" lang="en-US" altLang="zh-TW" sz="3600" kern="1200" dirty="0" err="1">
                <a:solidFill>
                  <a:srgbClr val="663300"/>
                </a:solidFill>
                <a:effectLst>
                  <a:glow rad="101600">
                    <a:schemeClr val="bg1">
                      <a:alpha val="60000"/>
                    </a:schemeClr>
                  </a:glow>
                </a:effectLst>
              </a:rPr>
              <a:t>eliefs</a:t>
            </a:r>
            <a:r>
              <a:rPr kumimoji="1" lang="en-US" altLang="zh-TW" sz="3600" kern="1200" dirty="0">
                <a:solidFill>
                  <a:srgbClr val="663300"/>
                </a:solidFill>
                <a:effectLst>
                  <a:glow rad="101600">
                    <a:schemeClr val="bg1">
                      <a:alpha val="60000"/>
                    </a:schemeClr>
                  </a:glow>
                </a:effectLst>
              </a:rPr>
              <a:t> or Concepts</a:t>
            </a:r>
          </a:p>
        </p:txBody>
      </p:sp>
      <p:sp>
        <p:nvSpPr>
          <p:cNvPr id="6147" name="Rectangle 3"/>
          <p:cNvSpPr>
            <a:spLocks noGrp="1" noChangeArrowheads="1"/>
          </p:cNvSpPr>
          <p:nvPr>
            <p:ph idx="4294967295"/>
          </p:nvPr>
        </p:nvSpPr>
        <p:spPr>
          <a:xfrm>
            <a:off x="571500" y="1571625"/>
            <a:ext cx="7786688" cy="4929188"/>
          </a:xfrm>
        </p:spPr>
        <p:txBody>
          <a:bodyPr/>
          <a:lstStyle/>
          <a:p>
            <a:pPr marL="444500" indent="-444500" eaLnBrk="1" hangingPunct="1">
              <a:spcBef>
                <a:spcPct val="0"/>
              </a:spcBef>
              <a:spcAft>
                <a:spcPts val="2400"/>
              </a:spcAft>
              <a:buFont typeface="Arial" charset="0"/>
              <a:buNone/>
            </a:pPr>
            <a:r>
              <a:rPr lang="en-US" altLang="zh-TW" sz="4000" b="1" i="1" smtClean="0">
                <a:solidFill>
                  <a:srgbClr val="C00000"/>
                </a:solidFill>
                <a:ea typeface="PMingLiU" pitchFamily="18" charset="-120"/>
                <a:cs typeface="Arial" charset="0"/>
              </a:rPr>
              <a:t>How is it possible</a:t>
            </a:r>
            <a:r>
              <a:rPr lang="id-ID" altLang="zh-TW" sz="4000" b="1" i="1" smtClean="0">
                <a:solidFill>
                  <a:srgbClr val="C00000"/>
                </a:solidFill>
                <a:ea typeface="PMingLiU" pitchFamily="18" charset="-120"/>
                <a:cs typeface="Arial" charset="0"/>
              </a:rPr>
              <a:t> ...</a:t>
            </a:r>
            <a:endParaRPr lang="en-US" altLang="zh-TW" sz="4000" b="1" i="1" smtClean="0">
              <a:solidFill>
                <a:srgbClr val="C00000"/>
              </a:solidFill>
              <a:ea typeface="PMingLiU" pitchFamily="18" charset="-120"/>
              <a:cs typeface="Arial" charset="0"/>
            </a:endParaRPr>
          </a:p>
          <a:p>
            <a:pPr marL="444500" indent="-444500" eaLnBrk="1" hangingPunct="1">
              <a:spcBef>
                <a:spcPct val="0"/>
              </a:spcBef>
              <a:spcAft>
                <a:spcPts val="2400"/>
              </a:spcAft>
              <a:buFont typeface="Arial" charset="0"/>
              <a:buNone/>
            </a:pPr>
            <a:r>
              <a:rPr lang="id-ID" altLang="zh-TW" smtClean="0">
                <a:ea typeface="PMingLiU" pitchFamily="18" charset="-120"/>
                <a:cs typeface="Arial" charset="0"/>
              </a:rPr>
              <a:t>... 	</a:t>
            </a:r>
            <a:r>
              <a:rPr lang="en-US" altLang="zh-TW" smtClean="0">
                <a:ea typeface="PMingLiU" pitchFamily="18" charset="-120"/>
                <a:cs typeface="Arial" charset="0"/>
              </a:rPr>
              <a:t>for all religions to be the same when some of them contradict each other’s key beliefs?</a:t>
            </a:r>
          </a:p>
          <a:p>
            <a:pPr marL="444500" indent="-444500" eaLnBrk="1" hangingPunct="1">
              <a:spcBef>
                <a:spcPct val="0"/>
              </a:spcBef>
              <a:spcAft>
                <a:spcPts val="2400"/>
              </a:spcAft>
              <a:buFont typeface="Arial" charset="0"/>
              <a:buNone/>
            </a:pPr>
            <a:r>
              <a:rPr lang="id-ID" altLang="zh-TW" smtClean="0">
                <a:ea typeface="PMingLiU" pitchFamily="18" charset="-120"/>
                <a:cs typeface="Arial" charset="0"/>
              </a:rPr>
              <a:t>... 	</a:t>
            </a:r>
            <a:r>
              <a:rPr lang="en-US" altLang="zh-TW" smtClean="0">
                <a:ea typeface="PMingLiU" pitchFamily="18" charset="-120"/>
                <a:cs typeface="Arial" charset="0"/>
              </a:rPr>
              <a:t>for there to be meaning and purpose in our lives and at the same time believe that there is no God?</a:t>
            </a:r>
          </a:p>
        </p:txBody>
      </p:sp>
      <p:sp>
        <p:nvSpPr>
          <p:cNvPr id="100359" name="Text Box 4"/>
          <p:cNvSpPr txBox="1">
            <a:spLocks noChangeArrowheads="1"/>
          </p:cNvSpPr>
          <p:nvPr/>
        </p:nvSpPr>
        <p:spPr bwMode="auto">
          <a:xfrm>
            <a:off x="684213" y="1700213"/>
            <a:ext cx="629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zh-TW" sz="2800" b="1">
              <a:solidFill>
                <a:srgbClr val="663300"/>
              </a:solidFill>
              <a:latin typeface="Candara" pitchFamily="34" charset="0"/>
              <a:ea typeface="PMingLiU" pitchFamily="18" charset="-120"/>
              <a:cs typeface="Arial" charset="0"/>
            </a:endParaRPr>
          </a:p>
        </p:txBody>
      </p:sp>
      <p:pic>
        <p:nvPicPr>
          <p:cNvPr id="10036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875" y="714375"/>
            <a:ext cx="15716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blinds(horizontal)">
                                      <p:cBhvr>
                                        <p:cTn id="7" dur="500"/>
                                        <p:tgtEl>
                                          <p:spTgt spid="61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blinds(horizontal)">
                                      <p:cBhvr>
                                        <p:cTn id="12"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60866" name="Rectangle 2"/>
          <p:cNvSpPr>
            <a:spLocks noGrp="1" noChangeArrowheads="1"/>
          </p:cNvSpPr>
          <p:nvPr>
            <p:ph type="title" idx="4294967295"/>
          </p:nvPr>
        </p:nvSpPr>
        <p:spPr>
          <a:xfrm>
            <a:off x="214282" y="71414"/>
            <a:ext cx="8929718" cy="1143000"/>
          </a:xfrm>
          <a:ln>
            <a:miter lim="800000"/>
            <a:headEnd/>
            <a:tailEnd/>
          </a:ln>
          <a:extLst/>
        </p:spPr>
        <p:txBody>
          <a:bodyPr rtlCol="0">
            <a:normAutofit/>
          </a:bodyPr>
          <a:lstStyle/>
          <a:p>
            <a:pPr eaLnBrk="1" fontAlgn="auto" hangingPunct="1">
              <a:lnSpc>
                <a:spcPct val="70000"/>
              </a:lnSpc>
              <a:spcAft>
                <a:spcPts val="0"/>
              </a:spcAft>
              <a:defRPr/>
            </a:pPr>
            <a:r>
              <a:rPr lang="en-US" altLang="zh-TW" sz="3600" kern="1200" dirty="0" smtClean="0">
                <a:solidFill>
                  <a:srgbClr val="663300"/>
                </a:solidFill>
                <a:effectLst>
                  <a:glow rad="101600">
                    <a:schemeClr val="bg1">
                      <a:alpha val="60000"/>
                    </a:schemeClr>
                  </a:glow>
                </a:effectLst>
              </a:rPr>
              <a:t>     Asking </a:t>
            </a:r>
            <a:r>
              <a:rPr lang="en-US" altLang="zh-TW" sz="3600" kern="1200" dirty="0">
                <a:solidFill>
                  <a:srgbClr val="663300"/>
                </a:solidFill>
                <a:effectLst>
                  <a:glow rad="101600">
                    <a:schemeClr val="bg1">
                      <a:alpha val="60000"/>
                    </a:schemeClr>
                  </a:glow>
                </a:effectLst>
              </a:rPr>
              <a:t>Thought Provoking Questions!</a:t>
            </a:r>
          </a:p>
        </p:txBody>
      </p:sp>
      <p:sp>
        <p:nvSpPr>
          <p:cNvPr id="10660867" name="Rectangle 3"/>
          <p:cNvSpPr>
            <a:spLocks noGrp="1" noChangeArrowheads="1"/>
          </p:cNvSpPr>
          <p:nvPr>
            <p:ph idx="4294967295"/>
          </p:nvPr>
        </p:nvSpPr>
        <p:spPr>
          <a:xfrm>
            <a:off x="571500" y="1428750"/>
            <a:ext cx="7929563" cy="5143500"/>
          </a:xfrm>
        </p:spPr>
        <p:txBody>
          <a:bodyPr/>
          <a:lstStyle/>
          <a:p>
            <a:pPr marL="0" indent="0" eaLnBrk="1" hangingPunct="1">
              <a:spcBef>
                <a:spcPct val="0"/>
              </a:spcBef>
              <a:spcAft>
                <a:spcPts val="1800"/>
              </a:spcAft>
              <a:buFontTx/>
              <a:buNone/>
            </a:pPr>
            <a:r>
              <a:rPr lang="en-US" altLang="zh-TW" smtClean="0">
                <a:ea typeface="PMingLiU" pitchFamily="18" charset="-120"/>
              </a:rPr>
              <a:t>If you were coming to the end of your life, and you met Jesus </a:t>
            </a:r>
            <a:r>
              <a:rPr lang="id-ID" altLang="zh-TW" smtClean="0">
                <a:ea typeface="PMingLiU" pitchFamily="18" charset="-120"/>
              </a:rPr>
              <a:t>and other great religious leaders, </a:t>
            </a:r>
            <a:r>
              <a:rPr lang="en-US" altLang="zh-TW" smtClean="0">
                <a:ea typeface="PMingLiU" pitchFamily="18" charset="-120"/>
              </a:rPr>
              <a:t>and each suggested a different path, who’s advice should you take</a:t>
            </a:r>
            <a:r>
              <a:rPr lang="id-ID" altLang="zh-TW" smtClean="0">
                <a:ea typeface="PMingLiU" pitchFamily="18" charset="-120"/>
              </a:rPr>
              <a:t>?</a:t>
            </a:r>
            <a:endParaRPr lang="en-US" altLang="zh-TW" smtClean="0">
              <a:ea typeface="PMingLiU" pitchFamily="18" charset="-120"/>
            </a:endParaRPr>
          </a:p>
          <a:p>
            <a:pPr marL="0" indent="0" eaLnBrk="1" hangingPunct="1">
              <a:spcBef>
                <a:spcPct val="0"/>
              </a:spcBef>
              <a:spcAft>
                <a:spcPts val="1800"/>
              </a:spcAft>
              <a:buFontTx/>
              <a:buNone/>
            </a:pPr>
            <a:r>
              <a:rPr lang="en-US" altLang="zh-TW" smtClean="0">
                <a:ea typeface="PMingLiU" pitchFamily="18" charset="-120"/>
              </a:rPr>
              <a:t>Wouldn’t you take the advice of someone who’s been to the other side and come back to tell us about it?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660867">
                                            <p:txEl>
                                              <p:pRg st="1" end="1"/>
                                            </p:txEl>
                                          </p:spTgt>
                                        </p:tgtEl>
                                        <p:attrNameLst>
                                          <p:attrName>style.visibility</p:attrName>
                                        </p:attrNameLst>
                                      </p:cBhvr>
                                      <p:to>
                                        <p:strVal val="visible"/>
                                      </p:to>
                                    </p:set>
                                    <p:animEffect transition="in" filter="blinds(horizontal)">
                                      <p:cBhvr>
                                        <p:cTn id="7" dur="500"/>
                                        <p:tgtEl>
                                          <p:spTgt spid="106608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Oval 7"/>
          <p:cNvSpPr/>
          <p:nvPr/>
        </p:nvSpPr>
        <p:spPr>
          <a:xfrm>
            <a:off x="6857984" y="428604"/>
            <a:ext cx="2000296" cy="2000296"/>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id-ID"/>
          </a:p>
        </p:txBody>
      </p:sp>
      <p:sp>
        <p:nvSpPr>
          <p:cNvPr id="10582018" name="Rectangle 2"/>
          <p:cNvSpPr>
            <a:spLocks noGrp="1" noChangeArrowheads="1"/>
          </p:cNvSpPr>
          <p:nvPr>
            <p:ph type="title" idx="4294967295"/>
          </p:nvPr>
        </p:nvSpPr>
        <p:spPr>
          <a:xfrm>
            <a:off x="214282" y="71414"/>
            <a:ext cx="8929718" cy="1143000"/>
          </a:xfrm>
          <a:ln>
            <a:solidFill>
              <a:schemeClr val="accent1"/>
            </a:solidFill>
            <a:miter lim="800000"/>
            <a:headEnd/>
            <a:tailEnd/>
          </a:ln>
          <a:extLst/>
        </p:spPr>
        <p:txBody>
          <a:bodyPr rtlCol="0">
            <a:normAutofit/>
          </a:bodyPr>
          <a:lstStyle/>
          <a:p>
            <a:pPr eaLnBrk="1" fontAlgn="auto" hangingPunct="1">
              <a:lnSpc>
                <a:spcPct val="70000"/>
              </a:lnSpc>
              <a:spcAft>
                <a:spcPts val="0"/>
              </a:spcAft>
              <a:defRPr/>
            </a:pPr>
            <a:r>
              <a:rPr kumimoji="1" lang="en-US" altLang="zh-TW" sz="3600" kern="1200" dirty="0" smtClean="0">
                <a:solidFill>
                  <a:srgbClr val="663300"/>
                </a:solidFill>
                <a:effectLst>
                  <a:glow rad="101600">
                    <a:schemeClr val="bg1">
                      <a:alpha val="60000"/>
                    </a:schemeClr>
                  </a:glow>
                </a:effectLst>
              </a:rPr>
              <a:t>     Follow-up </a:t>
            </a:r>
            <a:r>
              <a:rPr kumimoji="1" lang="en-US" altLang="zh-TW" sz="3600" kern="1200" dirty="0">
                <a:solidFill>
                  <a:srgbClr val="663300"/>
                </a:solidFill>
                <a:effectLst>
                  <a:glow rad="101600">
                    <a:schemeClr val="bg1">
                      <a:alpha val="60000"/>
                    </a:schemeClr>
                  </a:glow>
                </a:effectLst>
              </a:rPr>
              <a:t>Questions That Can </a:t>
            </a:r>
            <a:r>
              <a:rPr kumimoji="1" lang="id-ID" altLang="zh-TW" sz="3600" kern="1200" dirty="0">
                <a:solidFill>
                  <a:srgbClr val="663300"/>
                </a:solidFill>
                <a:effectLst>
                  <a:glow rad="101600">
                    <a:schemeClr val="bg1">
                      <a:alpha val="60000"/>
                    </a:schemeClr>
                  </a:glow>
                </a:effectLst>
              </a:rPr>
              <a:t/>
            </a:r>
            <a:br>
              <a:rPr kumimoji="1" lang="id-ID" altLang="zh-TW" sz="3600" kern="1200" dirty="0">
                <a:solidFill>
                  <a:srgbClr val="663300"/>
                </a:solidFill>
                <a:effectLst>
                  <a:glow rad="101600">
                    <a:schemeClr val="bg1">
                      <a:alpha val="60000"/>
                    </a:schemeClr>
                  </a:glow>
                </a:effectLst>
              </a:rPr>
            </a:br>
            <a:r>
              <a:rPr kumimoji="1" lang="en-US" altLang="zh-TW" sz="3600" kern="1200" dirty="0" smtClean="0">
                <a:solidFill>
                  <a:srgbClr val="663300"/>
                </a:solidFill>
                <a:effectLst>
                  <a:glow rad="101600">
                    <a:schemeClr val="bg1">
                      <a:alpha val="60000"/>
                    </a:schemeClr>
                  </a:glow>
                </a:effectLst>
              </a:rPr>
              <a:t>     Expose </a:t>
            </a:r>
            <a:r>
              <a:rPr kumimoji="1" lang="en-US" altLang="zh-TW" sz="3600" kern="1200" dirty="0">
                <a:solidFill>
                  <a:srgbClr val="663300"/>
                </a:solidFill>
                <a:effectLst>
                  <a:glow rad="101600">
                    <a:schemeClr val="bg1">
                      <a:alpha val="60000"/>
                    </a:schemeClr>
                  </a:glow>
                </a:effectLst>
              </a:rPr>
              <a:t>False </a:t>
            </a:r>
            <a:r>
              <a:rPr kumimoji="1" lang="id-ID" altLang="zh-TW" sz="3600" kern="1200" dirty="0">
                <a:solidFill>
                  <a:srgbClr val="663300"/>
                </a:solidFill>
                <a:effectLst>
                  <a:glow rad="101600">
                    <a:schemeClr val="bg1">
                      <a:alpha val="60000"/>
                    </a:schemeClr>
                  </a:glow>
                </a:effectLst>
              </a:rPr>
              <a:t>B</a:t>
            </a:r>
            <a:r>
              <a:rPr kumimoji="1" lang="en-US" altLang="zh-TW" sz="3600" kern="1200" dirty="0" err="1">
                <a:solidFill>
                  <a:srgbClr val="663300"/>
                </a:solidFill>
                <a:effectLst>
                  <a:glow rad="101600">
                    <a:schemeClr val="bg1">
                      <a:alpha val="60000"/>
                    </a:schemeClr>
                  </a:glow>
                </a:effectLst>
              </a:rPr>
              <a:t>eliefs</a:t>
            </a:r>
            <a:r>
              <a:rPr kumimoji="1" lang="en-US" altLang="zh-TW" sz="3600" kern="1200" dirty="0">
                <a:solidFill>
                  <a:srgbClr val="663300"/>
                </a:solidFill>
                <a:effectLst>
                  <a:glow rad="101600">
                    <a:schemeClr val="bg1">
                      <a:alpha val="60000"/>
                    </a:schemeClr>
                  </a:glow>
                </a:effectLst>
              </a:rPr>
              <a:t> or Concepts</a:t>
            </a:r>
          </a:p>
        </p:txBody>
      </p:sp>
      <p:sp>
        <p:nvSpPr>
          <p:cNvPr id="6147" name="Rectangle 3"/>
          <p:cNvSpPr>
            <a:spLocks noGrp="1" noChangeArrowheads="1"/>
          </p:cNvSpPr>
          <p:nvPr>
            <p:ph idx="4294967295"/>
          </p:nvPr>
        </p:nvSpPr>
        <p:spPr>
          <a:xfrm>
            <a:off x="539750" y="1500188"/>
            <a:ext cx="7643813" cy="4929187"/>
          </a:xfrm>
        </p:spPr>
        <p:txBody>
          <a:bodyPr/>
          <a:lstStyle/>
          <a:p>
            <a:pPr marL="444500" indent="-444500" eaLnBrk="1" hangingPunct="1">
              <a:spcBef>
                <a:spcPct val="0"/>
              </a:spcBef>
              <a:spcAft>
                <a:spcPts val="2400"/>
              </a:spcAft>
              <a:buFont typeface="Arial" charset="0"/>
              <a:buNone/>
            </a:pPr>
            <a:r>
              <a:rPr lang="en-US" altLang="zh-TW" sz="4000" b="1" i="1" smtClean="0">
                <a:solidFill>
                  <a:srgbClr val="C00000"/>
                </a:solidFill>
                <a:ea typeface="PMingLiU" pitchFamily="18" charset="-120"/>
                <a:cs typeface="Arial" charset="0"/>
              </a:rPr>
              <a:t>Other helpful questions</a:t>
            </a:r>
            <a:r>
              <a:rPr lang="id-ID" altLang="zh-TW" sz="4000" b="1" i="1" smtClean="0">
                <a:solidFill>
                  <a:srgbClr val="C00000"/>
                </a:solidFill>
                <a:ea typeface="PMingLiU" pitchFamily="18" charset="-120"/>
                <a:cs typeface="Arial" charset="0"/>
              </a:rPr>
              <a:t>...</a:t>
            </a:r>
            <a:endParaRPr lang="en-US" altLang="zh-TW" sz="4000" b="1" i="1" smtClean="0">
              <a:solidFill>
                <a:srgbClr val="C00000"/>
              </a:solidFill>
              <a:ea typeface="PMingLiU" pitchFamily="18" charset="-120"/>
              <a:cs typeface="Arial" charset="0"/>
            </a:endParaRPr>
          </a:p>
          <a:p>
            <a:pPr marL="444500" indent="-444500" eaLnBrk="1" hangingPunct="1">
              <a:spcBef>
                <a:spcPct val="0"/>
              </a:spcBef>
              <a:spcAft>
                <a:spcPts val="2400"/>
              </a:spcAft>
              <a:buFont typeface="Arial" charset="0"/>
              <a:buNone/>
            </a:pPr>
            <a:r>
              <a:rPr lang="en-US" altLang="zh-TW" smtClean="0">
                <a:ea typeface="PMingLiU" pitchFamily="18" charset="-120"/>
                <a:cs typeface="Arial" charset="0"/>
              </a:rPr>
              <a:t>… Have you come to any conclusions about Jesus Christ?</a:t>
            </a:r>
          </a:p>
          <a:p>
            <a:pPr marL="444500" indent="-444500" eaLnBrk="1" hangingPunct="1">
              <a:spcBef>
                <a:spcPct val="0"/>
              </a:spcBef>
              <a:spcAft>
                <a:spcPts val="2400"/>
              </a:spcAft>
              <a:buFont typeface="Arial" charset="0"/>
              <a:buNone/>
            </a:pPr>
            <a:r>
              <a:rPr lang="en-US" altLang="zh-TW" smtClean="0">
                <a:ea typeface="PMingLiU" pitchFamily="18" charset="-120"/>
                <a:cs typeface="Arial" charset="0"/>
              </a:rPr>
              <a:t>...	How do you fit Jesus into your religious beliefs?</a:t>
            </a:r>
          </a:p>
          <a:p>
            <a:pPr marL="444500" indent="-444500" eaLnBrk="1" hangingPunct="1">
              <a:spcBef>
                <a:spcPct val="0"/>
              </a:spcBef>
              <a:spcAft>
                <a:spcPts val="2400"/>
              </a:spcAft>
              <a:buFont typeface="Arial" charset="0"/>
              <a:buNone/>
            </a:pPr>
            <a:endParaRPr lang="en-US" altLang="zh-TW" smtClean="0">
              <a:ea typeface="PMingLiU" pitchFamily="18" charset="-120"/>
              <a:cs typeface="Arial" charset="0"/>
            </a:endParaRPr>
          </a:p>
          <a:p>
            <a:pPr marL="444500" indent="-444500" eaLnBrk="1" hangingPunct="1">
              <a:spcBef>
                <a:spcPct val="0"/>
              </a:spcBef>
              <a:spcAft>
                <a:spcPts val="2400"/>
              </a:spcAft>
              <a:buFont typeface="Arial" charset="0"/>
              <a:buNone/>
            </a:pPr>
            <a:endParaRPr lang="en-US" altLang="zh-TW" smtClean="0">
              <a:ea typeface="PMingLiU" pitchFamily="18" charset="-120"/>
              <a:cs typeface="Arial" charset="0"/>
            </a:endParaRPr>
          </a:p>
          <a:p>
            <a:pPr marL="444500" indent="-444500" eaLnBrk="1" hangingPunct="1">
              <a:spcBef>
                <a:spcPct val="0"/>
              </a:spcBef>
              <a:spcAft>
                <a:spcPts val="2400"/>
              </a:spcAft>
              <a:buFont typeface="Arial" charset="0"/>
              <a:buNone/>
            </a:pPr>
            <a:endParaRPr lang="en-US" altLang="zh-TW" smtClean="0">
              <a:ea typeface="PMingLiU" pitchFamily="18" charset="-120"/>
              <a:cs typeface="Arial" charset="0"/>
            </a:endParaRPr>
          </a:p>
        </p:txBody>
      </p:sp>
      <p:sp>
        <p:nvSpPr>
          <p:cNvPr id="102407" name="Text Box 4"/>
          <p:cNvSpPr txBox="1">
            <a:spLocks noChangeArrowheads="1"/>
          </p:cNvSpPr>
          <p:nvPr/>
        </p:nvSpPr>
        <p:spPr bwMode="auto">
          <a:xfrm>
            <a:off x="684213" y="1700213"/>
            <a:ext cx="629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zh-TW" sz="2800" b="1">
              <a:solidFill>
                <a:srgbClr val="663300"/>
              </a:solidFill>
              <a:latin typeface="Candara" pitchFamily="34" charset="0"/>
              <a:ea typeface="PMingLiU" pitchFamily="18" charset="-120"/>
              <a:cs typeface="Arial" charset="0"/>
            </a:endParaRPr>
          </a:p>
        </p:txBody>
      </p:sp>
      <p:pic>
        <p:nvPicPr>
          <p:cNvPr id="10240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875" y="714375"/>
            <a:ext cx="15716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blinds(horizontal)">
                                      <p:cBhvr>
                                        <p:cTn id="7" dur="500"/>
                                        <p:tgtEl>
                                          <p:spTgt spid="61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blinds(horizontal)">
                                      <p:cBhvr>
                                        <p:cTn id="12"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2"/>
          <p:cNvSpPr>
            <a:spLocks noGrp="1" noChangeArrowheads="1"/>
          </p:cNvSpPr>
          <p:nvPr>
            <p:ph type="title" idx="4294967295"/>
          </p:nvPr>
        </p:nvSpPr>
        <p:spPr>
          <a:xfrm>
            <a:off x="214282" y="44624"/>
            <a:ext cx="8929718" cy="1143000"/>
          </a:xfrm>
          <a:ln>
            <a:miter lim="800000"/>
            <a:headEnd/>
            <a:tailEnd/>
          </a:ln>
          <a:extLst/>
        </p:spPr>
        <p:txBody>
          <a:bodyPr rtlCol="0">
            <a:normAutofit/>
          </a:bodyPr>
          <a:lstStyle/>
          <a:p>
            <a:pPr eaLnBrk="1" fontAlgn="auto" hangingPunct="1">
              <a:lnSpc>
                <a:spcPct val="70000"/>
              </a:lnSpc>
              <a:spcAft>
                <a:spcPts val="0"/>
              </a:spcAft>
              <a:defRPr/>
            </a:pPr>
            <a:r>
              <a:rPr lang="en-US" altLang="zh-TW" sz="3600" dirty="0" smtClean="0">
                <a:solidFill>
                  <a:srgbClr val="663300"/>
                </a:solidFill>
                <a:effectLst>
                  <a:glow rad="101600">
                    <a:schemeClr val="bg1">
                      <a:alpha val="60000"/>
                    </a:schemeClr>
                  </a:glow>
                </a:effectLst>
                <a:ea typeface="PMingLiU" pitchFamily="18" charset="-120"/>
              </a:rPr>
              <a:t>     The Vital Role </a:t>
            </a:r>
            <a:r>
              <a:rPr lang="id-ID" altLang="zh-TW" sz="3600" dirty="0" smtClean="0">
                <a:solidFill>
                  <a:srgbClr val="663300"/>
                </a:solidFill>
                <a:effectLst>
                  <a:glow rad="101600">
                    <a:schemeClr val="bg1">
                      <a:alpha val="60000"/>
                    </a:schemeClr>
                  </a:glow>
                </a:effectLst>
                <a:ea typeface="PMingLiU" pitchFamily="18" charset="-120"/>
              </a:rPr>
              <a:t>o</a:t>
            </a:r>
            <a:r>
              <a:rPr lang="en-US" altLang="zh-TW" sz="3600" dirty="0" smtClean="0">
                <a:solidFill>
                  <a:srgbClr val="663300"/>
                </a:solidFill>
                <a:effectLst>
                  <a:glow rad="101600">
                    <a:schemeClr val="bg1">
                      <a:alpha val="60000"/>
                    </a:schemeClr>
                  </a:glow>
                </a:effectLst>
                <a:ea typeface="PMingLiU" pitchFamily="18" charset="-120"/>
              </a:rPr>
              <a:t>f </a:t>
            </a:r>
            <a:r>
              <a:rPr lang="id-ID" altLang="zh-TW" sz="3600" dirty="0" smtClean="0">
                <a:solidFill>
                  <a:srgbClr val="663300"/>
                </a:solidFill>
                <a:effectLst>
                  <a:glow rad="101600">
                    <a:schemeClr val="bg1">
                      <a:alpha val="60000"/>
                    </a:schemeClr>
                  </a:glow>
                </a:effectLst>
                <a:ea typeface="PMingLiU" pitchFamily="18" charset="-120"/>
              </a:rPr>
              <a:t/>
            </a:r>
            <a:br>
              <a:rPr lang="id-ID" altLang="zh-TW" sz="3600" dirty="0" smtClean="0">
                <a:solidFill>
                  <a:srgbClr val="663300"/>
                </a:solidFill>
                <a:effectLst>
                  <a:glow rad="101600">
                    <a:schemeClr val="bg1">
                      <a:alpha val="60000"/>
                    </a:schemeClr>
                  </a:glow>
                </a:effectLst>
                <a:ea typeface="PMingLiU" pitchFamily="18" charset="-120"/>
              </a:rPr>
            </a:br>
            <a:r>
              <a:rPr lang="en-US" altLang="zh-TW" sz="3600" dirty="0" smtClean="0">
                <a:solidFill>
                  <a:srgbClr val="663300"/>
                </a:solidFill>
                <a:effectLst>
                  <a:glow rad="101600">
                    <a:schemeClr val="bg1">
                      <a:alpha val="60000"/>
                    </a:schemeClr>
                  </a:glow>
                </a:effectLst>
                <a:ea typeface="PMingLiU" pitchFamily="18" charset="-120"/>
              </a:rPr>
              <a:t>     The Holy Spirit </a:t>
            </a:r>
            <a:r>
              <a:rPr lang="id-ID" altLang="zh-TW" sz="3600" dirty="0" smtClean="0">
                <a:solidFill>
                  <a:srgbClr val="663300"/>
                </a:solidFill>
                <a:effectLst>
                  <a:glow rad="101600">
                    <a:schemeClr val="bg1">
                      <a:alpha val="60000"/>
                    </a:schemeClr>
                  </a:glow>
                </a:effectLst>
                <a:ea typeface="PMingLiU" pitchFamily="18" charset="-120"/>
              </a:rPr>
              <a:t>i</a:t>
            </a:r>
            <a:r>
              <a:rPr lang="en-US" altLang="zh-TW" sz="3600" dirty="0" smtClean="0">
                <a:solidFill>
                  <a:srgbClr val="663300"/>
                </a:solidFill>
                <a:effectLst>
                  <a:glow rad="101600">
                    <a:schemeClr val="bg1">
                      <a:alpha val="60000"/>
                    </a:schemeClr>
                  </a:glow>
                </a:effectLst>
                <a:ea typeface="PMingLiU" pitchFamily="18" charset="-120"/>
              </a:rPr>
              <a:t>n Evangelism</a:t>
            </a:r>
          </a:p>
        </p:txBody>
      </p:sp>
      <p:pic>
        <p:nvPicPr>
          <p:cNvPr id="8" name="Picture 2" descr="F:\5 PEMBINAAN Penginjilan &amp; Tindak Lanjut Dasar\1 MODEL\Meekness &amp; Truth, Conversational Evangelism\ce-book.jpg"/>
          <p:cNvPicPr>
            <a:picLocks noChangeAspect="1" noChangeArrowheads="1"/>
          </p:cNvPicPr>
          <p:nvPr/>
        </p:nvPicPr>
        <p:blipFill>
          <a:blip r:embed="rId3">
            <a:lum contrast="10000"/>
          </a:blip>
          <a:srcRect/>
          <a:stretch>
            <a:fillRect/>
          </a:stretch>
        </p:blipFill>
        <p:spPr bwMode="auto">
          <a:xfrm>
            <a:off x="0" y="6515100"/>
            <a:ext cx="9144000" cy="342900"/>
          </a:xfrm>
          <a:prstGeom prst="rect">
            <a:avLst/>
          </a:prstGeom>
          <a:ln>
            <a:noFill/>
          </a:ln>
          <a:effectLst>
            <a:outerShdw blurRad="190500" algn="tl" rotWithShape="0">
              <a:srgbClr val="000000">
                <a:alpha val="70000"/>
              </a:srgbClr>
            </a:outerShdw>
          </a:effectLst>
        </p:spPr>
      </p:pic>
      <p:sp>
        <p:nvSpPr>
          <p:cNvPr id="9" name="TextBox 8"/>
          <p:cNvSpPr txBox="1"/>
          <p:nvPr/>
        </p:nvSpPr>
        <p:spPr>
          <a:xfrm>
            <a:off x="714348" y="6477000"/>
            <a:ext cx="8429652" cy="400110"/>
          </a:xfrm>
          <a:prstGeom prst="rect">
            <a:avLst/>
          </a:prstGeom>
          <a:noFill/>
        </p:spPr>
        <p:txBody>
          <a:bodyPr>
            <a:spAutoFit/>
          </a:bodyPr>
          <a:lstStyle/>
          <a:p>
            <a:pPr fontAlgn="auto">
              <a:spcBef>
                <a:spcPts val="0"/>
              </a:spcBef>
              <a:spcAft>
                <a:spcPts val="0"/>
              </a:spcAft>
              <a:defRPr/>
            </a:pPr>
            <a:r>
              <a:rPr lang="id-ID" sz="2000" b="1" i="1" dirty="0">
                <a:ln w="12700">
                  <a:solidFill>
                    <a:sysClr val="windowText" lastClr="000000"/>
                  </a:solidFill>
                  <a:prstDash val="solid"/>
                </a:ln>
                <a:solidFill>
                  <a:schemeClr val="bg2">
                    <a:tint val="85000"/>
                    <a:satMod val="155000"/>
                  </a:schemeClr>
                </a:solidFill>
                <a:latin typeface="Candara" pitchFamily="34" charset="0"/>
              </a:rPr>
              <a:t>Conversational </a:t>
            </a:r>
            <a:r>
              <a:rPr lang="id-ID" sz="2000" b="1" dirty="0">
                <a:latin typeface="Candara" pitchFamily="34" charset="0"/>
              </a:rPr>
              <a:t>EVANGELISM</a:t>
            </a:r>
          </a:p>
        </p:txBody>
      </p:sp>
      <p:pic>
        <p:nvPicPr>
          <p:cNvPr id="10" name="Picture 9" descr="mt_mini_03220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96850" y="6261100"/>
            <a:ext cx="517525" cy="525463"/>
          </a:xfrm>
          <a:prstGeom prst="rect">
            <a:avLst/>
          </a:prstGeom>
          <a:ln>
            <a:noFill/>
          </a:ln>
          <a:effectLst>
            <a:outerShdw blurRad="190500" algn="tl" rotWithShape="0">
              <a:srgbClr val="000000">
                <a:alpha val="70000"/>
              </a:srgbClr>
            </a:outerShdw>
          </a:effectLst>
        </p:spPr>
      </p:pic>
      <p:pic>
        <p:nvPicPr>
          <p:cNvPr id="84998" name="Picture 6" descr="chemistryNewLogo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75" y="1285875"/>
            <a:ext cx="888682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Oval 7"/>
          <p:cNvSpPr/>
          <p:nvPr/>
        </p:nvSpPr>
        <p:spPr>
          <a:xfrm>
            <a:off x="7063973" y="29372"/>
            <a:ext cx="1630030" cy="1376920"/>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id-ID">
              <a:solidFill>
                <a:srgbClr val="FFFFFF"/>
              </a:solidFill>
            </a:endParaRPr>
          </a:p>
        </p:txBody>
      </p:sp>
      <p:sp>
        <p:nvSpPr>
          <p:cNvPr id="10582018" name="Rectangle 2"/>
          <p:cNvSpPr>
            <a:spLocks noGrp="1" noChangeArrowheads="1"/>
          </p:cNvSpPr>
          <p:nvPr>
            <p:ph type="title" idx="4294967295"/>
          </p:nvPr>
        </p:nvSpPr>
        <p:spPr>
          <a:xfrm>
            <a:off x="214282" y="36687"/>
            <a:ext cx="8929718" cy="1143000"/>
          </a:xfrm>
          <a:ln>
            <a:solidFill>
              <a:schemeClr val="accent1"/>
            </a:solidFill>
            <a:miter lim="800000"/>
            <a:headEnd/>
            <a:tailEnd/>
          </a:ln>
          <a:extLst/>
        </p:spPr>
        <p:txBody>
          <a:bodyPr rtlCol="0">
            <a:normAutofit fontScale="90000"/>
          </a:bodyPr>
          <a:lstStyle/>
          <a:p>
            <a:pPr eaLnBrk="1" fontAlgn="auto" hangingPunct="1">
              <a:lnSpc>
                <a:spcPct val="70000"/>
              </a:lnSpc>
              <a:spcAft>
                <a:spcPts val="0"/>
              </a:spcAft>
              <a:defRPr/>
            </a:pPr>
            <a:r>
              <a:rPr kumimoji="1" lang="en-US" altLang="zh-TW" sz="3600" kern="1200" dirty="0" smtClean="0">
                <a:solidFill>
                  <a:srgbClr val="663300"/>
                </a:solidFill>
                <a:effectLst>
                  <a:glow rad="101600">
                    <a:schemeClr val="bg1">
                      <a:alpha val="60000"/>
                    </a:schemeClr>
                  </a:glow>
                </a:effectLst>
              </a:rPr>
              <a:t>     Charlotte Survey Questions</a:t>
            </a:r>
            <a:br>
              <a:rPr kumimoji="1" lang="en-US" altLang="zh-TW" sz="3600" kern="1200" dirty="0" smtClean="0">
                <a:solidFill>
                  <a:srgbClr val="663300"/>
                </a:solidFill>
                <a:effectLst>
                  <a:glow rad="101600">
                    <a:schemeClr val="bg1">
                      <a:alpha val="60000"/>
                    </a:schemeClr>
                  </a:glow>
                </a:effectLst>
              </a:rPr>
            </a:br>
            <a:r>
              <a:rPr kumimoji="1" lang="en-US" altLang="zh-TW" sz="3600" kern="1200" dirty="0" smtClean="0">
                <a:solidFill>
                  <a:srgbClr val="663300"/>
                </a:solidFill>
                <a:effectLst>
                  <a:glow rad="101600">
                    <a:schemeClr val="bg1">
                      <a:alpha val="60000"/>
                    </a:schemeClr>
                  </a:glow>
                </a:effectLst>
              </a:rPr>
              <a:t/>
            </a:r>
            <a:br>
              <a:rPr kumimoji="1" lang="en-US" altLang="zh-TW" sz="3600" kern="1200" dirty="0" smtClean="0">
                <a:solidFill>
                  <a:srgbClr val="663300"/>
                </a:solidFill>
                <a:effectLst>
                  <a:glow rad="101600">
                    <a:schemeClr val="bg1">
                      <a:alpha val="60000"/>
                    </a:schemeClr>
                  </a:glow>
                </a:effectLst>
              </a:rPr>
            </a:br>
            <a:r>
              <a:rPr kumimoji="1" lang="en-US" altLang="zh-TW" sz="3600" kern="1200" dirty="0" smtClean="0">
                <a:solidFill>
                  <a:srgbClr val="663300"/>
                </a:solidFill>
                <a:effectLst>
                  <a:glow rad="101600">
                    <a:schemeClr val="bg1">
                      <a:alpha val="60000"/>
                    </a:schemeClr>
                  </a:glow>
                </a:effectLst>
              </a:rPr>
              <a:t>www.conversationalanswers.com</a:t>
            </a:r>
            <a:endParaRPr kumimoji="1" lang="en-US" altLang="zh-TW" sz="3600" kern="1200" dirty="0">
              <a:solidFill>
                <a:srgbClr val="663300"/>
              </a:solidFill>
              <a:effectLst>
                <a:glow rad="101600">
                  <a:schemeClr val="bg1">
                    <a:alpha val="60000"/>
                  </a:schemeClr>
                </a:glow>
              </a:effectLst>
            </a:endParaRPr>
          </a:p>
        </p:txBody>
      </p:sp>
      <p:sp>
        <p:nvSpPr>
          <p:cNvPr id="6147" name="Rectangle 3"/>
          <p:cNvSpPr>
            <a:spLocks noGrp="1" noChangeArrowheads="1"/>
          </p:cNvSpPr>
          <p:nvPr>
            <p:ph idx="4294967295"/>
          </p:nvPr>
        </p:nvSpPr>
        <p:spPr>
          <a:xfrm>
            <a:off x="539750" y="1268413"/>
            <a:ext cx="8208963" cy="4897437"/>
          </a:xfrm>
        </p:spPr>
        <p:txBody>
          <a:bodyPr/>
          <a:lstStyle/>
          <a:p>
            <a:pPr marL="0" indent="0">
              <a:buFont typeface="Arial" pitchFamily="34" charset="0"/>
              <a:buNone/>
              <a:defRPr/>
            </a:pPr>
            <a:r>
              <a:rPr lang="en-US" sz="2400" b="1" dirty="0" smtClean="0"/>
              <a:t>Question #1</a:t>
            </a:r>
            <a:endParaRPr lang="en-US" sz="2400" b="1" dirty="0"/>
          </a:p>
          <a:p>
            <a:pPr marL="0" indent="0">
              <a:buFont typeface="Arial" pitchFamily="34" charset="0"/>
              <a:buNone/>
              <a:defRPr/>
            </a:pPr>
            <a:r>
              <a:rPr lang="en-US" sz="2400" b="1" dirty="0"/>
              <a:t>If you could travel back in time to any place, or to meet any person, who would you want to </a:t>
            </a:r>
            <a:r>
              <a:rPr lang="en-US" sz="2400" b="1"/>
              <a:t>meet </a:t>
            </a:r>
            <a:r>
              <a:rPr lang="en-US" sz="2400" b="1" smtClean="0"/>
              <a:t>or </a:t>
            </a:r>
            <a:r>
              <a:rPr lang="en-US" sz="2400" b="1" dirty="0"/>
              <a:t>where would you want to go and why</a:t>
            </a:r>
            <a:r>
              <a:rPr lang="en-US" sz="2400" b="1" dirty="0" smtClean="0"/>
              <a:t>?”</a:t>
            </a:r>
            <a:endParaRPr lang="en-US" sz="2400" b="1" dirty="0"/>
          </a:p>
          <a:p>
            <a:pPr marL="0" indent="0">
              <a:buFont typeface="Arial" pitchFamily="34" charset="0"/>
              <a:buNone/>
              <a:defRPr/>
            </a:pPr>
            <a:endParaRPr lang="en-US" sz="1000" b="1" dirty="0" smtClean="0"/>
          </a:p>
          <a:p>
            <a:pPr marL="0" indent="0">
              <a:buFont typeface="Arial" pitchFamily="34" charset="0"/>
              <a:buNone/>
              <a:defRPr/>
            </a:pPr>
            <a:r>
              <a:rPr lang="en-US" sz="2400" b="1" dirty="0" smtClean="0"/>
              <a:t>Question #2</a:t>
            </a:r>
            <a:endParaRPr lang="en-US" sz="2400" b="1" dirty="0"/>
          </a:p>
          <a:p>
            <a:pPr marL="0" indent="0">
              <a:buFont typeface="Arial" pitchFamily="34" charset="0"/>
              <a:buNone/>
              <a:defRPr/>
            </a:pPr>
            <a:r>
              <a:rPr lang="en-US" sz="2400" b="1" dirty="0"/>
              <a:t>Out of all the problems that we are facing in our world today, what do you consider is our biggest problem and how do you think we can solve this problem?</a:t>
            </a:r>
          </a:p>
          <a:p>
            <a:pPr marL="0" indent="0">
              <a:buFont typeface="Arial" pitchFamily="34" charset="0"/>
              <a:buNone/>
              <a:defRPr/>
            </a:pPr>
            <a:r>
              <a:rPr lang="en-US" sz="2400" b="1" dirty="0"/>
              <a:t> </a:t>
            </a:r>
            <a:endParaRPr lang="en-US" sz="1000" b="1" dirty="0"/>
          </a:p>
          <a:p>
            <a:pPr marL="0" indent="0">
              <a:buFont typeface="Arial" pitchFamily="34" charset="0"/>
              <a:buNone/>
              <a:defRPr/>
            </a:pPr>
            <a:r>
              <a:rPr lang="en-US" sz="2400" b="1" dirty="0"/>
              <a:t>Question </a:t>
            </a:r>
            <a:r>
              <a:rPr lang="en-US" sz="2400" b="1" dirty="0" smtClean="0"/>
              <a:t>#3</a:t>
            </a:r>
            <a:r>
              <a:rPr lang="en-US" sz="2400" b="1" dirty="0"/>
              <a:t>  </a:t>
            </a:r>
          </a:p>
          <a:p>
            <a:pPr marL="0" indent="0">
              <a:buFont typeface="Arial" pitchFamily="34" charset="0"/>
              <a:buNone/>
              <a:defRPr/>
            </a:pPr>
            <a:r>
              <a:rPr lang="en-US" sz="2400" b="1" dirty="0"/>
              <a:t>Do you think it is possible that you and I were put here on this earth for some kind of purpose?  If so, what do you think that was? If not, why do you think so</a:t>
            </a:r>
            <a:r>
              <a:rPr lang="en-US" sz="2400" b="1" dirty="0" smtClean="0"/>
              <a:t>?</a:t>
            </a:r>
          </a:p>
          <a:p>
            <a:pPr marL="0" indent="0">
              <a:buFont typeface="Arial" pitchFamily="34" charset="0"/>
              <a:buNone/>
              <a:defRPr/>
            </a:pPr>
            <a:endParaRPr lang="en-US" sz="1200" b="1" dirty="0"/>
          </a:p>
          <a:p>
            <a:pPr marL="0" indent="0">
              <a:buFont typeface="Arial" pitchFamily="34" charset="0"/>
              <a:buNone/>
              <a:defRPr/>
            </a:pPr>
            <a:endParaRPr lang="en-US" sz="1200" dirty="0"/>
          </a:p>
          <a:p>
            <a:pPr marL="444500" indent="-444500" eaLnBrk="1" hangingPunct="1">
              <a:spcBef>
                <a:spcPct val="0"/>
              </a:spcBef>
              <a:spcAft>
                <a:spcPts val="2400"/>
              </a:spcAft>
              <a:buFont typeface="Arial" pitchFamily="34" charset="0"/>
              <a:buNone/>
              <a:defRPr/>
            </a:pPr>
            <a:endParaRPr lang="en-US" altLang="zh-TW" dirty="0" smtClean="0">
              <a:ea typeface="PMingLiU" pitchFamily="18" charset="-120"/>
              <a:cs typeface="Arial" pitchFamily="34" charset="0"/>
            </a:endParaRPr>
          </a:p>
          <a:p>
            <a:pPr marL="444500" indent="-444500" eaLnBrk="1" hangingPunct="1">
              <a:spcBef>
                <a:spcPct val="0"/>
              </a:spcBef>
              <a:spcAft>
                <a:spcPts val="2400"/>
              </a:spcAft>
              <a:buFont typeface="Arial" pitchFamily="34" charset="0"/>
              <a:buNone/>
              <a:defRPr/>
            </a:pPr>
            <a:endParaRPr lang="en-US" altLang="zh-TW" dirty="0" smtClean="0">
              <a:ea typeface="PMingLiU" pitchFamily="18" charset="-120"/>
              <a:cs typeface="Arial" pitchFamily="34" charset="0"/>
            </a:endParaRPr>
          </a:p>
          <a:p>
            <a:pPr marL="444500" indent="-444500" eaLnBrk="1" hangingPunct="1">
              <a:spcBef>
                <a:spcPct val="0"/>
              </a:spcBef>
              <a:spcAft>
                <a:spcPts val="2400"/>
              </a:spcAft>
              <a:buFont typeface="Arial" pitchFamily="34" charset="0"/>
              <a:buNone/>
              <a:defRPr/>
            </a:pPr>
            <a:endParaRPr lang="en-US" altLang="zh-TW" dirty="0" smtClean="0">
              <a:ea typeface="PMingLiU" pitchFamily="18" charset="-120"/>
              <a:cs typeface="Arial" pitchFamily="34" charset="0"/>
            </a:endParaRPr>
          </a:p>
        </p:txBody>
      </p:sp>
      <p:pic>
        <p:nvPicPr>
          <p:cNvPr id="10343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9150" y="7938"/>
            <a:ext cx="14192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p:blind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Oval 7"/>
          <p:cNvSpPr/>
          <p:nvPr/>
        </p:nvSpPr>
        <p:spPr>
          <a:xfrm>
            <a:off x="7063973" y="29372"/>
            <a:ext cx="1630030" cy="1376920"/>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id-ID">
              <a:solidFill>
                <a:srgbClr val="FFFFFF"/>
              </a:solidFill>
            </a:endParaRPr>
          </a:p>
        </p:txBody>
      </p:sp>
      <p:sp>
        <p:nvSpPr>
          <p:cNvPr id="10582018" name="Rectangle 2"/>
          <p:cNvSpPr>
            <a:spLocks noGrp="1" noChangeArrowheads="1"/>
          </p:cNvSpPr>
          <p:nvPr>
            <p:ph type="title" idx="4294967295"/>
          </p:nvPr>
        </p:nvSpPr>
        <p:spPr>
          <a:xfrm>
            <a:off x="214282" y="36687"/>
            <a:ext cx="8929718" cy="1143000"/>
          </a:xfrm>
          <a:ln>
            <a:solidFill>
              <a:schemeClr val="accent1"/>
            </a:solidFill>
            <a:miter lim="800000"/>
            <a:headEnd/>
            <a:tailEnd/>
          </a:ln>
          <a:extLst/>
        </p:spPr>
        <p:txBody>
          <a:bodyPr rtlCol="0">
            <a:normAutofit fontScale="90000"/>
          </a:bodyPr>
          <a:lstStyle/>
          <a:p>
            <a:pPr eaLnBrk="1" fontAlgn="auto" hangingPunct="1">
              <a:lnSpc>
                <a:spcPct val="70000"/>
              </a:lnSpc>
              <a:spcAft>
                <a:spcPts val="0"/>
              </a:spcAft>
              <a:defRPr/>
            </a:pPr>
            <a:r>
              <a:rPr kumimoji="1" lang="en-US" altLang="zh-TW" sz="3600" kern="1200" dirty="0" smtClean="0">
                <a:solidFill>
                  <a:srgbClr val="663300"/>
                </a:solidFill>
                <a:effectLst>
                  <a:glow rad="101600">
                    <a:schemeClr val="bg1">
                      <a:alpha val="60000"/>
                    </a:schemeClr>
                  </a:glow>
                </a:effectLst>
              </a:rPr>
              <a:t>     Charlotte Survey Questions</a:t>
            </a:r>
            <a:br>
              <a:rPr kumimoji="1" lang="en-US" altLang="zh-TW" sz="3600" kern="1200" dirty="0" smtClean="0">
                <a:solidFill>
                  <a:srgbClr val="663300"/>
                </a:solidFill>
                <a:effectLst>
                  <a:glow rad="101600">
                    <a:schemeClr val="bg1">
                      <a:alpha val="60000"/>
                    </a:schemeClr>
                  </a:glow>
                </a:effectLst>
              </a:rPr>
            </a:br>
            <a:r>
              <a:rPr kumimoji="1" lang="en-US" altLang="zh-TW" sz="3600" kern="1200" dirty="0" smtClean="0">
                <a:solidFill>
                  <a:srgbClr val="663300"/>
                </a:solidFill>
                <a:effectLst>
                  <a:glow rad="101600">
                    <a:schemeClr val="bg1">
                      <a:alpha val="60000"/>
                    </a:schemeClr>
                  </a:glow>
                </a:effectLst>
              </a:rPr>
              <a:t/>
            </a:r>
            <a:br>
              <a:rPr kumimoji="1" lang="en-US" altLang="zh-TW" sz="3600" kern="1200" dirty="0" smtClean="0">
                <a:solidFill>
                  <a:srgbClr val="663300"/>
                </a:solidFill>
                <a:effectLst>
                  <a:glow rad="101600">
                    <a:schemeClr val="bg1">
                      <a:alpha val="60000"/>
                    </a:schemeClr>
                  </a:glow>
                </a:effectLst>
              </a:rPr>
            </a:br>
            <a:r>
              <a:rPr kumimoji="1" lang="en-US" altLang="zh-TW" sz="3600" kern="1200" dirty="0" smtClean="0">
                <a:solidFill>
                  <a:srgbClr val="663300"/>
                </a:solidFill>
                <a:effectLst>
                  <a:glow rad="101600">
                    <a:schemeClr val="bg1">
                      <a:alpha val="60000"/>
                    </a:schemeClr>
                  </a:glow>
                </a:effectLst>
              </a:rPr>
              <a:t>www.conversationalanswers.com</a:t>
            </a:r>
            <a:endParaRPr kumimoji="1" lang="en-US" altLang="zh-TW" sz="3600" kern="1200" dirty="0">
              <a:solidFill>
                <a:srgbClr val="663300"/>
              </a:solidFill>
              <a:effectLst>
                <a:glow rad="101600">
                  <a:schemeClr val="bg1">
                    <a:alpha val="60000"/>
                  </a:schemeClr>
                </a:glow>
              </a:effectLst>
            </a:endParaRPr>
          </a:p>
        </p:txBody>
      </p:sp>
      <p:sp>
        <p:nvSpPr>
          <p:cNvPr id="6147" name="Rectangle 3"/>
          <p:cNvSpPr>
            <a:spLocks noGrp="1" noChangeArrowheads="1"/>
          </p:cNvSpPr>
          <p:nvPr>
            <p:ph idx="4294967295"/>
          </p:nvPr>
        </p:nvSpPr>
        <p:spPr>
          <a:xfrm>
            <a:off x="539750" y="1196975"/>
            <a:ext cx="8604250" cy="5256213"/>
          </a:xfrm>
        </p:spPr>
        <p:txBody>
          <a:bodyPr/>
          <a:lstStyle/>
          <a:p>
            <a:pPr marL="0" indent="0">
              <a:buFont typeface="Arial" pitchFamily="34" charset="0"/>
              <a:buNone/>
              <a:defRPr/>
            </a:pPr>
            <a:r>
              <a:rPr lang="en-US" sz="2100" b="1" dirty="0" smtClean="0"/>
              <a:t>Question #4</a:t>
            </a:r>
          </a:p>
          <a:p>
            <a:pPr marL="0" indent="0">
              <a:buFont typeface="Arial" pitchFamily="34" charset="0"/>
              <a:buNone/>
              <a:defRPr/>
            </a:pPr>
            <a:r>
              <a:rPr lang="en-US" sz="2100" b="1" dirty="0" smtClean="0"/>
              <a:t>We live in a world that </a:t>
            </a:r>
            <a:r>
              <a:rPr lang="en-US" sz="2100" b="1" dirty="0"/>
              <a:t>that tends to believe, now more than ever, that all religions are equal and no one religion is better than another</a:t>
            </a:r>
            <a:r>
              <a:rPr lang="en-US" sz="2100" b="1" dirty="0" smtClean="0"/>
              <a:t>. In your opinion does it matter what someone believes? If not, why not, if so, why so?</a:t>
            </a:r>
            <a:r>
              <a:rPr lang="en-US" sz="2100" dirty="0" smtClean="0"/>
              <a:t> </a:t>
            </a:r>
            <a:endParaRPr lang="en-US" sz="2100" b="1" dirty="0" smtClean="0"/>
          </a:p>
          <a:p>
            <a:pPr marL="0" indent="0">
              <a:buFont typeface="Arial" pitchFamily="34" charset="0"/>
              <a:buNone/>
              <a:defRPr/>
            </a:pPr>
            <a:r>
              <a:rPr lang="en-US" sz="2100" b="1" dirty="0" smtClean="0"/>
              <a:t>Question #5</a:t>
            </a:r>
            <a:endParaRPr lang="en-US" sz="2100" dirty="0" smtClean="0"/>
          </a:p>
          <a:p>
            <a:pPr marL="0" indent="0">
              <a:buFont typeface="Arial" pitchFamily="34" charset="0"/>
              <a:buNone/>
              <a:defRPr/>
            </a:pPr>
            <a:r>
              <a:rPr lang="en-US" sz="2100" b="1" dirty="0" smtClean="0"/>
              <a:t>Religions have different beliefs about the afterlife but many seem to indicate that it is possible we could be in a better place, if we do the right things in this life.</a:t>
            </a:r>
          </a:p>
          <a:p>
            <a:pPr marL="0" indent="0">
              <a:buFont typeface="Arial" pitchFamily="34" charset="0"/>
              <a:buNone/>
              <a:defRPr/>
            </a:pPr>
            <a:r>
              <a:rPr lang="en-US" sz="2100" b="1" dirty="0" smtClean="0"/>
              <a:t> Part 1 -  What do you personally believe about the afterlife and what do you think we need to do in this life in order to get to this better place in the next life?</a:t>
            </a:r>
          </a:p>
          <a:p>
            <a:pPr marL="0" indent="0">
              <a:buFont typeface="Arial" charset="0"/>
              <a:buNone/>
              <a:defRPr/>
            </a:pPr>
            <a:r>
              <a:rPr lang="en-US" sz="2100" b="1" dirty="0" smtClean="0"/>
              <a:t>Part 2 - If there is no life after this life is over…where do you think we came from </a:t>
            </a:r>
            <a:r>
              <a:rPr lang="en-US" sz="2100" b="1" dirty="0"/>
              <a:t>and why </a:t>
            </a:r>
            <a:r>
              <a:rPr lang="en-US" sz="2100" b="1" dirty="0" smtClean="0"/>
              <a:t>do </a:t>
            </a:r>
            <a:r>
              <a:rPr lang="en-US" sz="2100" b="1" dirty="0"/>
              <a:t>we seem to be unable to avoid believing in things like, truth, love, beauty, </a:t>
            </a:r>
            <a:r>
              <a:rPr lang="en-US" sz="2100" b="1" dirty="0" smtClean="0"/>
              <a:t>goodness </a:t>
            </a:r>
            <a:r>
              <a:rPr lang="en-US" sz="2100" b="1" dirty="0"/>
              <a:t>and etc.?</a:t>
            </a:r>
            <a:r>
              <a:rPr lang="en-US" sz="2100" dirty="0"/>
              <a:t> </a:t>
            </a:r>
            <a:endParaRPr lang="en-US" sz="2100" dirty="0" smtClean="0"/>
          </a:p>
          <a:p>
            <a:pPr marL="0" indent="0">
              <a:buFont typeface="Arial" pitchFamily="34" charset="0"/>
              <a:buNone/>
              <a:defRPr/>
            </a:pPr>
            <a:endParaRPr lang="en-US" sz="1200" b="1" dirty="0" smtClean="0"/>
          </a:p>
          <a:p>
            <a:pPr marL="0" indent="0">
              <a:buFont typeface="Arial" pitchFamily="34" charset="0"/>
              <a:buNone/>
              <a:defRPr/>
            </a:pPr>
            <a:endParaRPr lang="en-US" sz="1200" dirty="0"/>
          </a:p>
          <a:p>
            <a:pPr marL="444500" indent="-444500" eaLnBrk="1" hangingPunct="1">
              <a:spcBef>
                <a:spcPct val="0"/>
              </a:spcBef>
              <a:spcAft>
                <a:spcPts val="2400"/>
              </a:spcAft>
              <a:buFont typeface="Arial" pitchFamily="34" charset="0"/>
              <a:buNone/>
              <a:defRPr/>
            </a:pPr>
            <a:endParaRPr lang="en-US" altLang="zh-TW" dirty="0" smtClean="0">
              <a:ea typeface="PMingLiU" pitchFamily="18" charset="-120"/>
              <a:cs typeface="Arial" pitchFamily="34" charset="0"/>
            </a:endParaRPr>
          </a:p>
          <a:p>
            <a:pPr marL="444500" indent="-444500" eaLnBrk="1" hangingPunct="1">
              <a:spcBef>
                <a:spcPct val="0"/>
              </a:spcBef>
              <a:spcAft>
                <a:spcPts val="2400"/>
              </a:spcAft>
              <a:buFont typeface="Arial" pitchFamily="34" charset="0"/>
              <a:buNone/>
              <a:defRPr/>
            </a:pPr>
            <a:endParaRPr lang="en-US" altLang="zh-TW" dirty="0" smtClean="0">
              <a:ea typeface="PMingLiU" pitchFamily="18" charset="-120"/>
              <a:cs typeface="Arial" pitchFamily="34" charset="0"/>
            </a:endParaRPr>
          </a:p>
          <a:p>
            <a:pPr marL="444500" indent="-444500" eaLnBrk="1" hangingPunct="1">
              <a:spcBef>
                <a:spcPct val="0"/>
              </a:spcBef>
              <a:spcAft>
                <a:spcPts val="2400"/>
              </a:spcAft>
              <a:buFont typeface="Arial" pitchFamily="34" charset="0"/>
              <a:buNone/>
              <a:defRPr/>
            </a:pPr>
            <a:endParaRPr lang="en-US" altLang="zh-TW" dirty="0" smtClean="0">
              <a:ea typeface="PMingLiU" pitchFamily="18" charset="-120"/>
              <a:cs typeface="Arial" pitchFamily="34" charset="0"/>
            </a:endParaRPr>
          </a:p>
        </p:txBody>
      </p:sp>
      <p:pic>
        <p:nvPicPr>
          <p:cNvPr id="10445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9150" y="7938"/>
            <a:ext cx="14192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p:blind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5205" name="Rectangle 5"/>
          <p:cNvSpPr>
            <a:spLocks noGrp="1" noChangeArrowheads="1"/>
          </p:cNvSpPr>
          <p:nvPr>
            <p:ph type="title" idx="4294967295"/>
          </p:nvPr>
        </p:nvSpPr>
        <p:spPr>
          <a:xfrm>
            <a:off x="214282" y="71414"/>
            <a:ext cx="8929718" cy="1143000"/>
          </a:xfrm>
          <a:ln>
            <a:miter lim="800000"/>
            <a:headEnd/>
            <a:tailEnd/>
          </a:ln>
          <a:extLst/>
        </p:spPr>
        <p:txBody>
          <a:bodyPr rtlCol="0">
            <a:normAutofit/>
          </a:bodyPr>
          <a:lstStyle/>
          <a:p>
            <a:pPr eaLnBrk="1" fontAlgn="auto" hangingPunct="1">
              <a:lnSpc>
                <a:spcPct val="70000"/>
              </a:lnSpc>
              <a:spcAft>
                <a:spcPts val="0"/>
              </a:spcAft>
              <a:defRPr/>
            </a:pPr>
            <a:r>
              <a:rPr lang="en-US" altLang="zh-TW" sz="3600" kern="1200" dirty="0" smtClean="0">
                <a:solidFill>
                  <a:srgbClr val="663300"/>
                </a:solidFill>
                <a:effectLst>
                  <a:glow rad="101600">
                    <a:schemeClr val="bg1">
                      <a:alpha val="60000"/>
                    </a:schemeClr>
                  </a:glow>
                </a:effectLst>
              </a:rPr>
              <a:t>     Lets Try It!</a:t>
            </a:r>
            <a:endParaRPr lang="en-US" altLang="zh-TW" sz="3600" kern="1200" dirty="0">
              <a:solidFill>
                <a:srgbClr val="663300"/>
              </a:solidFill>
              <a:effectLst>
                <a:glow rad="101600">
                  <a:schemeClr val="bg1">
                    <a:alpha val="60000"/>
                  </a:schemeClr>
                </a:glow>
              </a:effectLst>
            </a:endParaRPr>
          </a:p>
        </p:txBody>
      </p:sp>
      <p:sp>
        <p:nvSpPr>
          <p:cNvPr id="795651" name="Content Placeholder 10"/>
          <p:cNvSpPr>
            <a:spLocks noGrp="1"/>
          </p:cNvSpPr>
          <p:nvPr>
            <p:ph idx="4294967295"/>
          </p:nvPr>
        </p:nvSpPr>
        <p:spPr>
          <a:xfrm>
            <a:off x="539750" y="1277938"/>
            <a:ext cx="8429625" cy="5072062"/>
          </a:xfrm>
        </p:spPr>
        <p:txBody>
          <a:bodyPr/>
          <a:lstStyle/>
          <a:p>
            <a:pPr marL="0" indent="0" eaLnBrk="1" hangingPunct="1">
              <a:spcBef>
                <a:spcPct val="0"/>
              </a:spcBef>
              <a:buFont typeface="Arial" charset="0"/>
              <a:buNone/>
            </a:pPr>
            <a:r>
              <a:rPr lang="en-US" altLang="zh-TW" sz="2800" smtClean="0">
                <a:ea typeface="PMingLiU" pitchFamily="18" charset="-120"/>
              </a:rPr>
              <a:t>Some non-Christians who believe in God say </a:t>
            </a:r>
            <a:endParaRPr lang="id-ID" altLang="zh-TW" sz="2800" smtClean="0">
              <a:ea typeface="PMingLiU" pitchFamily="18" charset="-120"/>
            </a:endParaRPr>
          </a:p>
          <a:p>
            <a:pPr marL="0" indent="0" eaLnBrk="1" hangingPunct="1">
              <a:spcBef>
                <a:spcPct val="0"/>
              </a:spcBef>
              <a:buFont typeface="Arial" charset="0"/>
              <a:buNone/>
            </a:pPr>
            <a:r>
              <a:rPr lang="en-US" altLang="zh-TW" sz="2800" smtClean="0">
                <a:ea typeface="PMingLiU" pitchFamily="18" charset="-120"/>
              </a:rPr>
              <a:t>they are getting to heaven by</a:t>
            </a:r>
            <a:endParaRPr lang="id-ID" altLang="zh-TW" sz="2800" smtClean="0">
              <a:ea typeface="PMingLiU" pitchFamily="18" charset="-120"/>
            </a:endParaRPr>
          </a:p>
          <a:p>
            <a:pPr marL="400050" lvl="1" indent="0" eaLnBrk="1" hangingPunct="1">
              <a:spcBef>
                <a:spcPct val="0"/>
              </a:spcBef>
              <a:buClr>
                <a:schemeClr val="tx1"/>
              </a:buClr>
              <a:buSzPct val="80000"/>
              <a:buFont typeface="Arial" charset="0"/>
              <a:buNone/>
            </a:pPr>
            <a:endParaRPr lang="id-ID" altLang="zh-TW" sz="1000" smtClean="0">
              <a:solidFill>
                <a:srgbClr val="663300"/>
              </a:solidFill>
              <a:ea typeface="PMingLiU" pitchFamily="18" charset="-120"/>
            </a:endParaRPr>
          </a:p>
          <a:p>
            <a:pPr marL="400050" lvl="1" indent="0" eaLnBrk="1" hangingPunct="1">
              <a:spcBef>
                <a:spcPct val="0"/>
              </a:spcBef>
              <a:buClr>
                <a:schemeClr val="tx1"/>
              </a:buClr>
              <a:buSzPct val="80000"/>
              <a:buFont typeface="Arial" charset="0"/>
              <a:buNone/>
            </a:pPr>
            <a:r>
              <a:rPr lang="en-US" altLang="zh-TW" sz="2600" smtClean="0">
                <a:solidFill>
                  <a:srgbClr val="663300"/>
                </a:solidFill>
                <a:ea typeface="PMingLiU" pitchFamily="18" charset="-120"/>
              </a:rPr>
              <a:t>Being mostly good</a:t>
            </a:r>
          </a:p>
          <a:p>
            <a:pPr marL="400050" lvl="1" indent="0" eaLnBrk="1" hangingPunct="1">
              <a:spcBef>
                <a:spcPct val="0"/>
              </a:spcBef>
              <a:buClr>
                <a:schemeClr val="tx1"/>
              </a:buClr>
              <a:buSzPct val="80000"/>
              <a:buFont typeface="Arial" charset="0"/>
              <a:buNone/>
            </a:pPr>
            <a:r>
              <a:rPr lang="en-US" altLang="zh-TW" sz="2600" smtClean="0">
                <a:solidFill>
                  <a:srgbClr val="663300"/>
                </a:solidFill>
                <a:ea typeface="PMingLiU" pitchFamily="18" charset="-120"/>
              </a:rPr>
              <a:t>Performing more good deeds than bad deeds</a:t>
            </a:r>
          </a:p>
          <a:p>
            <a:pPr marL="400050" lvl="1" indent="0" eaLnBrk="1" hangingPunct="1">
              <a:spcBef>
                <a:spcPct val="0"/>
              </a:spcBef>
              <a:buClr>
                <a:schemeClr val="tx1"/>
              </a:buClr>
              <a:buSzPct val="80000"/>
              <a:buFont typeface="Arial" charset="0"/>
              <a:buNone/>
            </a:pPr>
            <a:r>
              <a:rPr lang="en-US" altLang="zh-TW" sz="2600" smtClean="0">
                <a:solidFill>
                  <a:srgbClr val="663300"/>
                </a:solidFill>
                <a:ea typeface="PMingLiU" pitchFamily="18" charset="-120"/>
              </a:rPr>
              <a:t>High standard</a:t>
            </a:r>
          </a:p>
          <a:p>
            <a:pPr marL="400050" lvl="1" indent="0" eaLnBrk="1" hangingPunct="1">
              <a:spcBef>
                <a:spcPct val="0"/>
              </a:spcBef>
              <a:buClr>
                <a:schemeClr val="tx1"/>
              </a:buClr>
              <a:buSzPct val="80000"/>
              <a:buFont typeface="Arial" charset="0"/>
              <a:buNone/>
            </a:pPr>
            <a:r>
              <a:rPr lang="en-US" altLang="zh-TW" sz="2600" smtClean="0">
                <a:solidFill>
                  <a:srgbClr val="663300"/>
                </a:solidFill>
                <a:ea typeface="PMingLiU" pitchFamily="18" charset="-120"/>
              </a:rPr>
              <a:t>Following the Ten Commandments</a:t>
            </a:r>
          </a:p>
          <a:p>
            <a:pPr marL="400050" lvl="1" indent="0" eaLnBrk="1" hangingPunct="1">
              <a:spcBef>
                <a:spcPct val="0"/>
              </a:spcBef>
              <a:buClr>
                <a:schemeClr val="tx1"/>
              </a:buClr>
              <a:buSzPct val="80000"/>
              <a:buFont typeface="Arial" charset="0"/>
              <a:buNone/>
            </a:pPr>
            <a:r>
              <a:rPr lang="en-US" altLang="zh-TW" sz="2600" smtClean="0">
                <a:solidFill>
                  <a:srgbClr val="663300"/>
                </a:solidFill>
                <a:ea typeface="PMingLiU" pitchFamily="18" charset="-120"/>
              </a:rPr>
              <a:t>Treating others well</a:t>
            </a:r>
          </a:p>
          <a:p>
            <a:pPr marL="400050" lvl="1" indent="0" eaLnBrk="1" hangingPunct="1">
              <a:spcBef>
                <a:spcPct val="0"/>
              </a:spcBef>
              <a:buClr>
                <a:schemeClr val="tx1"/>
              </a:buClr>
              <a:buSzPct val="80000"/>
              <a:buFont typeface="Arial" charset="0"/>
              <a:buNone/>
            </a:pPr>
            <a:r>
              <a:rPr lang="en-US" altLang="zh-TW" sz="2600" smtClean="0">
                <a:solidFill>
                  <a:srgbClr val="663300"/>
                </a:solidFill>
                <a:ea typeface="PMingLiU" pitchFamily="18" charset="-120"/>
              </a:rPr>
              <a:t>Trying their best</a:t>
            </a:r>
          </a:p>
          <a:p>
            <a:pPr marL="400050" lvl="1" indent="0" eaLnBrk="1" hangingPunct="1">
              <a:spcBef>
                <a:spcPct val="0"/>
              </a:spcBef>
              <a:buClr>
                <a:schemeClr val="tx1"/>
              </a:buClr>
              <a:buSzPct val="80000"/>
              <a:buFont typeface="Arial" charset="0"/>
              <a:buNone/>
            </a:pPr>
            <a:r>
              <a:rPr lang="en-US" altLang="zh-TW" sz="2600" smtClean="0">
                <a:solidFill>
                  <a:srgbClr val="663300"/>
                </a:solidFill>
                <a:ea typeface="PMingLiU" pitchFamily="18" charset="-120"/>
              </a:rPr>
              <a:t>Being sorry for the bad things</a:t>
            </a:r>
          </a:p>
          <a:p>
            <a:pPr marL="400050" lvl="1" indent="0" eaLnBrk="1" hangingPunct="1">
              <a:spcBef>
                <a:spcPct val="0"/>
              </a:spcBef>
              <a:buClr>
                <a:schemeClr val="tx1"/>
              </a:buClr>
              <a:buSzPct val="80000"/>
              <a:buFont typeface="Arial" charset="0"/>
              <a:buNone/>
            </a:pPr>
            <a:r>
              <a:rPr lang="en-US" altLang="zh-TW" sz="2600" smtClean="0">
                <a:solidFill>
                  <a:srgbClr val="663300"/>
                </a:solidFill>
                <a:ea typeface="PMingLiU" pitchFamily="18" charset="-120"/>
              </a:rPr>
              <a:t>Being humbl</a:t>
            </a:r>
            <a:r>
              <a:rPr lang="id-ID" altLang="zh-TW" sz="2600" smtClean="0">
                <a:solidFill>
                  <a:srgbClr val="663300"/>
                </a:solidFill>
                <a:ea typeface="PMingLiU" pitchFamily="18" charset="-120"/>
              </a:rPr>
              <a:t>e</a:t>
            </a:r>
          </a:p>
          <a:p>
            <a:pPr marL="400050" lvl="1" indent="0" eaLnBrk="1" hangingPunct="1">
              <a:spcBef>
                <a:spcPct val="0"/>
              </a:spcBef>
              <a:buClr>
                <a:schemeClr val="tx1"/>
              </a:buClr>
              <a:buSzPct val="80000"/>
              <a:buFont typeface="Arial" charset="0"/>
              <a:buNone/>
            </a:pPr>
            <a:endParaRPr kumimoji="1" lang="en-US" altLang="zh-TW" sz="1000" smtClean="0">
              <a:solidFill>
                <a:srgbClr val="663300"/>
              </a:solidFill>
              <a:ea typeface="PMingLiU" pitchFamily="18" charset="-120"/>
            </a:endParaRPr>
          </a:p>
          <a:p>
            <a:pPr marL="0" indent="0" eaLnBrk="1" hangingPunct="1">
              <a:spcBef>
                <a:spcPct val="0"/>
              </a:spcBef>
              <a:buFont typeface="Arial" charset="0"/>
              <a:buNone/>
            </a:pPr>
            <a:r>
              <a:rPr lang="en-US" altLang="zh-TW" sz="3700" b="1" i="1" smtClean="0">
                <a:solidFill>
                  <a:srgbClr val="C00000"/>
                </a:solidFill>
                <a:ea typeface="PMingLiU" pitchFamily="18" charset="-120"/>
              </a:rPr>
              <a:t>What questions might you want to ask?</a:t>
            </a:r>
          </a:p>
        </p:txBody>
      </p:sp>
      <p:pic>
        <p:nvPicPr>
          <p:cNvPr id="105476" name="Picture 38" descr="F:\My Pictures\MINISTRY\church-clergy-sacrament\CB043655.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4880"/>
          <a:stretch>
            <a:fillRect/>
          </a:stretch>
        </p:blipFill>
        <p:spPr bwMode="auto">
          <a:xfrm>
            <a:off x="6516688" y="1773238"/>
            <a:ext cx="2786062" cy="408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7" name="AutoShape 4"/>
          <p:cNvSpPr>
            <a:spLocks noChangeAspect="1" noChangeArrowheads="1"/>
          </p:cNvSpPr>
          <p:nvPr/>
        </p:nvSpPr>
        <p:spPr bwMode="auto">
          <a:xfrm>
            <a:off x="6921500" y="4095750"/>
            <a:ext cx="14478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Tree>
    <p:custDataLst>
      <p:tags r:id="rId1"/>
    </p:custData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95651">
                                            <p:txEl>
                                              <p:pRg st="12" end="12"/>
                                            </p:txEl>
                                          </p:spTgt>
                                        </p:tgtEl>
                                        <p:attrNameLst>
                                          <p:attrName>style.visibility</p:attrName>
                                        </p:attrNameLst>
                                      </p:cBhvr>
                                      <p:to>
                                        <p:strVal val="visible"/>
                                      </p:to>
                                    </p:set>
                                    <p:animEffect transition="in" filter="blinds(horizontal)">
                                      <p:cBhvr>
                                        <p:cTn id="7" dur="500"/>
                                        <p:tgtEl>
                                          <p:spTgt spid="79565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468313" y="1685925"/>
            <a:ext cx="48133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ct val="50000"/>
              </a:spcAft>
              <a:buClr>
                <a:srgbClr val="000000"/>
              </a:buClr>
              <a:buFont typeface="Galatia SIL" pitchFamily="2" charset="0"/>
              <a:buNone/>
            </a:pPr>
            <a:r>
              <a:rPr lang="en-US" altLang="zh-TW" sz="2800" b="1">
                <a:solidFill>
                  <a:srgbClr val="C00000"/>
                </a:solidFill>
                <a:latin typeface="Candara" pitchFamily="34" charset="0"/>
                <a:ea typeface="PMingLiU" pitchFamily="18" charset="-120"/>
              </a:rPr>
              <a:t>Example Follow-up Question:</a:t>
            </a:r>
          </a:p>
          <a:p>
            <a:pPr eaLnBrk="1" hangingPunct="1">
              <a:spcAft>
                <a:spcPct val="50000"/>
              </a:spcAft>
              <a:buClr>
                <a:srgbClr val="000000"/>
              </a:buClr>
              <a:buFont typeface="Galatia SIL" pitchFamily="2" charset="0"/>
              <a:buNone/>
            </a:pPr>
            <a:r>
              <a:rPr lang="en-US" altLang="zh-TW" sz="2800" i="1">
                <a:solidFill>
                  <a:srgbClr val="000000"/>
                </a:solidFill>
                <a:latin typeface="Candara" pitchFamily="34" charset="0"/>
                <a:ea typeface="PMingLiU" pitchFamily="18" charset="-120"/>
              </a:rPr>
              <a:t>“Do you think Hitler will be in Heaven?” </a:t>
            </a:r>
            <a:endParaRPr lang="en-US" altLang="zh-TW" sz="2000" i="1">
              <a:solidFill>
                <a:srgbClr val="000000"/>
              </a:solidFill>
              <a:latin typeface="Candara" pitchFamily="34" charset="0"/>
              <a:ea typeface="PMingLiU" pitchFamily="18" charset="-120"/>
            </a:endParaRPr>
          </a:p>
        </p:txBody>
      </p:sp>
      <p:sp>
        <p:nvSpPr>
          <p:cNvPr id="10685443" name="Rectangle 3"/>
          <p:cNvSpPr>
            <a:spLocks noGrp="1" noChangeArrowheads="1"/>
          </p:cNvSpPr>
          <p:nvPr>
            <p:ph type="title" idx="4294967295"/>
          </p:nvPr>
        </p:nvSpPr>
        <p:spPr>
          <a:xfrm>
            <a:off x="214282" y="71414"/>
            <a:ext cx="8929718" cy="1143000"/>
          </a:xfrm>
          <a:ln>
            <a:miter lim="800000"/>
            <a:headEnd/>
            <a:tailEnd/>
          </a:ln>
          <a:extLst/>
        </p:spPr>
        <p:txBody>
          <a:bodyPr rtlCol="0">
            <a:normAutofit/>
          </a:bodyPr>
          <a:lstStyle/>
          <a:p>
            <a:pPr eaLnBrk="1" fontAlgn="auto" hangingPunct="1">
              <a:lnSpc>
                <a:spcPct val="70000"/>
              </a:lnSpc>
              <a:spcAft>
                <a:spcPts val="0"/>
              </a:spcAft>
              <a:defRPr/>
            </a:pPr>
            <a:r>
              <a:rPr lang="en-US" altLang="zh-TW" sz="3600" kern="1200" dirty="0" smtClean="0">
                <a:solidFill>
                  <a:srgbClr val="663300"/>
                </a:solidFill>
                <a:effectLst>
                  <a:glow rad="101600">
                    <a:schemeClr val="bg1">
                      <a:alpha val="60000"/>
                    </a:schemeClr>
                  </a:glow>
                </a:effectLst>
              </a:rPr>
              <a:t>     Exploring </a:t>
            </a:r>
            <a:r>
              <a:rPr lang="en-US" altLang="zh-TW" sz="3600" kern="1200" dirty="0">
                <a:solidFill>
                  <a:srgbClr val="663300"/>
                </a:solidFill>
                <a:effectLst>
                  <a:glow rad="101600">
                    <a:schemeClr val="bg1">
                      <a:alpha val="60000"/>
                    </a:schemeClr>
                  </a:glow>
                </a:effectLst>
              </a:rPr>
              <a:t>Their Beliefs</a:t>
            </a:r>
          </a:p>
        </p:txBody>
      </p:sp>
      <p:sp>
        <p:nvSpPr>
          <p:cNvPr id="10685444" name="Text Box 4"/>
          <p:cNvSpPr txBox="1">
            <a:spLocks noChangeArrowheads="1"/>
          </p:cNvSpPr>
          <p:nvPr/>
        </p:nvSpPr>
        <p:spPr bwMode="auto">
          <a:xfrm>
            <a:off x="468313" y="3511550"/>
            <a:ext cx="48133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ct val="50000"/>
              </a:spcAft>
              <a:buClr>
                <a:srgbClr val="000000"/>
              </a:buClr>
              <a:buFont typeface="Galatia SIL" pitchFamily="2" charset="0"/>
              <a:buNone/>
            </a:pPr>
            <a:r>
              <a:rPr lang="id-ID" altLang="zh-TW" sz="2800">
                <a:solidFill>
                  <a:srgbClr val="000000"/>
                </a:solidFill>
                <a:latin typeface="Candara" pitchFamily="34" charset="0"/>
                <a:ea typeface="PMingLiU" pitchFamily="18" charset="-120"/>
              </a:rPr>
              <a:t>“</a:t>
            </a:r>
            <a:r>
              <a:rPr lang="en-US" altLang="zh-TW" sz="2800">
                <a:solidFill>
                  <a:srgbClr val="000000"/>
                </a:solidFill>
                <a:latin typeface="Candara" pitchFamily="34" charset="0"/>
                <a:ea typeface="PMingLiU" pitchFamily="18" charset="-120"/>
              </a:rPr>
              <a:t>If Hitler will not be in Heaven, what is the standard by which we will all be judged?”</a:t>
            </a:r>
          </a:p>
          <a:p>
            <a:pPr eaLnBrk="1" hangingPunct="1">
              <a:spcAft>
                <a:spcPct val="50000"/>
              </a:spcAft>
              <a:buClr>
                <a:srgbClr val="000000"/>
              </a:buClr>
              <a:buFont typeface="Galatia SIL" pitchFamily="2" charset="0"/>
              <a:buNone/>
            </a:pPr>
            <a:r>
              <a:rPr lang="en-US" altLang="zh-TW" sz="2400">
                <a:solidFill>
                  <a:srgbClr val="000000"/>
                </a:solidFill>
                <a:latin typeface="Arial Narrow" pitchFamily="34" charset="0"/>
                <a:ea typeface="PMingLiU" pitchFamily="18" charset="-120"/>
              </a:rPr>
              <a:t>(Matthew 5:48; James 2:10)</a:t>
            </a:r>
          </a:p>
        </p:txBody>
      </p:sp>
      <p:pic>
        <p:nvPicPr>
          <p:cNvPr id="10685446" name="Picture 6" descr="hitler"/>
          <p:cNvPicPr>
            <a:picLocks noChangeAspect="1" noChangeArrowheads="1"/>
          </p:cNvPicPr>
          <p:nvPr/>
        </p:nvPicPr>
        <p:blipFill>
          <a:blip r:embed="rId4" cstate="print"/>
          <a:stretch>
            <a:fillRect/>
          </a:stretch>
        </p:blipFill>
        <p:spPr bwMode="auto">
          <a:xfrm>
            <a:off x="5026320" y="1285859"/>
            <a:ext cx="4117679" cy="5143537"/>
          </a:xfrm>
          <a:prstGeom prst="rect">
            <a:avLst/>
          </a:prstGeom>
          <a:noFill/>
          <a:ln>
            <a:noFill/>
          </a:ln>
          <a:effectLst>
            <a:softEdge rad="317500"/>
          </a:effectLst>
        </p:spPr>
      </p:pic>
      <p:sp>
        <p:nvSpPr>
          <p:cNvPr id="10685447" name="Text Box 7"/>
          <p:cNvSpPr txBox="1">
            <a:spLocks noChangeArrowheads="1"/>
          </p:cNvSpPr>
          <p:nvPr/>
        </p:nvSpPr>
        <p:spPr bwMode="auto">
          <a:xfrm>
            <a:off x="5143504" y="5572140"/>
            <a:ext cx="3714776" cy="461665"/>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altLang="zh-TW" sz="2400"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Candara" pitchFamily="34" charset="0"/>
              </a:rPr>
              <a:t>12 million murdered</a:t>
            </a:r>
          </a:p>
        </p:txBody>
      </p:sp>
    </p:spTree>
    <p:custDataLst>
      <p:tags r:id="rId1"/>
    </p:custData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685444">
                                            <p:txEl>
                                              <p:pRg st="0" end="0"/>
                                            </p:txEl>
                                          </p:spTgt>
                                        </p:tgtEl>
                                        <p:attrNameLst>
                                          <p:attrName>style.visibility</p:attrName>
                                        </p:attrNameLst>
                                      </p:cBhvr>
                                      <p:to>
                                        <p:strVal val="visible"/>
                                      </p:to>
                                    </p:set>
                                    <p:anim calcmode="lin" valueType="num">
                                      <p:cBhvr additive="base">
                                        <p:cTn id="7" dur="500" fill="hold"/>
                                        <p:tgtEl>
                                          <p:spTgt spid="106854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6854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685444">
                                            <p:txEl>
                                              <p:pRg st="1" end="1"/>
                                            </p:txEl>
                                          </p:spTgt>
                                        </p:tgtEl>
                                        <p:attrNameLst>
                                          <p:attrName>style.visibility</p:attrName>
                                        </p:attrNameLst>
                                      </p:cBhvr>
                                      <p:to>
                                        <p:strVal val="visible"/>
                                      </p:to>
                                    </p:set>
                                    <p:anim calcmode="lin" valueType="num">
                                      <p:cBhvr additive="base">
                                        <p:cTn id="13" dur="500" fill="hold"/>
                                        <p:tgtEl>
                                          <p:spTgt spid="1068544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68544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5444"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7522" name="Picture 2" descr="C:\Users\Gloria\Desktop\C.E.Illuminating.indo.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2531"/>
          <a:stretch>
            <a:fillRect/>
          </a:stretch>
        </p:blipFill>
        <p:spPr bwMode="auto">
          <a:xfrm>
            <a:off x="260350" y="1322388"/>
            <a:ext cx="8624888"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87490" name="Rectangle 2"/>
          <p:cNvSpPr>
            <a:spLocks noGrp="1" noChangeArrowheads="1"/>
          </p:cNvSpPr>
          <p:nvPr>
            <p:ph type="title" idx="4294967295"/>
          </p:nvPr>
        </p:nvSpPr>
        <p:spPr>
          <a:xfrm>
            <a:off x="214282" y="71414"/>
            <a:ext cx="8929718" cy="1143000"/>
          </a:xfrm>
          <a:ln>
            <a:miter lim="800000"/>
            <a:headEnd/>
            <a:tailEnd/>
          </a:ln>
          <a:extLst/>
        </p:spPr>
        <p:txBody>
          <a:bodyPr rtlCol="0">
            <a:noAutofit/>
          </a:bodyPr>
          <a:lstStyle/>
          <a:p>
            <a:pPr eaLnBrk="1" fontAlgn="auto" hangingPunct="1">
              <a:lnSpc>
                <a:spcPct val="80000"/>
              </a:lnSpc>
              <a:spcAft>
                <a:spcPts val="0"/>
              </a:spcAft>
              <a:defRPr/>
            </a:pPr>
            <a:r>
              <a:rPr lang="en-US" altLang="zh-TW" sz="3600" kern="1200" dirty="0" smtClean="0">
                <a:solidFill>
                  <a:srgbClr val="663300"/>
                </a:solidFill>
                <a:effectLst>
                  <a:glow rad="101600">
                    <a:schemeClr val="bg1">
                      <a:alpha val="60000"/>
                    </a:schemeClr>
                  </a:glow>
                </a:effectLst>
              </a:rPr>
              <a:t>     The </a:t>
            </a:r>
            <a:r>
              <a:rPr lang="en-US" altLang="zh-TW" sz="3600" kern="1200" dirty="0">
                <a:solidFill>
                  <a:srgbClr val="663300"/>
                </a:solidFill>
                <a:effectLst>
                  <a:glow rad="101600">
                    <a:schemeClr val="bg1">
                      <a:alpha val="60000"/>
                    </a:schemeClr>
                  </a:glow>
                </a:effectLst>
              </a:rPr>
              <a:t>Right Questions Can Help Them </a:t>
            </a:r>
            <a:r>
              <a:rPr lang="id-ID" altLang="zh-TW" sz="3600" kern="1200" dirty="0">
                <a:solidFill>
                  <a:srgbClr val="663300"/>
                </a:solidFill>
                <a:effectLst>
                  <a:glow rad="101600">
                    <a:schemeClr val="bg1">
                      <a:alpha val="60000"/>
                    </a:schemeClr>
                  </a:glow>
                </a:effectLst>
              </a:rPr>
              <a:t/>
            </a:r>
            <a:br>
              <a:rPr lang="id-ID" altLang="zh-TW" sz="3600" kern="1200" dirty="0">
                <a:solidFill>
                  <a:srgbClr val="663300"/>
                </a:solidFill>
                <a:effectLst>
                  <a:glow rad="101600">
                    <a:schemeClr val="bg1">
                      <a:alpha val="60000"/>
                    </a:schemeClr>
                  </a:glow>
                </a:effectLst>
              </a:rPr>
            </a:br>
            <a:r>
              <a:rPr lang="en-US" altLang="zh-TW" sz="3600" kern="1200" dirty="0" smtClean="0">
                <a:solidFill>
                  <a:srgbClr val="663300"/>
                </a:solidFill>
                <a:effectLst>
                  <a:glow rad="101600">
                    <a:schemeClr val="bg1">
                      <a:alpha val="60000"/>
                    </a:schemeClr>
                  </a:glow>
                </a:effectLst>
              </a:rPr>
              <a:t>     Better </a:t>
            </a:r>
            <a:r>
              <a:rPr lang="en-US" altLang="zh-TW" sz="3600" kern="1200" dirty="0">
                <a:solidFill>
                  <a:srgbClr val="663300"/>
                </a:solidFill>
                <a:effectLst>
                  <a:glow rad="101600">
                    <a:schemeClr val="bg1">
                      <a:alpha val="60000"/>
                    </a:schemeClr>
                  </a:glow>
                </a:effectLst>
              </a:rPr>
              <a:t>Face The Truth!</a:t>
            </a:r>
          </a:p>
        </p:txBody>
      </p:sp>
      <p:sp>
        <p:nvSpPr>
          <p:cNvPr id="107524" name="AutoShape 3" descr="ArtistRendering_print"/>
          <p:cNvSpPr>
            <a:spLocks noChangeAspect="1" noChangeArrowheads="1"/>
          </p:cNvSpPr>
          <p:nvPr/>
        </p:nvSpPr>
        <p:spPr bwMode="auto">
          <a:xfrm>
            <a:off x="-1050925" y="485775"/>
            <a:ext cx="11247438"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latin typeface="Calibri" pitchFamily="34" charset="0"/>
            </a:endParaRPr>
          </a:p>
        </p:txBody>
      </p:sp>
      <p:sp>
        <p:nvSpPr>
          <p:cNvPr id="107525" name="AutoShape 4" descr="ArtistRendering_print"/>
          <p:cNvSpPr>
            <a:spLocks noChangeAspect="1" noChangeArrowheads="1"/>
          </p:cNvSpPr>
          <p:nvPr/>
        </p:nvSpPr>
        <p:spPr bwMode="auto">
          <a:xfrm>
            <a:off x="-1050925" y="485775"/>
            <a:ext cx="11247438"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latin typeface="Calibri" pitchFamily="34" charset="0"/>
            </a:endParaRPr>
          </a:p>
        </p:txBody>
      </p:sp>
      <p:sp>
        <p:nvSpPr>
          <p:cNvPr id="107526" name="AutoShape 5" descr="ArtistRendering_print"/>
          <p:cNvSpPr>
            <a:spLocks noChangeAspect="1" noChangeArrowheads="1"/>
          </p:cNvSpPr>
          <p:nvPr/>
        </p:nvSpPr>
        <p:spPr bwMode="auto">
          <a:xfrm>
            <a:off x="-1050925" y="485775"/>
            <a:ext cx="11247438"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latin typeface="Calibri" pitchFamily="34" charset="0"/>
            </a:endParaRPr>
          </a:p>
        </p:txBody>
      </p:sp>
      <p:sp>
        <p:nvSpPr>
          <p:cNvPr id="107527" name="AutoShape 6" descr="ArtistRendering_print"/>
          <p:cNvSpPr>
            <a:spLocks noChangeAspect="1" noChangeArrowheads="1"/>
          </p:cNvSpPr>
          <p:nvPr/>
        </p:nvSpPr>
        <p:spPr bwMode="auto">
          <a:xfrm>
            <a:off x="-1050925" y="485775"/>
            <a:ext cx="11247438"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latin typeface="Calibri" pitchFamily="34" charset="0"/>
            </a:endParaRPr>
          </a:p>
        </p:txBody>
      </p:sp>
      <p:sp>
        <p:nvSpPr>
          <p:cNvPr id="107528" name="AutoShape 7" descr="ArtistRendering_print"/>
          <p:cNvSpPr>
            <a:spLocks noChangeAspect="1" noChangeArrowheads="1"/>
          </p:cNvSpPr>
          <p:nvPr/>
        </p:nvSpPr>
        <p:spPr bwMode="auto">
          <a:xfrm>
            <a:off x="-1050925" y="485775"/>
            <a:ext cx="11247438"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latin typeface="Calibri" pitchFamily="34" charset="0"/>
            </a:endParaRPr>
          </a:p>
        </p:txBody>
      </p:sp>
      <p:pic>
        <p:nvPicPr>
          <p:cNvPr id="9" name="Picture 2" descr="F:\5 PEMBINAAN Penginjilan &amp; Tindak Lanjut Dasar\1 MODEL\Meekness &amp; Truth, Conversational Evangelism\ce-book.jpg"/>
          <p:cNvPicPr>
            <a:picLocks noChangeAspect="1" noChangeArrowheads="1"/>
          </p:cNvPicPr>
          <p:nvPr/>
        </p:nvPicPr>
        <p:blipFill>
          <a:blip r:embed="rId4">
            <a:lum contrast="10000"/>
          </a:blip>
          <a:srcRect l="1287" t="45819" r="1888" b="51814"/>
          <a:stretch>
            <a:fillRect/>
          </a:stretch>
        </p:blipFill>
        <p:spPr bwMode="auto">
          <a:xfrm>
            <a:off x="0" y="6515100"/>
            <a:ext cx="9144000" cy="342900"/>
          </a:xfrm>
          <a:prstGeom prst="rect">
            <a:avLst/>
          </a:prstGeom>
          <a:ln>
            <a:noFill/>
          </a:ln>
          <a:effectLst>
            <a:outerShdw blurRad="190500" algn="tl" rotWithShape="0">
              <a:srgbClr val="000000">
                <a:alpha val="70000"/>
              </a:srgbClr>
            </a:outerShdw>
          </a:effectLst>
        </p:spPr>
      </p:pic>
      <p:sp>
        <p:nvSpPr>
          <p:cNvPr id="10" name="TextBox 9"/>
          <p:cNvSpPr txBox="1"/>
          <p:nvPr/>
        </p:nvSpPr>
        <p:spPr>
          <a:xfrm>
            <a:off x="714348" y="6477000"/>
            <a:ext cx="8429652" cy="400110"/>
          </a:xfrm>
          <a:prstGeom prst="rect">
            <a:avLst/>
          </a:prstGeom>
          <a:noFill/>
        </p:spPr>
        <p:txBody>
          <a:bodyPr>
            <a:spAutoFit/>
          </a:bodyPr>
          <a:lstStyle/>
          <a:p>
            <a:pPr fontAlgn="auto">
              <a:spcBef>
                <a:spcPts val="0"/>
              </a:spcBef>
              <a:spcAft>
                <a:spcPts val="0"/>
              </a:spcAft>
              <a:defRPr/>
            </a:pPr>
            <a:r>
              <a:rPr lang="id-ID" sz="2000" b="1" i="1" dirty="0">
                <a:ln w="12700">
                  <a:solidFill>
                    <a:sysClr val="windowText" lastClr="000000"/>
                  </a:solidFill>
                  <a:prstDash val="solid"/>
                </a:ln>
                <a:solidFill>
                  <a:srgbClr val="EEECE1">
                    <a:tint val="85000"/>
                    <a:satMod val="155000"/>
                  </a:srgbClr>
                </a:solidFill>
                <a:latin typeface="Candara" pitchFamily="34" charset="0"/>
              </a:rPr>
              <a:t>Conversational </a:t>
            </a:r>
            <a:r>
              <a:rPr lang="id-ID" sz="2000" b="1" dirty="0">
                <a:solidFill>
                  <a:prstClr val="black"/>
                </a:solidFill>
                <a:latin typeface="Candara" pitchFamily="34" charset="0"/>
              </a:rPr>
              <a:t>EVANGELISM</a:t>
            </a:r>
          </a:p>
        </p:txBody>
      </p:sp>
      <p:pic>
        <p:nvPicPr>
          <p:cNvPr id="11" name="Picture 8" descr="mt_mini_03220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96850" y="6261100"/>
            <a:ext cx="517525" cy="525463"/>
          </a:xfrm>
          <a:prstGeom prst="rect">
            <a:avLst/>
          </a:prstGeom>
          <a:ln>
            <a:no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14282" y="71414"/>
            <a:ext cx="8929718" cy="1143000"/>
          </a:xfrm>
          <a:ln>
            <a:miter lim="800000"/>
            <a:headEnd/>
            <a:tailEnd/>
          </a:ln>
          <a:extLst/>
        </p:spPr>
        <p:txBody>
          <a:bodyPr rtlCol="0">
            <a:normAutofit/>
          </a:bodyPr>
          <a:lstStyle/>
          <a:p>
            <a:pPr eaLnBrk="1" fontAlgn="auto" hangingPunct="1">
              <a:lnSpc>
                <a:spcPct val="70000"/>
              </a:lnSpc>
              <a:spcAft>
                <a:spcPts val="0"/>
              </a:spcAft>
              <a:defRPr/>
            </a:pPr>
            <a:r>
              <a:rPr lang="en-US" sz="3600" kern="1200" dirty="0" smtClean="0">
                <a:solidFill>
                  <a:srgbClr val="663300"/>
                </a:solidFill>
                <a:effectLst>
                  <a:glow rad="101600">
                    <a:schemeClr val="bg1">
                      <a:alpha val="60000"/>
                    </a:schemeClr>
                  </a:glow>
                </a:effectLst>
              </a:rPr>
              <a:t>     Conversational </a:t>
            </a:r>
            <a:r>
              <a:rPr lang="en-US" sz="3600" kern="1200" dirty="0">
                <a:solidFill>
                  <a:srgbClr val="663300"/>
                </a:solidFill>
                <a:effectLst>
                  <a:glow rad="101600">
                    <a:schemeClr val="bg1">
                      <a:alpha val="60000"/>
                    </a:schemeClr>
                  </a:glow>
                </a:effectLst>
              </a:rPr>
              <a:t>Evangelism in Action </a:t>
            </a:r>
            <a:r>
              <a:rPr lang="en-US" sz="3600" kern="1200" dirty="0" smtClean="0">
                <a:solidFill>
                  <a:srgbClr val="663300"/>
                </a:solidFill>
                <a:effectLst>
                  <a:glow rad="101600">
                    <a:schemeClr val="bg1">
                      <a:alpha val="60000"/>
                    </a:schemeClr>
                  </a:glow>
                </a:effectLst>
              </a:rPr>
              <a:t/>
            </a:r>
            <a:br>
              <a:rPr lang="en-US" sz="3600" kern="1200" dirty="0" smtClean="0">
                <a:solidFill>
                  <a:srgbClr val="663300"/>
                </a:solidFill>
                <a:effectLst>
                  <a:glow rad="101600">
                    <a:schemeClr val="bg1">
                      <a:alpha val="60000"/>
                    </a:schemeClr>
                  </a:glow>
                </a:effectLst>
              </a:rPr>
            </a:br>
            <a:r>
              <a:rPr lang="en-US" sz="3600" kern="1200" dirty="0" smtClean="0">
                <a:solidFill>
                  <a:srgbClr val="663300"/>
                </a:solidFill>
                <a:effectLst>
                  <a:glow rad="101600">
                    <a:schemeClr val="bg1">
                      <a:alpha val="60000"/>
                    </a:schemeClr>
                  </a:glow>
                </a:effectLst>
              </a:rPr>
              <a:t>     </a:t>
            </a:r>
            <a:r>
              <a:rPr lang="en-US" sz="3600" b="0" i="1" kern="1200" dirty="0" smtClean="0">
                <a:solidFill>
                  <a:srgbClr val="663300"/>
                </a:solidFill>
                <a:effectLst>
                  <a:glow rad="101600">
                    <a:schemeClr val="bg1">
                      <a:alpha val="60000"/>
                    </a:schemeClr>
                  </a:glow>
                </a:effectLst>
              </a:rPr>
              <a:t>(</a:t>
            </a:r>
            <a:r>
              <a:rPr lang="en-US" sz="3600" b="0" i="1" kern="1200" dirty="0">
                <a:solidFill>
                  <a:srgbClr val="663300"/>
                </a:solidFill>
                <a:effectLst>
                  <a:glow rad="101600">
                    <a:schemeClr val="bg1">
                      <a:alpha val="60000"/>
                    </a:schemeClr>
                  </a:glow>
                </a:effectLst>
              </a:rPr>
              <a:t>Short)</a:t>
            </a:r>
            <a:endParaRPr lang="id-ID" sz="3600" b="0" i="1" kern="1200" dirty="0">
              <a:solidFill>
                <a:srgbClr val="663300"/>
              </a:solidFill>
              <a:effectLst>
                <a:glow rad="101600">
                  <a:schemeClr val="bg1">
                    <a:alpha val="60000"/>
                  </a:schemeClr>
                </a:glow>
              </a:effectLst>
            </a:endParaRPr>
          </a:p>
        </p:txBody>
      </p:sp>
      <p:pic>
        <p:nvPicPr>
          <p:cNvPr id="108547" name="Picture 2" descr="F:\My Pictures\OBJECTS\hsehold-offc-tool\household\tvOS26105.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4815" t="36826" r="12962" b="11955"/>
          <a:stretch>
            <a:fillRect/>
          </a:stretch>
        </p:blipFill>
        <p:spPr bwMode="auto">
          <a:xfrm>
            <a:off x="1849438" y="227013"/>
            <a:ext cx="5508625" cy="591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500298" y="3019854"/>
            <a:ext cx="3429024" cy="2123658"/>
          </a:xfrm>
          <a:prstGeom prst="rect">
            <a:avLst/>
          </a:prstGeom>
        </p:spPr>
        <p:txBody>
          <a:bodyPr>
            <a:spAutoFit/>
          </a:bodyPr>
          <a:lstStyle/>
          <a:p>
            <a:pPr algn="ctr" fontAlgn="auto">
              <a:spcBef>
                <a:spcPts val="0"/>
              </a:spcBef>
              <a:spcAft>
                <a:spcPts val="0"/>
              </a:spcAft>
              <a:defRPr/>
            </a:pPr>
            <a:r>
              <a:rPr lang="en-US" altLang="zh-TW" sz="4400"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Calibri"/>
              </a:rPr>
              <a:t>Interview </a:t>
            </a:r>
            <a:endParaRPr lang="id-ID" altLang="zh-TW" sz="4400"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Calibri"/>
            </a:endParaRPr>
          </a:p>
          <a:p>
            <a:pPr algn="ctr" fontAlgn="auto">
              <a:spcBef>
                <a:spcPts val="0"/>
              </a:spcBef>
              <a:spcAft>
                <a:spcPts val="0"/>
              </a:spcAft>
              <a:defRPr/>
            </a:pPr>
            <a:r>
              <a:rPr lang="en-US" altLang="zh-TW" sz="4400"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Calibri"/>
              </a:rPr>
              <a:t>with </a:t>
            </a:r>
            <a:r>
              <a:rPr lang="en-US" altLang="zh-TW" sz="4400"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Calibri"/>
              </a:rPr>
              <a:t>c</a:t>
            </a:r>
            <a:r>
              <a:rPr lang="en-US" altLang="zh-TW" sz="4400" dirty="0" smtClean="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Calibri"/>
              </a:rPr>
              <a:t>ollege students </a:t>
            </a:r>
            <a:endParaRPr lang="id-ID" altLang="zh-TW" sz="4400"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Calibri"/>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92259" name="Rectangle 3"/>
          <p:cNvSpPr>
            <a:spLocks noGrp="1" noChangeArrowheads="1"/>
          </p:cNvSpPr>
          <p:nvPr>
            <p:ph idx="4294967295"/>
          </p:nvPr>
        </p:nvSpPr>
        <p:spPr>
          <a:xfrm>
            <a:off x="468313" y="1430338"/>
            <a:ext cx="5715000" cy="4929187"/>
          </a:xfrm>
        </p:spPr>
        <p:txBody>
          <a:bodyPr rtlCol="0">
            <a:normAutofit lnSpcReduction="10000"/>
          </a:bodyPr>
          <a:lstStyle/>
          <a:p>
            <a:pPr marL="0" indent="0" eaLnBrk="1" fontAlgn="auto" hangingPunct="1">
              <a:spcBef>
                <a:spcPts val="0"/>
              </a:spcBef>
              <a:spcAft>
                <a:spcPts val="0"/>
              </a:spcAft>
              <a:buFontTx/>
              <a:buNone/>
              <a:defRPr/>
            </a:pPr>
            <a:r>
              <a:rPr lang="id-ID" altLang="zh-TW" kern="1200" dirty="0"/>
              <a:t>“</a:t>
            </a:r>
            <a:r>
              <a:rPr lang="en-US" altLang="zh-TW" kern="1200" dirty="0"/>
              <a:t>A person can close his ears to facts he does not want to hear, but if a pointed question causes him to form the answer in his own mind, he cannot escape the conclusion—because it’s a conclusion that he reached himself.” </a:t>
            </a:r>
          </a:p>
          <a:p>
            <a:pPr marL="0" indent="0" eaLnBrk="1" fontAlgn="auto" hangingPunct="1">
              <a:spcBef>
                <a:spcPts val="0"/>
              </a:spcBef>
              <a:spcAft>
                <a:spcPts val="0"/>
              </a:spcAft>
              <a:buFontTx/>
              <a:buNone/>
              <a:defRPr/>
            </a:pPr>
            <a:endParaRPr lang="en-US" altLang="zh-TW" sz="900" kern="1200" dirty="0"/>
          </a:p>
          <a:p>
            <a:pPr marL="0" indent="0" eaLnBrk="1" fontAlgn="auto" hangingPunct="1">
              <a:spcBef>
                <a:spcPts val="0"/>
              </a:spcBef>
              <a:spcAft>
                <a:spcPts val="0"/>
              </a:spcAft>
              <a:buFontTx/>
              <a:buNone/>
              <a:defRPr/>
            </a:pPr>
            <a:endParaRPr lang="id-ID" altLang="zh-TW" sz="2000" kern="1200" dirty="0"/>
          </a:p>
          <a:p>
            <a:pPr marL="0" indent="0" eaLnBrk="1" fontAlgn="auto" hangingPunct="1">
              <a:spcBef>
                <a:spcPts val="0"/>
              </a:spcBef>
              <a:spcAft>
                <a:spcPts val="0"/>
              </a:spcAft>
              <a:buFontTx/>
              <a:buNone/>
              <a:defRPr/>
            </a:pPr>
            <a:r>
              <a:rPr lang="en-US" altLang="zh-TW" sz="2000" b="1" kern="1200" dirty="0">
                <a:solidFill>
                  <a:srgbClr val="663300"/>
                </a:solidFill>
              </a:rPr>
              <a:t>David Reed Baker, </a:t>
            </a:r>
            <a:r>
              <a:rPr lang="en-US" altLang="zh-TW" sz="2000" i="1" kern="1200" dirty="0">
                <a:solidFill>
                  <a:srgbClr val="663300"/>
                </a:solidFill>
              </a:rPr>
              <a:t>Jehovah’s Witnesses Answered Verse by Verse</a:t>
            </a:r>
            <a:r>
              <a:rPr lang="en-US" altLang="zh-TW" sz="2000" kern="1200" dirty="0">
                <a:solidFill>
                  <a:srgbClr val="663300"/>
                </a:solidFill>
              </a:rPr>
              <a:t>, (Grand Rapids: Baker, 1986) p. 113</a:t>
            </a:r>
            <a:endParaRPr lang="en-US" altLang="zh-TW" kern="1200" dirty="0">
              <a:solidFill>
                <a:srgbClr val="663300"/>
              </a:solidFill>
            </a:endParaRPr>
          </a:p>
        </p:txBody>
      </p:sp>
      <p:pic>
        <p:nvPicPr>
          <p:cNvPr id="109571" name="Picture 2" descr="F:\My Pictures\DESIGN ELEMENT, TEXT\ques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2188" y="1143000"/>
            <a:ext cx="3071812"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C:\Users\Gloria\Desktop\ce-book.jpg"/>
          <p:cNvPicPr>
            <a:picLocks noChangeAspect="1" noChangeArrowheads="1"/>
          </p:cNvPicPr>
          <p:nvPr/>
        </p:nvPicPr>
        <p:blipFill>
          <a:blip r:embed="rId4"/>
          <a:srcRect l="1375" t="1090" r="1996" b="90894"/>
          <a:stretch>
            <a:fillRect/>
          </a:stretch>
        </p:blipFill>
        <p:spPr bwMode="auto">
          <a:xfrm>
            <a:off x="0" y="0"/>
            <a:ext cx="9144000" cy="1143000"/>
          </a:xfrm>
          <a:prstGeom prst="rect">
            <a:avLst/>
          </a:prstGeom>
          <a:noFill/>
          <a:effectLst>
            <a:outerShdw blurRad="50800" dist="38100" dir="5400000" algn="t" rotWithShape="0">
              <a:prstClr val="black">
                <a:alpha val="40000"/>
              </a:prstClr>
            </a:outerShdw>
          </a:effectLst>
        </p:spPr>
      </p:pic>
      <p:sp>
        <p:nvSpPr>
          <p:cNvPr id="10592258" name="Rectangle 2"/>
          <p:cNvSpPr>
            <a:spLocks noGrp="1" noChangeArrowheads="1"/>
          </p:cNvSpPr>
          <p:nvPr>
            <p:ph type="title" idx="4294967295"/>
          </p:nvPr>
        </p:nvSpPr>
        <p:spPr>
          <a:xfrm>
            <a:off x="214282" y="71414"/>
            <a:ext cx="8929718" cy="1143000"/>
          </a:xfrm>
          <a:ln>
            <a:miter lim="800000"/>
            <a:headEnd/>
            <a:tailEnd/>
          </a:ln>
          <a:extLst/>
        </p:spPr>
        <p:txBody>
          <a:bodyPr rtlCol="0">
            <a:normAutofit/>
          </a:bodyPr>
          <a:lstStyle/>
          <a:p>
            <a:pPr eaLnBrk="1" fontAlgn="auto" hangingPunct="1">
              <a:lnSpc>
                <a:spcPct val="70000"/>
              </a:lnSpc>
              <a:spcAft>
                <a:spcPts val="0"/>
              </a:spcAft>
              <a:defRPr/>
            </a:pPr>
            <a:r>
              <a:rPr lang="en-US" altLang="zh-TW" sz="3600" kern="1200" dirty="0" smtClean="0">
                <a:solidFill>
                  <a:srgbClr val="663300"/>
                </a:solidFill>
                <a:effectLst>
                  <a:glow rad="101600">
                    <a:schemeClr val="bg1">
                      <a:alpha val="60000"/>
                    </a:schemeClr>
                  </a:glow>
                </a:effectLst>
              </a:rPr>
              <a:t>     Why </a:t>
            </a:r>
            <a:r>
              <a:rPr lang="en-US" altLang="zh-TW" sz="3600" kern="1200" dirty="0">
                <a:solidFill>
                  <a:srgbClr val="663300"/>
                </a:solidFill>
                <a:effectLst>
                  <a:glow rad="101600">
                    <a:schemeClr val="bg1">
                      <a:alpha val="60000"/>
                    </a:schemeClr>
                  </a:glow>
                </a:effectLst>
              </a:rPr>
              <a:t>Asking Questions </a:t>
            </a:r>
            <a:r>
              <a:rPr lang="id-ID" altLang="zh-TW" sz="3600" kern="1200" dirty="0">
                <a:solidFill>
                  <a:srgbClr val="663300"/>
                </a:solidFill>
                <a:effectLst>
                  <a:glow rad="101600">
                    <a:schemeClr val="bg1">
                      <a:alpha val="60000"/>
                    </a:schemeClr>
                  </a:glow>
                </a:effectLst>
              </a:rPr>
              <a:t>i</a:t>
            </a:r>
            <a:r>
              <a:rPr lang="en-US" altLang="zh-TW" sz="3600" kern="1200" dirty="0">
                <a:solidFill>
                  <a:srgbClr val="663300"/>
                </a:solidFill>
                <a:effectLst>
                  <a:glow rad="101600">
                    <a:schemeClr val="bg1">
                      <a:alpha val="60000"/>
                    </a:schemeClr>
                  </a:glow>
                </a:effectLst>
              </a:rPr>
              <a:t>s So Helpful? </a:t>
            </a:r>
            <a:r>
              <a:rPr lang="en-US" altLang="zh-TW" sz="3600" kern="1200" dirty="0" smtClean="0">
                <a:solidFill>
                  <a:srgbClr val="663300"/>
                </a:solidFill>
                <a:effectLst>
                  <a:glow rad="101600">
                    <a:schemeClr val="bg1">
                      <a:alpha val="60000"/>
                    </a:schemeClr>
                  </a:glow>
                </a:effectLst>
              </a:rPr>
              <a:t> </a:t>
            </a:r>
            <a:endParaRPr lang="en-US" altLang="zh-TW" sz="3600" kern="1200" dirty="0">
              <a:solidFill>
                <a:srgbClr val="663300"/>
              </a:solidFill>
              <a:effectLst>
                <a:glow rad="101600">
                  <a:schemeClr val="bg1">
                    <a:alpha val="60000"/>
                  </a:schemeClr>
                </a:glo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592259">
                                            <p:txEl>
                                              <p:pRg st="0" end="0"/>
                                            </p:txEl>
                                          </p:spTgt>
                                        </p:tgtEl>
                                        <p:attrNameLst>
                                          <p:attrName>style.visibility</p:attrName>
                                        </p:attrNameLst>
                                      </p:cBhvr>
                                      <p:to>
                                        <p:strVal val="visible"/>
                                      </p:to>
                                    </p:set>
                                    <p:animEffect transition="in" filter="blinds(horizontal)">
                                      <p:cBhvr>
                                        <p:cTn id="7" dur="500"/>
                                        <p:tgtEl>
                                          <p:spTgt spid="1059225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592259">
                                            <p:txEl>
                                              <p:pRg st="3" end="3"/>
                                            </p:txEl>
                                          </p:spTgt>
                                        </p:tgtEl>
                                        <p:attrNameLst>
                                          <p:attrName>style.visibility</p:attrName>
                                        </p:attrNameLst>
                                      </p:cBhvr>
                                      <p:to>
                                        <p:strVal val="visible"/>
                                      </p:to>
                                    </p:set>
                                    <p:animEffect transition="in" filter="blinds(horizontal)">
                                      <p:cBhvr>
                                        <p:cTn id="10" dur="500"/>
                                        <p:tgtEl>
                                          <p:spTgt spid="105922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11188" y="1357313"/>
            <a:ext cx="4429125" cy="5143500"/>
          </a:xfrm>
        </p:spPr>
        <p:txBody>
          <a:bodyPr rtlCol="0">
            <a:normAutofit/>
          </a:bodyPr>
          <a:lstStyle/>
          <a:p>
            <a:pPr marL="0" indent="0" eaLnBrk="1" fontAlgn="auto" hangingPunct="1">
              <a:spcBef>
                <a:spcPts val="0"/>
              </a:spcBef>
              <a:spcAft>
                <a:spcPts val="0"/>
              </a:spcAft>
              <a:buFont typeface="Arial" pitchFamily="34" charset="0"/>
              <a:buNone/>
              <a:defRPr/>
            </a:pPr>
            <a:r>
              <a:rPr lang="en-US" altLang="zh-TW" sz="3600" i="1" dirty="0" smtClean="0">
                <a:solidFill>
                  <a:srgbClr val="663300"/>
                </a:solidFill>
              </a:rPr>
              <a:t>Is it according to </a:t>
            </a:r>
            <a:endParaRPr lang="id-ID" altLang="zh-TW" sz="3600" i="1" dirty="0" smtClean="0">
              <a:solidFill>
                <a:srgbClr val="663300"/>
              </a:solidFill>
            </a:endParaRPr>
          </a:p>
          <a:p>
            <a:pPr marL="0" indent="0" eaLnBrk="1" fontAlgn="auto" hangingPunct="1">
              <a:spcBef>
                <a:spcPts val="0"/>
              </a:spcBef>
              <a:spcAft>
                <a:spcPts val="0"/>
              </a:spcAft>
              <a:buFont typeface="Arial" pitchFamily="34" charset="0"/>
              <a:buNone/>
              <a:defRPr/>
            </a:pPr>
            <a:r>
              <a:rPr lang="en-US" altLang="zh-TW" sz="3600" i="1" dirty="0" smtClean="0">
                <a:solidFill>
                  <a:srgbClr val="663300"/>
                </a:solidFill>
              </a:rPr>
              <a:t>the Three D’s of Asking Questions? </a:t>
            </a:r>
            <a:endParaRPr lang="id-ID" altLang="zh-TW" sz="3600" i="1" dirty="0" smtClean="0">
              <a:solidFill>
                <a:srgbClr val="663300"/>
              </a:solidFill>
            </a:endParaRPr>
          </a:p>
          <a:p>
            <a:pPr eaLnBrk="1" fontAlgn="auto" hangingPunct="1">
              <a:spcAft>
                <a:spcPts val="0"/>
              </a:spcAft>
              <a:buFont typeface="Arial" pitchFamily="34" charset="0"/>
              <a:buNone/>
              <a:defRPr/>
            </a:pPr>
            <a:r>
              <a:rPr lang="en-US" altLang="zh-TW" sz="5400" b="1" dirty="0" smtClean="0">
                <a:solidFill>
                  <a:srgbClr val="C00000"/>
                </a:solidFill>
              </a:rPr>
              <a:t>D</a:t>
            </a:r>
            <a:r>
              <a:rPr lang="en-US" altLang="zh-TW" sz="5400" dirty="0" smtClean="0"/>
              <a:t>oubt </a:t>
            </a:r>
          </a:p>
          <a:p>
            <a:pPr eaLnBrk="1" fontAlgn="auto" hangingPunct="1">
              <a:spcAft>
                <a:spcPts val="0"/>
              </a:spcAft>
              <a:buFont typeface="Arial" pitchFamily="34" charset="0"/>
              <a:buNone/>
              <a:defRPr/>
            </a:pPr>
            <a:r>
              <a:rPr lang="en-US" altLang="zh-TW" sz="5400" b="1" dirty="0" smtClean="0">
                <a:solidFill>
                  <a:srgbClr val="C00000"/>
                </a:solidFill>
              </a:rPr>
              <a:t>D</a:t>
            </a:r>
            <a:r>
              <a:rPr lang="en-US" altLang="zh-TW" sz="5400" dirty="0" smtClean="0"/>
              <a:t>efensiveness</a:t>
            </a:r>
          </a:p>
          <a:p>
            <a:pPr eaLnBrk="1" fontAlgn="auto" hangingPunct="1">
              <a:spcAft>
                <a:spcPts val="0"/>
              </a:spcAft>
              <a:buFont typeface="Arial" pitchFamily="34" charset="0"/>
              <a:buNone/>
              <a:defRPr/>
            </a:pPr>
            <a:r>
              <a:rPr lang="en-US" altLang="zh-TW" sz="5400" b="1" dirty="0" smtClean="0">
                <a:solidFill>
                  <a:srgbClr val="C00000"/>
                </a:solidFill>
              </a:rPr>
              <a:t>D</a:t>
            </a:r>
            <a:r>
              <a:rPr lang="en-US" altLang="zh-TW" sz="5400" dirty="0" smtClean="0"/>
              <a:t>esire</a:t>
            </a:r>
          </a:p>
        </p:txBody>
      </p:sp>
      <p:sp>
        <p:nvSpPr>
          <p:cNvPr id="110595" name="Rectangle 4"/>
          <p:cNvSpPr>
            <a:spLocks noChangeArrowheads="1"/>
          </p:cNvSpPr>
          <p:nvPr/>
        </p:nvSpPr>
        <p:spPr bwMode="auto">
          <a:xfrm>
            <a:off x="4343400" y="457200"/>
            <a:ext cx="44545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zh-TW" b="1">
              <a:solidFill>
                <a:srgbClr val="FF0000"/>
              </a:solidFill>
              <a:latin typeface="Tahoma" pitchFamily="34" charset="0"/>
            </a:endParaRPr>
          </a:p>
        </p:txBody>
      </p:sp>
      <p:pic>
        <p:nvPicPr>
          <p:cNvPr id="110596" name="Picture 2" descr="F:\My Pictures\42-22481464.jpg"/>
          <p:cNvPicPr>
            <a:picLocks noChangeAspect="1" noChangeArrowheads="1"/>
          </p:cNvPicPr>
          <p:nvPr/>
        </p:nvPicPr>
        <p:blipFill>
          <a:blip r:embed="rId3">
            <a:extLst>
              <a:ext uri="{28A0092B-C50C-407E-A947-70E740481C1C}">
                <a14:useLocalDpi xmlns:a14="http://schemas.microsoft.com/office/drawing/2010/main" val="0"/>
              </a:ext>
            </a:extLst>
          </a:blip>
          <a:srcRect l="13431" b="29118"/>
          <a:stretch>
            <a:fillRect/>
          </a:stretch>
        </p:blipFill>
        <p:spPr bwMode="auto">
          <a:xfrm>
            <a:off x="4929188" y="1143000"/>
            <a:ext cx="4214812"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F:\5 PEMBINAAN Penginjilan &amp; Tindak Lanjut Dasar\1 MODEL\Meekness &amp; Truth, Conversational Evangelism\ce-book.jpg"/>
          <p:cNvPicPr>
            <a:picLocks noChangeAspect="1" noChangeArrowheads="1"/>
          </p:cNvPicPr>
          <p:nvPr/>
        </p:nvPicPr>
        <p:blipFill>
          <a:blip r:embed="rId4">
            <a:lum contrast="10000"/>
          </a:blip>
          <a:srcRect l="1287" t="45819" r="1888" b="51814"/>
          <a:stretch>
            <a:fillRect/>
          </a:stretch>
        </p:blipFill>
        <p:spPr bwMode="auto">
          <a:xfrm>
            <a:off x="0" y="6515100"/>
            <a:ext cx="9144000" cy="342900"/>
          </a:xfrm>
          <a:prstGeom prst="rect">
            <a:avLst/>
          </a:prstGeom>
          <a:ln>
            <a:noFill/>
          </a:ln>
          <a:effectLst>
            <a:outerShdw blurRad="190500" algn="tl" rotWithShape="0">
              <a:srgbClr val="000000">
                <a:alpha val="70000"/>
              </a:srgbClr>
            </a:outerShdw>
          </a:effectLst>
        </p:spPr>
      </p:pic>
      <p:sp>
        <p:nvSpPr>
          <p:cNvPr id="9" name="TextBox 8"/>
          <p:cNvSpPr txBox="1"/>
          <p:nvPr/>
        </p:nvSpPr>
        <p:spPr>
          <a:xfrm>
            <a:off x="714348" y="6477000"/>
            <a:ext cx="8429652" cy="400110"/>
          </a:xfrm>
          <a:prstGeom prst="rect">
            <a:avLst/>
          </a:prstGeom>
          <a:noFill/>
        </p:spPr>
        <p:txBody>
          <a:bodyPr>
            <a:spAutoFit/>
          </a:bodyPr>
          <a:lstStyle/>
          <a:p>
            <a:pPr fontAlgn="auto">
              <a:spcBef>
                <a:spcPts val="0"/>
              </a:spcBef>
              <a:spcAft>
                <a:spcPts val="0"/>
              </a:spcAft>
              <a:defRPr/>
            </a:pPr>
            <a:r>
              <a:rPr lang="id-ID" sz="2000" b="1" i="1" dirty="0">
                <a:ln w="12700">
                  <a:solidFill>
                    <a:sysClr val="windowText" lastClr="000000"/>
                  </a:solidFill>
                  <a:prstDash val="solid"/>
                </a:ln>
                <a:solidFill>
                  <a:srgbClr val="EEECE1">
                    <a:tint val="85000"/>
                    <a:satMod val="155000"/>
                  </a:srgbClr>
                </a:solidFill>
                <a:latin typeface="Candara" pitchFamily="34" charset="0"/>
              </a:rPr>
              <a:t>Conversational </a:t>
            </a:r>
            <a:r>
              <a:rPr lang="id-ID" sz="2000" b="1" dirty="0">
                <a:solidFill>
                  <a:prstClr val="black"/>
                </a:solidFill>
                <a:latin typeface="Candara" pitchFamily="34" charset="0"/>
              </a:rPr>
              <a:t>EVANGELISM</a:t>
            </a:r>
          </a:p>
        </p:txBody>
      </p:sp>
      <p:pic>
        <p:nvPicPr>
          <p:cNvPr id="10" name="Picture 8" descr="mt_mini_03220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96850" y="6261100"/>
            <a:ext cx="517525" cy="525463"/>
          </a:xfrm>
          <a:prstGeom prst="rect">
            <a:avLst/>
          </a:prstGeom>
          <a:ln>
            <a:noFill/>
          </a:ln>
          <a:effectLst>
            <a:outerShdw blurRad="190500" algn="tl" rotWithShape="0">
              <a:srgbClr val="000000">
                <a:alpha val="70000"/>
              </a:srgbClr>
            </a:outerShdw>
          </a:effectLst>
        </p:spPr>
      </p:pic>
      <p:pic>
        <p:nvPicPr>
          <p:cNvPr id="11" name="Picture 12" descr="C:\Users\Gloria\Desktop\ce-book.jpg"/>
          <p:cNvPicPr>
            <a:picLocks noChangeAspect="1" noChangeArrowheads="1"/>
          </p:cNvPicPr>
          <p:nvPr/>
        </p:nvPicPr>
        <p:blipFill>
          <a:blip r:embed="rId4"/>
          <a:srcRect l="1375" t="1090" r="1996" b="90894"/>
          <a:stretch>
            <a:fillRect/>
          </a:stretch>
        </p:blipFill>
        <p:spPr bwMode="auto">
          <a:xfrm>
            <a:off x="0" y="0"/>
            <a:ext cx="9144000" cy="1143000"/>
          </a:xfrm>
          <a:prstGeom prst="rect">
            <a:avLst/>
          </a:prstGeom>
          <a:noFill/>
          <a:effectLst>
            <a:outerShdw blurRad="50800" dist="38100" dir="5400000" algn="t" rotWithShape="0">
              <a:prstClr val="black">
                <a:alpha val="40000"/>
              </a:prstClr>
            </a:outerShdw>
          </a:effectLst>
        </p:spPr>
      </p:pic>
      <p:sp>
        <p:nvSpPr>
          <p:cNvPr id="10604546" name="Rectangle 2"/>
          <p:cNvSpPr>
            <a:spLocks noGrp="1" noChangeArrowheads="1"/>
          </p:cNvSpPr>
          <p:nvPr>
            <p:ph type="title"/>
          </p:nvPr>
        </p:nvSpPr>
        <p:spPr>
          <a:extLst/>
        </p:spPr>
        <p:txBody>
          <a:bodyPr rtlCol="0">
            <a:normAutofit/>
          </a:bodyPr>
          <a:lstStyle/>
          <a:p>
            <a:pPr eaLnBrk="1" fontAlgn="auto" hangingPunct="1">
              <a:spcAft>
                <a:spcPts val="0"/>
              </a:spcAft>
              <a:defRPr/>
            </a:pPr>
            <a:r>
              <a:rPr lang="en-US" altLang="zh-TW" sz="3600" dirty="0" smtClean="0"/>
              <a:t>     How do I know if I am asking the right</a:t>
            </a:r>
            <a:r>
              <a:rPr lang="id-ID" altLang="zh-TW" sz="3600" dirty="0" smtClean="0"/>
              <a:t/>
            </a:r>
            <a:br>
              <a:rPr lang="id-ID" altLang="zh-TW" sz="3600" dirty="0" smtClean="0"/>
            </a:br>
            <a:r>
              <a:rPr lang="en-US" altLang="zh-TW" sz="3600" dirty="0" smtClean="0"/>
              <a:t>     kind of questions in the right way?</a:t>
            </a:r>
            <a:endParaRPr lang="en-US" altLang="zh-TW" sz="3600"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blinds(horizontal)">
                                      <p:cBhvr>
                                        <p:cTn id="10" dur="500"/>
                                        <p:tgtEl>
                                          <p:spTgt spid="6">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blinds(horizontal)">
                                      <p:cBhvr>
                                        <p:cTn id="1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9750" y="1249363"/>
            <a:ext cx="4572000" cy="5143500"/>
          </a:xfrm>
        </p:spPr>
        <p:txBody>
          <a:bodyPr rtlCol="0">
            <a:normAutofit fontScale="92500" lnSpcReduction="10000"/>
          </a:bodyPr>
          <a:lstStyle/>
          <a:p>
            <a:pPr marL="0" indent="0" eaLnBrk="1" fontAlgn="auto" hangingPunct="1">
              <a:spcBef>
                <a:spcPts val="0"/>
              </a:spcBef>
              <a:spcAft>
                <a:spcPts val="0"/>
              </a:spcAft>
              <a:buFont typeface="Arial" pitchFamily="34" charset="0"/>
              <a:buNone/>
              <a:defRPr/>
            </a:pPr>
            <a:r>
              <a:rPr lang="en-US" altLang="zh-TW" sz="3600" dirty="0" smtClean="0"/>
              <a:t>Ask “Am I asking questions in  a way that surfaces</a:t>
            </a:r>
            <a:r>
              <a:rPr lang="en-US" altLang="zh-TW" sz="3600" b="1" dirty="0" smtClean="0"/>
              <a:t> </a:t>
            </a:r>
            <a:r>
              <a:rPr lang="en-US" altLang="zh-TW" sz="3600" dirty="0" smtClean="0"/>
              <a:t>their </a:t>
            </a:r>
            <a:r>
              <a:rPr lang="en-US" altLang="zh-TW" sz="3600" b="1" u="sng" dirty="0" smtClean="0">
                <a:solidFill>
                  <a:srgbClr val="C00000"/>
                </a:solidFill>
              </a:rPr>
              <a:t>doubt</a:t>
            </a:r>
            <a:r>
              <a:rPr lang="en-US" altLang="zh-TW" sz="3600" b="1" dirty="0" smtClean="0">
                <a:solidFill>
                  <a:srgbClr val="C00000"/>
                </a:solidFill>
              </a:rPr>
              <a:t> </a:t>
            </a:r>
            <a:r>
              <a:rPr lang="en-US" altLang="zh-TW" sz="3600" dirty="0" smtClean="0"/>
              <a:t>(uncertainty) about their own perspective, while at the same time minimizes</a:t>
            </a:r>
            <a:r>
              <a:rPr lang="en-US" altLang="zh-TW" sz="3600" b="1" dirty="0" smtClean="0">
                <a:solidFill>
                  <a:srgbClr val="C00000"/>
                </a:solidFill>
              </a:rPr>
              <a:t> </a:t>
            </a:r>
            <a:r>
              <a:rPr lang="en-US" altLang="zh-TW" sz="3600" dirty="0" smtClean="0"/>
              <a:t>their </a:t>
            </a:r>
            <a:r>
              <a:rPr lang="en-US" altLang="zh-TW" sz="3600" b="1" u="sng" dirty="0" smtClean="0">
                <a:solidFill>
                  <a:srgbClr val="C00000"/>
                </a:solidFill>
              </a:rPr>
              <a:t>defensiveness</a:t>
            </a:r>
            <a:r>
              <a:rPr lang="en-US" altLang="zh-TW" sz="3600" dirty="0" smtClean="0"/>
              <a:t>, and yet creates a </a:t>
            </a:r>
            <a:r>
              <a:rPr lang="en-US" altLang="zh-TW" sz="3600" b="1" u="sng" dirty="0" smtClean="0">
                <a:solidFill>
                  <a:srgbClr val="C00000"/>
                </a:solidFill>
              </a:rPr>
              <a:t>desire </a:t>
            </a:r>
            <a:r>
              <a:rPr lang="en-US" altLang="zh-TW" sz="3600" dirty="0" smtClean="0"/>
              <a:t>(curiosity) to want to hear more?” </a:t>
            </a:r>
            <a:endParaRPr lang="en-US" altLang="zh-TW" sz="5400" dirty="0" smtClean="0"/>
          </a:p>
        </p:txBody>
      </p:sp>
      <p:sp>
        <p:nvSpPr>
          <p:cNvPr id="111619" name="Rectangle 4"/>
          <p:cNvSpPr>
            <a:spLocks noChangeArrowheads="1"/>
          </p:cNvSpPr>
          <p:nvPr/>
        </p:nvSpPr>
        <p:spPr bwMode="auto">
          <a:xfrm>
            <a:off x="4343400" y="457200"/>
            <a:ext cx="44545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zh-TW" b="1">
              <a:solidFill>
                <a:srgbClr val="FF0000"/>
              </a:solidFill>
              <a:latin typeface="Tahoma" pitchFamily="34" charset="0"/>
            </a:endParaRPr>
          </a:p>
        </p:txBody>
      </p:sp>
      <p:pic>
        <p:nvPicPr>
          <p:cNvPr id="111620" name="Picture 2" descr="F:\My Pictures\42-22481464.jpg"/>
          <p:cNvPicPr>
            <a:picLocks noChangeAspect="1" noChangeArrowheads="1"/>
          </p:cNvPicPr>
          <p:nvPr/>
        </p:nvPicPr>
        <p:blipFill>
          <a:blip r:embed="rId3">
            <a:extLst>
              <a:ext uri="{28A0092B-C50C-407E-A947-70E740481C1C}">
                <a14:useLocalDpi xmlns:a14="http://schemas.microsoft.com/office/drawing/2010/main" val="0"/>
              </a:ext>
            </a:extLst>
          </a:blip>
          <a:srcRect l="13431" b="29118"/>
          <a:stretch>
            <a:fillRect/>
          </a:stretch>
        </p:blipFill>
        <p:spPr bwMode="auto">
          <a:xfrm>
            <a:off x="4929188" y="1143000"/>
            <a:ext cx="4214812"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F:\5 PEMBINAAN Penginjilan &amp; Tindak Lanjut Dasar\1 MODEL\Meekness &amp; Truth, Conversational Evangelism\ce-book.jpg"/>
          <p:cNvPicPr>
            <a:picLocks noChangeAspect="1" noChangeArrowheads="1"/>
          </p:cNvPicPr>
          <p:nvPr/>
        </p:nvPicPr>
        <p:blipFill>
          <a:blip r:embed="rId4">
            <a:lum contrast="10000"/>
          </a:blip>
          <a:srcRect l="1287" t="45819" r="1888" b="51814"/>
          <a:stretch>
            <a:fillRect/>
          </a:stretch>
        </p:blipFill>
        <p:spPr bwMode="auto">
          <a:xfrm>
            <a:off x="0" y="6515100"/>
            <a:ext cx="9144000" cy="342900"/>
          </a:xfrm>
          <a:prstGeom prst="rect">
            <a:avLst/>
          </a:prstGeom>
          <a:ln>
            <a:noFill/>
          </a:ln>
          <a:effectLst>
            <a:outerShdw blurRad="190500" algn="tl" rotWithShape="0">
              <a:srgbClr val="000000">
                <a:alpha val="70000"/>
              </a:srgbClr>
            </a:outerShdw>
          </a:effectLst>
        </p:spPr>
      </p:pic>
      <p:sp>
        <p:nvSpPr>
          <p:cNvPr id="9" name="TextBox 8"/>
          <p:cNvSpPr txBox="1"/>
          <p:nvPr/>
        </p:nvSpPr>
        <p:spPr>
          <a:xfrm>
            <a:off x="714348" y="6477000"/>
            <a:ext cx="8429652" cy="400110"/>
          </a:xfrm>
          <a:prstGeom prst="rect">
            <a:avLst/>
          </a:prstGeom>
          <a:noFill/>
        </p:spPr>
        <p:txBody>
          <a:bodyPr>
            <a:spAutoFit/>
          </a:bodyPr>
          <a:lstStyle/>
          <a:p>
            <a:pPr fontAlgn="auto">
              <a:spcBef>
                <a:spcPts val="0"/>
              </a:spcBef>
              <a:spcAft>
                <a:spcPts val="0"/>
              </a:spcAft>
              <a:defRPr/>
            </a:pPr>
            <a:r>
              <a:rPr lang="id-ID" sz="2000" b="1" i="1" dirty="0">
                <a:ln w="12700">
                  <a:solidFill>
                    <a:sysClr val="windowText" lastClr="000000"/>
                  </a:solidFill>
                  <a:prstDash val="solid"/>
                </a:ln>
                <a:solidFill>
                  <a:srgbClr val="EEECE1">
                    <a:tint val="85000"/>
                    <a:satMod val="155000"/>
                  </a:srgbClr>
                </a:solidFill>
                <a:latin typeface="Candara" pitchFamily="34" charset="0"/>
              </a:rPr>
              <a:t>Conversational </a:t>
            </a:r>
            <a:r>
              <a:rPr lang="id-ID" sz="2000" b="1" dirty="0">
                <a:solidFill>
                  <a:prstClr val="black"/>
                </a:solidFill>
                <a:latin typeface="Candara" pitchFamily="34" charset="0"/>
              </a:rPr>
              <a:t>EVANGELISM</a:t>
            </a:r>
          </a:p>
        </p:txBody>
      </p:sp>
      <p:pic>
        <p:nvPicPr>
          <p:cNvPr id="10" name="Picture 8" descr="mt_mini_03220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96850" y="6261100"/>
            <a:ext cx="517525" cy="525463"/>
          </a:xfrm>
          <a:prstGeom prst="rect">
            <a:avLst/>
          </a:prstGeom>
          <a:ln>
            <a:noFill/>
          </a:ln>
          <a:effectLst>
            <a:outerShdw blurRad="190500" algn="tl" rotWithShape="0">
              <a:srgbClr val="000000">
                <a:alpha val="70000"/>
              </a:srgbClr>
            </a:outerShdw>
          </a:effectLst>
        </p:spPr>
      </p:pic>
      <p:pic>
        <p:nvPicPr>
          <p:cNvPr id="11" name="Picture 12" descr="C:\Users\Gloria\Desktop\ce-book.jpg"/>
          <p:cNvPicPr>
            <a:picLocks noChangeAspect="1" noChangeArrowheads="1"/>
          </p:cNvPicPr>
          <p:nvPr/>
        </p:nvPicPr>
        <p:blipFill>
          <a:blip r:embed="rId4"/>
          <a:srcRect l="1375" t="1090" r="1996" b="90894"/>
          <a:stretch>
            <a:fillRect/>
          </a:stretch>
        </p:blipFill>
        <p:spPr bwMode="auto">
          <a:xfrm>
            <a:off x="0" y="0"/>
            <a:ext cx="9144000" cy="1143000"/>
          </a:xfrm>
          <a:prstGeom prst="rect">
            <a:avLst/>
          </a:prstGeom>
          <a:noFill/>
          <a:effectLst>
            <a:outerShdw blurRad="50800" dist="38100" dir="5400000" algn="t" rotWithShape="0">
              <a:prstClr val="black">
                <a:alpha val="40000"/>
              </a:prstClr>
            </a:outerShdw>
          </a:effectLst>
        </p:spPr>
      </p:pic>
      <p:sp>
        <p:nvSpPr>
          <p:cNvPr id="10604546" name="Rectangle 2"/>
          <p:cNvSpPr>
            <a:spLocks noGrp="1" noChangeArrowheads="1"/>
          </p:cNvSpPr>
          <p:nvPr>
            <p:ph type="title"/>
          </p:nvPr>
        </p:nvSpPr>
        <p:spPr>
          <a:extLst/>
        </p:spPr>
        <p:txBody>
          <a:bodyPr rtlCol="0">
            <a:normAutofit/>
          </a:bodyPr>
          <a:lstStyle/>
          <a:p>
            <a:pPr eaLnBrk="1" fontAlgn="auto" hangingPunct="1">
              <a:spcAft>
                <a:spcPts val="0"/>
              </a:spcAft>
              <a:defRPr/>
            </a:pPr>
            <a:r>
              <a:rPr lang="en-US" altLang="zh-TW" sz="3600" dirty="0" smtClean="0"/>
              <a:t>     How do I know if I am asking the right</a:t>
            </a:r>
            <a:r>
              <a:rPr lang="id-ID" altLang="zh-TW" sz="3600" dirty="0" smtClean="0"/>
              <a:t/>
            </a:r>
            <a:br>
              <a:rPr lang="id-ID" altLang="zh-TW" sz="3600" dirty="0" smtClean="0"/>
            </a:br>
            <a:r>
              <a:rPr lang="en-US" altLang="zh-TW" sz="3600" dirty="0" smtClean="0"/>
              <a:t> </a:t>
            </a:r>
            <a:r>
              <a:rPr lang="en-US" altLang="zh-TW" sz="3600" dirty="0"/>
              <a:t> </a:t>
            </a:r>
            <a:r>
              <a:rPr lang="en-US" altLang="zh-TW" sz="3600" dirty="0" smtClean="0"/>
              <a:t>   kind of questions in the right way?</a:t>
            </a:r>
            <a:endParaRPr lang="en-US" altLang="zh-TW" sz="3600" dirty="0"/>
          </a:p>
        </p:txBody>
      </p:sp>
    </p:spTree>
  </p:cSld>
  <p:clrMapOvr>
    <a:masterClrMapping/>
  </p:clrMapOvr>
  <p:transition>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23888" y="1249363"/>
            <a:ext cx="4429125" cy="5143500"/>
          </a:xfrm>
        </p:spPr>
        <p:txBody>
          <a:bodyPr rtlCol="0">
            <a:normAutofit fontScale="92500" lnSpcReduction="10000"/>
          </a:bodyPr>
          <a:lstStyle/>
          <a:p>
            <a:pPr marL="0" indent="0" eaLnBrk="1" fontAlgn="auto" hangingPunct="1">
              <a:spcBef>
                <a:spcPts val="0"/>
              </a:spcBef>
              <a:spcAft>
                <a:spcPts val="0"/>
              </a:spcAft>
              <a:buFont typeface="Arial" pitchFamily="34" charset="0"/>
              <a:buNone/>
              <a:defRPr/>
            </a:pPr>
            <a:r>
              <a:rPr lang="en-US" altLang="zh-TW" sz="3600" dirty="0" smtClean="0"/>
              <a:t>Ask “Am I asking questions in  a way that surfaces their </a:t>
            </a:r>
            <a:r>
              <a:rPr lang="en-US" altLang="zh-TW" sz="3600" b="1" i="1" dirty="0" smtClean="0">
                <a:solidFill>
                  <a:srgbClr val="C00000"/>
                </a:solidFill>
              </a:rPr>
              <a:t>doubt</a:t>
            </a:r>
            <a:r>
              <a:rPr lang="en-US" altLang="zh-TW" sz="3600" b="1" dirty="0" smtClean="0">
                <a:solidFill>
                  <a:srgbClr val="C00000"/>
                </a:solidFill>
              </a:rPr>
              <a:t> (</a:t>
            </a:r>
            <a:r>
              <a:rPr lang="en-US" altLang="zh-TW" sz="3600" b="1" u="sng" dirty="0" smtClean="0">
                <a:solidFill>
                  <a:srgbClr val="C00000"/>
                </a:solidFill>
              </a:rPr>
              <a:t>uncertainty</a:t>
            </a:r>
            <a:r>
              <a:rPr lang="en-US" altLang="zh-TW" sz="3600" b="1" dirty="0" smtClean="0">
                <a:solidFill>
                  <a:srgbClr val="C00000"/>
                </a:solidFill>
              </a:rPr>
              <a:t>) </a:t>
            </a:r>
            <a:r>
              <a:rPr lang="en-US" altLang="zh-TW" sz="3600" dirty="0" smtClean="0"/>
              <a:t>about their own perspective, while at the same time minimizes their </a:t>
            </a:r>
            <a:r>
              <a:rPr lang="en-US" altLang="zh-TW" sz="3600" b="1" i="1" u="sng" dirty="0" smtClean="0">
                <a:solidFill>
                  <a:srgbClr val="C00000"/>
                </a:solidFill>
              </a:rPr>
              <a:t>defensiveness</a:t>
            </a:r>
            <a:r>
              <a:rPr lang="en-US" altLang="zh-TW" sz="3600" dirty="0" smtClean="0"/>
              <a:t>, and yet creates a </a:t>
            </a:r>
            <a:r>
              <a:rPr lang="en-US" altLang="zh-TW" sz="3600" b="1" i="1" u="sng" dirty="0" smtClean="0">
                <a:solidFill>
                  <a:srgbClr val="C00000"/>
                </a:solidFill>
              </a:rPr>
              <a:t>desire</a:t>
            </a:r>
            <a:r>
              <a:rPr lang="en-US" altLang="zh-TW" sz="3600" b="1" i="1" dirty="0" smtClean="0">
                <a:solidFill>
                  <a:srgbClr val="C00000"/>
                </a:solidFill>
              </a:rPr>
              <a:t> </a:t>
            </a:r>
            <a:r>
              <a:rPr lang="en-US" altLang="zh-TW" sz="3600" b="1" dirty="0" smtClean="0">
                <a:solidFill>
                  <a:srgbClr val="C00000"/>
                </a:solidFill>
              </a:rPr>
              <a:t>(</a:t>
            </a:r>
            <a:r>
              <a:rPr lang="en-US" altLang="zh-TW" sz="3600" b="1" u="sng" dirty="0" smtClean="0">
                <a:solidFill>
                  <a:srgbClr val="C00000"/>
                </a:solidFill>
              </a:rPr>
              <a:t>curiosity</a:t>
            </a:r>
            <a:r>
              <a:rPr lang="en-US" altLang="zh-TW" sz="3600" b="1" dirty="0" smtClean="0">
                <a:solidFill>
                  <a:srgbClr val="C00000"/>
                </a:solidFill>
              </a:rPr>
              <a:t>) </a:t>
            </a:r>
            <a:r>
              <a:rPr lang="en-US" altLang="zh-TW" sz="3600" dirty="0" smtClean="0"/>
              <a:t>to want to hear more?” </a:t>
            </a:r>
            <a:endParaRPr lang="en-US" altLang="zh-TW" sz="5400" dirty="0" smtClean="0"/>
          </a:p>
        </p:txBody>
      </p:sp>
      <p:sp>
        <p:nvSpPr>
          <p:cNvPr id="112643" name="Rectangle 4"/>
          <p:cNvSpPr>
            <a:spLocks noChangeArrowheads="1"/>
          </p:cNvSpPr>
          <p:nvPr/>
        </p:nvSpPr>
        <p:spPr bwMode="auto">
          <a:xfrm>
            <a:off x="4343400" y="457200"/>
            <a:ext cx="44545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zh-TW" b="1">
              <a:solidFill>
                <a:srgbClr val="FF0000"/>
              </a:solidFill>
              <a:latin typeface="Tahoma" pitchFamily="34" charset="0"/>
            </a:endParaRPr>
          </a:p>
        </p:txBody>
      </p:sp>
      <p:pic>
        <p:nvPicPr>
          <p:cNvPr id="112644" name="Picture 2" descr="F:\My Pictures\42-22481464.jpg"/>
          <p:cNvPicPr>
            <a:picLocks noChangeAspect="1" noChangeArrowheads="1"/>
          </p:cNvPicPr>
          <p:nvPr/>
        </p:nvPicPr>
        <p:blipFill>
          <a:blip r:embed="rId3">
            <a:extLst>
              <a:ext uri="{28A0092B-C50C-407E-A947-70E740481C1C}">
                <a14:useLocalDpi xmlns:a14="http://schemas.microsoft.com/office/drawing/2010/main" val="0"/>
              </a:ext>
            </a:extLst>
          </a:blip>
          <a:srcRect l="13431" b="29118"/>
          <a:stretch>
            <a:fillRect/>
          </a:stretch>
        </p:blipFill>
        <p:spPr bwMode="auto">
          <a:xfrm>
            <a:off x="5076825" y="1143000"/>
            <a:ext cx="4067175"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F:\5 PEMBINAAN Penginjilan &amp; Tindak Lanjut Dasar\1 MODEL\Meekness &amp; Truth, Conversational Evangelism\ce-book.jpg"/>
          <p:cNvPicPr>
            <a:picLocks noChangeAspect="1" noChangeArrowheads="1"/>
          </p:cNvPicPr>
          <p:nvPr/>
        </p:nvPicPr>
        <p:blipFill>
          <a:blip r:embed="rId4">
            <a:lum contrast="10000"/>
          </a:blip>
          <a:srcRect l="1287" t="45819" r="1888" b="51814"/>
          <a:stretch>
            <a:fillRect/>
          </a:stretch>
        </p:blipFill>
        <p:spPr bwMode="auto">
          <a:xfrm>
            <a:off x="0" y="6515100"/>
            <a:ext cx="9144000" cy="342900"/>
          </a:xfrm>
          <a:prstGeom prst="rect">
            <a:avLst/>
          </a:prstGeom>
          <a:ln>
            <a:noFill/>
          </a:ln>
          <a:effectLst>
            <a:outerShdw blurRad="190500" algn="tl" rotWithShape="0">
              <a:srgbClr val="000000">
                <a:alpha val="70000"/>
              </a:srgbClr>
            </a:outerShdw>
          </a:effectLst>
        </p:spPr>
      </p:pic>
      <p:sp>
        <p:nvSpPr>
          <p:cNvPr id="9" name="TextBox 8"/>
          <p:cNvSpPr txBox="1"/>
          <p:nvPr/>
        </p:nvSpPr>
        <p:spPr>
          <a:xfrm>
            <a:off x="714348" y="6477000"/>
            <a:ext cx="8429652" cy="400110"/>
          </a:xfrm>
          <a:prstGeom prst="rect">
            <a:avLst/>
          </a:prstGeom>
          <a:noFill/>
        </p:spPr>
        <p:txBody>
          <a:bodyPr>
            <a:spAutoFit/>
          </a:bodyPr>
          <a:lstStyle/>
          <a:p>
            <a:pPr fontAlgn="auto">
              <a:spcBef>
                <a:spcPts val="0"/>
              </a:spcBef>
              <a:spcAft>
                <a:spcPts val="0"/>
              </a:spcAft>
              <a:defRPr/>
            </a:pPr>
            <a:r>
              <a:rPr lang="id-ID" sz="2000" b="1" i="1" dirty="0">
                <a:ln w="12700">
                  <a:solidFill>
                    <a:sysClr val="windowText" lastClr="000000"/>
                  </a:solidFill>
                  <a:prstDash val="solid"/>
                </a:ln>
                <a:solidFill>
                  <a:srgbClr val="EEECE1">
                    <a:tint val="85000"/>
                    <a:satMod val="155000"/>
                  </a:srgbClr>
                </a:solidFill>
                <a:latin typeface="Candara" pitchFamily="34" charset="0"/>
              </a:rPr>
              <a:t>Conversational </a:t>
            </a:r>
            <a:r>
              <a:rPr lang="id-ID" sz="2000" b="1" dirty="0">
                <a:solidFill>
                  <a:prstClr val="black"/>
                </a:solidFill>
                <a:latin typeface="Candara" pitchFamily="34" charset="0"/>
              </a:rPr>
              <a:t>EVANGELISM</a:t>
            </a:r>
          </a:p>
        </p:txBody>
      </p:sp>
      <p:pic>
        <p:nvPicPr>
          <p:cNvPr id="10" name="Picture 8" descr="mt_mini_03220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96850" y="6261100"/>
            <a:ext cx="517525" cy="525463"/>
          </a:xfrm>
          <a:prstGeom prst="rect">
            <a:avLst/>
          </a:prstGeom>
          <a:ln>
            <a:noFill/>
          </a:ln>
          <a:effectLst>
            <a:outerShdw blurRad="190500" algn="tl" rotWithShape="0">
              <a:srgbClr val="000000">
                <a:alpha val="70000"/>
              </a:srgbClr>
            </a:outerShdw>
          </a:effectLst>
        </p:spPr>
      </p:pic>
      <p:pic>
        <p:nvPicPr>
          <p:cNvPr id="11" name="Picture 12" descr="C:\Users\Gloria\Desktop\ce-book.jpg"/>
          <p:cNvPicPr>
            <a:picLocks noChangeAspect="1" noChangeArrowheads="1"/>
          </p:cNvPicPr>
          <p:nvPr/>
        </p:nvPicPr>
        <p:blipFill>
          <a:blip r:embed="rId4"/>
          <a:srcRect l="1375" t="1090" r="1996" b="90894"/>
          <a:stretch>
            <a:fillRect/>
          </a:stretch>
        </p:blipFill>
        <p:spPr bwMode="auto">
          <a:xfrm>
            <a:off x="0" y="0"/>
            <a:ext cx="9144000" cy="1143000"/>
          </a:xfrm>
          <a:prstGeom prst="rect">
            <a:avLst/>
          </a:prstGeom>
          <a:noFill/>
          <a:effectLst>
            <a:outerShdw blurRad="50800" dist="38100" dir="5400000" algn="t" rotWithShape="0">
              <a:prstClr val="black">
                <a:alpha val="40000"/>
              </a:prstClr>
            </a:outerShdw>
          </a:effectLst>
        </p:spPr>
      </p:pic>
      <p:sp>
        <p:nvSpPr>
          <p:cNvPr id="10604546" name="Rectangle 2"/>
          <p:cNvSpPr>
            <a:spLocks noGrp="1" noChangeArrowheads="1"/>
          </p:cNvSpPr>
          <p:nvPr>
            <p:ph type="title"/>
          </p:nvPr>
        </p:nvSpPr>
        <p:spPr>
          <a:xfrm>
            <a:off x="125252" y="44624"/>
            <a:ext cx="9038238" cy="1143000"/>
          </a:xfrm>
          <a:extLst/>
        </p:spPr>
        <p:txBody>
          <a:bodyPr rtlCol="0">
            <a:normAutofit/>
          </a:bodyPr>
          <a:lstStyle/>
          <a:p>
            <a:pPr eaLnBrk="1" fontAlgn="auto" hangingPunct="1">
              <a:spcAft>
                <a:spcPts val="0"/>
              </a:spcAft>
              <a:defRPr/>
            </a:pPr>
            <a:r>
              <a:rPr lang="en-US" altLang="zh-TW" sz="3600" i="1" dirty="0" smtClean="0"/>
              <a:t>      </a:t>
            </a:r>
            <a:r>
              <a:rPr lang="en-US" altLang="zh-TW" sz="3600" dirty="0" smtClean="0"/>
              <a:t>How do I minimize someone’s </a:t>
            </a:r>
            <a:br>
              <a:rPr lang="en-US" altLang="zh-TW" sz="3600" dirty="0" smtClean="0"/>
            </a:br>
            <a:r>
              <a:rPr lang="en-US" altLang="zh-TW" sz="3600" dirty="0"/>
              <a:t> </a:t>
            </a:r>
            <a:r>
              <a:rPr lang="en-US" altLang="zh-TW" sz="3600" dirty="0" smtClean="0"/>
              <a:t>     defensiveness?</a:t>
            </a:r>
          </a:p>
        </p:txBody>
      </p:sp>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8538" y="1412875"/>
            <a:ext cx="6573837"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p:cNvSpPr>
            <a:spLocks noGrp="1"/>
          </p:cNvSpPr>
          <p:nvPr>
            <p:ph type="title"/>
          </p:nvPr>
        </p:nvSpPr>
        <p:spPr>
          <a:xfrm>
            <a:off x="214282" y="71414"/>
            <a:ext cx="8501122" cy="1143000"/>
          </a:xfrm>
          <a:ln>
            <a:miter lim="800000"/>
            <a:headEnd/>
            <a:tailEnd/>
          </a:ln>
          <a:extLst/>
        </p:spPr>
        <p:txBody>
          <a:bodyPr rtlCol="0">
            <a:noAutofit/>
          </a:bodyPr>
          <a:lstStyle/>
          <a:p>
            <a:pPr eaLnBrk="1" fontAlgn="auto" hangingPunct="1">
              <a:spcAft>
                <a:spcPts val="0"/>
              </a:spcAft>
              <a:defRPr/>
            </a:pPr>
            <a:r>
              <a:rPr lang="en-US" sz="3600" dirty="0" smtClean="0"/>
              <a:t>     4 Types of Conversations </a:t>
            </a:r>
            <a:br>
              <a:rPr lang="en-US" sz="3600" dirty="0" smtClean="0"/>
            </a:br>
            <a:r>
              <a:rPr lang="en-US" sz="3600" dirty="0" smtClean="0"/>
              <a:t>     We Want to Have with Non-believers</a:t>
            </a:r>
            <a:endParaRPr lang="id-ID" sz="36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08642" name="Rectangle 2"/>
          <p:cNvSpPr>
            <a:spLocks noGrp="1" noChangeArrowheads="1"/>
          </p:cNvSpPr>
          <p:nvPr>
            <p:ph type="title"/>
          </p:nvPr>
        </p:nvSpPr>
        <p:spPr>
          <a:extLst/>
        </p:spPr>
        <p:txBody>
          <a:bodyPr rtlCol="0">
            <a:normAutofit/>
          </a:bodyPr>
          <a:lstStyle/>
          <a:p>
            <a:pPr eaLnBrk="1" fontAlgn="auto" hangingPunct="1">
              <a:spcAft>
                <a:spcPts val="0"/>
              </a:spcAft>
              <a:defRPr/>
            </a:pPr>
            <a:r>
              <a:rPr lang="en-US" altLang="zh-TW" sz="3600" dirty="0" smtClean="0"/>
              <a:t>     The </a:t>
            </a:r>
            <a:r>
              <a:rPr lang="en-US" altLang="zh-TW" sz="3600" dirty="0"/>
              <a:t>Joy </a:t>
            </a:r>
            <a:r>
              <a:rPr lang="id-ID" altLang="zh-TW" sz="3600" dirty="0" smtClean="0"/>
              <a:t>o</a:t>
            </a:r>
            <a:r>
              <a:rPr lang="en-US" altLang="zh-TW" sz="3600" dirty="0" smtClean="0"/>
              <a:t>f Self-Discovery</a:t>
            </a:r>
            <a:endParaRPr lang="en-US" altLang="zh-TW" sz="3600" dirty="0">
              <a:solidFill>
                <a:srgbClr val="FF0000"/>
              </a:solidFill>
              <a:latin typeface="Century Gothic" pitchFamily="34" charset="0"/>
            </a:endParaRPr>
          </a:p>
        </p:txBody>
      </p:sp>
      <p:sp>
        <p:nvSpPr>
          <p:cNvPr id="8" name="Content Placeholder 7"/>
          <p:cNvSpPr>
            <a:spLocks noGrp="1"/>
          </p:cNvSpPr>
          <p:nvPr>
            <p:ph idx="1"/>
          </p:nvPr>
        </p:nvSpPr>
        <p:spPr>
          <a:xfrm>
            <a:off x="395288" y="1268413"/>
            <a:ext cx="8429625" cy="5143500"/>
          </a:xfrm>
        </p:spPr>
        <p:txBody>
          <a:bodyPr rtlCol="0">
            <a:normAutofit/>
          </a:bodyPr>
          <a:lstStyle/>
          <a:p>
            <a:pPr marL="723900" indent="-723900" eaLnBrk="1" fontAlgn="auto" hangingPunct="1">
              <a:spcBef>
                <a:spcPts val="0"/>
              </a:spcBef>
              <a:spcAft>
                <a:spcPts val="0"/>
              </a:spcAft>
              <a:buFont typeface="Arial" pitchFamily="34" charset="0"/>
              <a:buNone/>
              <a:defRPr/>
            </a:pPr>
            <a:r>
              <a:rPr lang="en-US" altLang="zh-TW" b="1" cap="small" dirty="0" smtClean="0">
                <a:solidFill>
                  <a:srgbClr val="C00000"/>
                </a:solidFill>
              </a:rPr>
              <a:t>Conversation With Guy </a:t>
            </a:r>
            <a:endParaRPr lang="id-ID" altLang="zh-TW" b="1" cap="small" dirty="0" smtClean="0">
              <a:solidFill>
                <a:srgbClr val="C00000"/>
              </a:solidFill>
            </a:endParaRPr>
          </a:p>
          <a:p>
            <a:pPr marL="723900" indent="-723900" eaLnBrk="1" fontAlgn="auto" hangingPunct="1">
              <a:spcBef>
                <a:spcPts val="0"/>
              </a:spcBef>
              <a:spcAft>
                <a:spcPts val="1200"/>
              </a:spcAft>
              <a:buFont typeface="Arial" pitchFamily="34" charset="0"/>
              <a:buNone/>
              <a:defRPr/>
            </a:pPr>
            <a:r>
              <a:rPr lang="en-US" altLang="zh-TW" b="1" cap="small" dirty="0" smtClean="0">
                <a:solidFill>
                  <a:srgbClr val="C00000"/>
                </a:solidFill>
              </a:rPr>
              <a:t>In Exercise Room</a:t>
            </a:r>
            <a:endParaRPr lang="id-ID" altLang="zh-TW" b="1" cap="small" dirty="0" smtClean="0">
              <a:solidFill>
                <a:srgbClr val="C00000"/>
              </a:solidFill>
            </a:endParaRPr>
          </a:p>
          <a:p>
            <a:pPr marL="723900" indent="-723900" eaLnBrk="1" fontAlgn="auto" hangingPunct="1">
              <a:spcBef>
                <a:spcPts val="0"/>
              </a:spcBef>
              <a:spcAft>
                <a:spcPts val="1200"/>
              </a:spcAft>
              <a:buFont typeface="Arial" pitchFamily="34" charset="0"/>
              <a:buNone/>
              <a:defRPr/>
            </a:pPr>
            <a:endParaRPr lang="id-ID" altLang="zh-TW" sz="400" dirty="0" smtClean="0">
              <a:solidFill>
                <a:srgbClr val="C00000"/>
              </a:solidFill>
              <a:cs typeface="Arial" charset="0"/>
            </a:endParaRPr>
          </a:p>
          <a:p>
            <a:pPr marL="723900" indent="-723900" eaLnBrk="1" fontAlgn="auto" hangingPunct="1">
              <a:spcBef>
                <a:spcPts val="0"/>
              </a:spcBef>
              <a:spcAft>
                <a:spcPts val="1200"/>
              </a:spcAft>
              <a:buFont typeface="Arial" pitchFamily="34" charset="0"/>
              <a:buNone/>
              <a:defRPr/>
            </a:pPr>
            <a:r>
              <a:rPr lang="en-US" altLang="zh-TW" b="1" dirty="0" smtClean="0">
                <a:solidFill>
                  <a:srgbClr val="663300"/>
                </a:solidFill>
                <a:cs typeface="Arial" charset="0"/>
              </a:rPr>
              <a:t>What church do you go to?</a:t>
            </a:r>
          </a:p>
          <a:p>
            <a:pPr marL="723900" indent="-723900" eaLnBrk="1" fontAlgn="auto" hangingPunct="1">
              <a:spcBef>
                <a:spcPts val="0"/>
              </a:spcBef>
              <a:spcAft>
                <a:spcPts val="1200"/>
              </a:spcAft>
              <a:buFont typeface="Arial" pitchFamily="34" charset="0"/>
              <a:buNone/>
              <a:defRPr/>
            </a:pPr>
            <a:r>
              <a:rPr lang="id-ID" altLang="zh-TW" i="1" dirty="0" smtClean="0">
                <a:cs typeface="Arial" charset="0"/>
              </a:rPr>
              <a:t>	“</a:t>
            </a:r>
            <a:r>
              <a:rPr lang="en-US" altLang="zh-TW" i="1" dirty="0" smtClean="0">
                <a:cs typeface="Arial" charset="0"/>
              </a:rPr>
              <a:t>I go to _______ catholic church</a:t>
            </a:r>
            <a:r>
              <a:rPr lang="id-ID" altLang="zh-TW" i="1" dirty="0" smtClean="0">
                <a:cs typeface="Arial" charset="0"/>
              </a:rPr>
              <a:t> </a:t>
            </a:r>
            <a:r>
              <a:rPr lang="en-US" altLang="zh-TW" i="1" dirty="0" smtClean="0">
                <a:cs typeface="Arial" charset="0"/>
              </a:rPr>
              <a:t>…</a:t>
            </a:r>
            <a:r>
              <a:rPr lang="id-ID" altLang="zh-TW" i="1" dirty="0" smtClean="0">
                <a:cs typeface="Arial" charset="0"/>
              </a:rPr>
              <a:t>               </a:t>
            </a:r>
            <a:r>
              <a:rPr lang="en-US" altLang="zh-TW" i="1" dirty="0" smtClean="0">
                <a:cs typeface="Arial" charset="0"/>
              </a:rPr>
              <a:t>We believe in Mary! </a:t>
            </a:r>
            <a:endParaRPr lang="id-ID" altLang="zh-TW" i="1" dirty="0" smtClean="0">
              <a:cs typeface="Arial" charset="0"/>
            </a:endParaRPr>
          </a:p>
          <a:p>
            <a:pPr marL="723900" indent="-723900" eaLnBrk="1" fontAlgn="auto" hangingPunct="1">
              <a:spcBef>
                <a:spcPts val="0"/>
              </a:spcBef>
              <a:spcAft>
                <a:spcPts val="1200"/>
              </a:spcAft>
              <a:buFont typeface="Arial" pitchFamily="34" charset="0"/>
              <a:buNone/>
              <a:defRPr/>
            </a:pPr>
            <a:r>
              <a:rPr lang="en-US" altLang="zh-TW" b="1" dirty="0" smtClean="0">
                <a:solidFill>
                  <a:srgbClr val="663300"/>
                </a:solidFill>
                <a:cs typeface="Arial" charset="0"/>
              </a:rPr>
              <a:t>What do you mean by…We believe in Mary?</a:t>
            </a:r>
          </a:p>
          <a:p>
            <a:pPr marL="723900" indent="-723900" eaLnBrk="1" fontAlgn="auto" hangingPunct="1">
              <a:spcBef>
                <a:spcPts val="0"/>
              </a:spcBef>
              <a:spcAft>
                <a:spcPts val="1200"/>
              </a:spcAft>
              <a:buFont typeface="Arial" pitchFamily="34" charset="0"/>
              <a:buNone/>
              <a:defRPr/>
            </a:pPr>
            <a:r>
              <a:rPr lang="id-ID" altLang="zh-TW" dirty="0" smtClean="0">
                <a:cs typeface="Arial" charset="0"/>
              </a:rPr>
              <a:t>	</a:t>
            </a:r>
            <a:r>
              <a:rPr lang="en-US" altLang="zh-TW" i="1" dirty="0" smtClean="0">
                <a:cs typeface="Arial" charset="0"/>
              </a:rPr>
              <a:t>We believe that  Mary makes up what </a:t>
            </a:r>
            <a:r>
              <a:rPr lang="id-ID" altLang="zh-TW" i="1" dirty="0" smtClean="0">
                <a:cs typeface="Arial" charset="0"/>
              </a:rPr>
              <a:t>    </a:t>
            </a:r>
            <a:r>
              <a:rPr lang="en-US" altLang="zh-TW" i="1" dirty="0" smtClean="0">
                <a:cs typeface="Arial" charset="0"/>
              </a:rPr>
              <a:t>Jesus’ lacks!</a:t>
            </a:r>
            <a:endParaRPr lang="zh-TW" altLang="en-US" i="1" dirty="0" smtClean="0">
              <a:cs typeface="Arial" charset="0"/>
            </a:endParaRPr>
          </a:p>
        </p:txBody>
      </p:sp>
      <p:sp>
        <p:nvSpPr>
          <p:cNvPr id="10608644" name="Text Box 4"/>
          <p:cNvSpPr txBox="1">
            <a:spLocks noChangeArrowheads="1"/>
          </p:cNvSpPr>
          <p:nvPr/>
        </p:nvSpPr>
        <p:spPr bwMode="auto">
          <a:xfrm>
            <a:off x="809625" y="3952875"/>
            <a:ext cx="7467600" cy="615950"/>
          </a:xfrm>
          <a:prstGeom prst="rect">
            <a:avLst/>
          </a:prstGeom>
          <a:noFill/>
          <a:ln w="9525">
            <a:noFill/>
            <a:miter lim="800000"/>
            <a:headEnd/>
            <a:tailEnd/>
          </a:ln>
          <a:effectLst/>
        </p:spPr>
        <p:txBody>
          <a:bodyPr anchorCtr="1">
            <a:spAutoFit/>
          </a:bodyPr>
          <a:lstStyle/>
          <a:p>
            <a:pPr fontAlgn="auto">
              <a:spcBef>
                <a:spcPct val="50000"/>
              </a:spcBef>
              <a:spcAft>
                <a:spcPts val="0"/>
              </a:spcAft>
              <a:defRPr/>
            </a:pPr>
            <a:endParaRPr lang="zh-TW" altLang="en-US" sz="3400" b="1" dirty="0">
              <a:solidFill>
                <a:prstClr val="black"/>
              </a:solidFill>
              <a:effectLst>
                <a:outerShdw blurRad="38100" dist="38100" dir="2700000" algn="tl">
                  <a:srgbClr val="C0C0C0"/>
                </a:outerShdw>
              </a:effectLst>
              <a:cs typeface="Arial" charset="0"/>
            </a:endParaRPr>
          </a:p>
        </p:txBody>
      </p:sp>
      <p:grpSp>
        <p:nvGrpSpPr>
          <p:cNvPr id="113669" name="Group 17"/>
          <p:cNvGrpSpPr>
            <a:grpSpLocks/>
          </p:cNvGrpSpPr>
          <p:nvPr/>
        </p:nvGrpSpPr>
        <p:grpSpPr bwMode="auto">
          <a:xfrm>
            <a:off x="6286500" y="1344613"/>
            <a:ext cx="2730500" cy="1055687"/>
            <a:chOff x="4786314" y="1714488"/>
            <a:chExt cx="3786214" cy="1463675"/>
          </a:xfrm>
        </p:grpSpPr>
        <p:pic>
          <p:nvPicPr>
            <p:cNvPr id="118794" name="Picture 10" descr="F:\My Pictures\THEMES\Sport, Art, Leisure\sports\42-18982188.jpg"/>
            <p:cNvPicPr>
              <a:picLocks noChangeAspect="1" noChangeArrowheads="1"/>
            </p:cNvPicPr>
            <p:nvPr/>
          </p:nvPicPr>
          <p:blipFill>
            <a:blip r:embed="rId3" cstate="print">
              <a:duotone>
                <a:schemeClr val="accent1">
                  <a:shade val="45000"/>
                  <a:satMod val="135000"/>
                </a:schemeClr>
                <a:prstClr val="white"/>
              </a:duotone>
              <a:lum bright="-10000"/>
            </a:blip>
            <a:srcRect/>
            <a:stretch>
              <a:fillRect/>
            </a:stretch>
          </p:blipFill>
          <p:spPr bwMode="auto">
            <a:xfrm>
              <a:off x="4786314" y="1714488"/>
              <a:ext cx="1185863" cy="1463675"/>
            </a:xfrm>
            <a:prstGeom prst="rect">
              <a:avLst/>
            </a:prstGeom>
            <a:noFill/>
          </p:spPr>
        </p:pic>
        <p:pic>
          <p:nvPicPr>
            <p:cNvPr id="118795" name="Picture 11" descr="F:\My Pictures\THEMES\Sport, Art, Leisure\sports\Picture45.jpg"/>
            <p:cNvPicPr>
              <a:picLocks noChangeAspect="1" noChangeArrowheads="1"/>
            </p:cNvPicPr>
            <p:nvPr/>
          </p:nvPicPr>
          <p:blipFill>
            <a:blip r:embed="rId4" cstate="print">
              <a:duotone>
                <a:schemeClr val="accent2">
                  <a:shade val="45000"/>
                  <a:satMod val="135000"/>
                </a:schemeClr>
                <a:prstClr val="white"/>
              </a:duotone>
            </a:blip>
            <a:srcRect l="44607" r="2075" b="55942"/>
            <a:stretch>
              <a:fillRect/>
            </a:stretch>
          </p:blipFill>
          <p:spPr bwMode="auto">
            <a:xfrm>
              <a:off x="6091259" y="1714488"/>
              <a:ext cx="1182686" cy="1447812"/>
            </a:xfrm>
            <a:prstGeom prst="rect">
              <a:avLst/>
            </a:prstGeom>
            <a:noFill/>
          </p:spPr>
        </p:pic>
        <p:pic>
          <p:nvPicPr>
            <p:cNvPr id="118796" name="Picture 12" descr="F:\My Pictures\THEMES\Sport, Art, Leisure\sports\gym.jpg"/>
            <p:cNvPicPr>
              <a:picLocks noChangeAspect="1" noChangeArrowheads="1"/>
            </p:cNvPicPr>
            <p:nvPr/>
          </p:nvPicPr>
          <p:blipFill>
            <a:blip r:embed="rId5" cstate="print">
              <a:duotone>
                <a:schemeClr val="accent3">
                  <a:shade val="45000"/>
                  <a:satMod val="135000"/>
                </a:schemeClr>
                <a:prstClr val="white"/>
              </a:duotone>
              <a:lum bright="-10000" contrast="40000"/>
            </a:blip>
            <a:srcRect l="80461" t="23883" r="9323" b="51166"/>
            <a:stretch>
              <a:fillRect/>
            </a:stretch>
          </p:blipFill>
          <p:spPr bwMode="auto">
            <a:xfrm>
              <a:off x="7393026" y="1714488"/>
              <a:ext cx="1179502" cy="1447812"/>
            </a:xfrm>
            <a:prstGeom prst="rect">
              <a:avLst/>
            </a:prstGeom>
            <a:noFill/>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blinds(horizontal)">
                                      <p:cBhvr>
                                        <p:cTn id="7" dur="500"/>
                                        <p:tgtEl>
                                          <p:spTgt spid="8">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blinds(horizontal)">
                                      <p:cBhvr>
                                        <p:cTn id="12" dur="500"/>
                                        <p:tgtEl>
                                          <p:spTgt spid="8">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blinds(horizontal)">
                                      <p:cBhvr>
                                        <p:cTn id="17" dur="500"/>
                                        <p:tgtEl>
                                          <p:spTgt spid="8">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blinds(horizontal)">
                                      <p:cBhvr>
                                        <p:cTn id="2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08642" name="Rectangle 2"/>
          <p:cNvSpPr>
            <a:spLocks noGrp="1" noChangeArrowheads="1"/>
          </p:cNvSpPr>
          <p:nvPr>
            <p:ph type="title"/>
          </p:nvPr>
        </p:nvSpPr>
        <p:spPr>
          <a:extLst/>
        </p:spPr>
        <p:txBody>
          <a:bodyPr rtlCol="0">
            <a:normAutofit/>
          </a:bodyPr>
          <a:lstStyle/>
          <a:p>
            <a:pPr eaLnBrk="1" fontAlgn="auto" hangingPunct="1">
              <a:spcAft>
                <a:spcPts val="0"/>
              </a:spcAft>
              <a:defRPr/>
            </a:pPr>
            <a:r>
              <a:rPr lang="en-US" altLang="zh-TW" sz="3600" dirty="0" smtClean="0"/>
              <a:t>     The </a:t>
            </a:r>
            <a:r>
              <a:rPr lang="en-US" altLang="zh-TW" sz="3600" dirty="0"/>
              <a:t>Joy </a:t>
            </a:r>
            <a:r>
              <a:rPr lang="id-ID" altLang="zh-TW" sz="3600" dirty="0" smtClean="0"/>
              <a:t>o</a:t>
            </a:r>
            <a:r>
              <a:rPr lang="en-US" altLang="zh-TW" sz="3600" dirty="0" smtClean="0"/>
              <a:t>f Self-Discovery</a:t>
            </a:r>
            <a:endParaRPr lang="en-US" altLang="zh-TW" sz="3600" dirty="0">
              <a:solidFill>
                <a:srgbClr val="FF0000"/>
              </a:solidFill>
              <a:latin typeface="Century Gothic" pitchFamily="34" charset="0"/>
            </a:endParaRPr>
          </a:p>
        </p:txBody>
      </p:sp>
      <p:sp>
        <p:nvSpPr>
          <p:cNvPr id="8" name="Content Placeholder 7"/>
          <p:cNvSpPr>
            <a:spLocks noGrp="1"/>
          </p:cNvSpPr>
          <p:nvPr>
            <p:ph idx="1"/>
          </p:nvPr>
        </p:nvSpPr>
        <p:spPr>
          <a:xfrm>
            <a:off x="587375" y="1344613"/>
            <a:ext cx="8429625" cy="5143500"/>
          </a:xfrm>
        </p:spPr>
        <p:txBody>
          <a:bodyPr>
            <a:normAutofit lnSpcReduction="10000"/>
          </a:bodyPr>
          <a:lstStyle/>
          <a:p>
            <a:pPr marL="723900" indent="-723900" eaLnBrk="1" hangingPunct="1">
              <a:lnSpc>
                <a:spcPct val="80000"/>
              </a:lnSpc>
              <a:spcBef>
                <a:spcPct val="0"/>
              </a:spcBef>
              <a:buFont typeface="Arial" pitchFamily="34" charset="0"/>
              <a:buNone/>
              <a:defRPr/>
            </a:pPr>
            <a:r>
              <a:rPr lang="en-US" altLang="zh-TW" b="1" dirty="0" smtClean="0">
                <a:solidFill>
                  <a:srgbClr val="C00000"/>
                </a:solidFill>
              </a:rPr>
              <a:t>CONVERSATION WITH GUY </a:t>
            </a:r>
            <a:endParaRPr lang="id-ID" altLang="zh-TW" b="1" dirty="0" smtClean="0">
              <a:solidFill>
                <a:srgbClr val="C00000"/>
              </a:solidFill>
            </a:endParaRPr>
          </a:p>
          <a:p>
            <a:pPr marL="723900" indent="-723900" eaLnBrk="1" hangingPunct="1">
              <a:lnSpc>
                <a:spcPct val="80000"/>
              </a:lnSpc>
              <a:spcBef>
                <a:spcPct val="0"/>
              </a:spcBef>
              <a:spcAft>
                <a:spcPts val="1200"/>
              </a:spcAft>
              <a:buFont typeface="Arial" pitchFamily="34" charset="0"/>
              <a:buNone/>
              <a:defRPr/>
            </a:pPr>
            <a:r>
              <a:rPr lang="en-US" altLang="zh-TW" b="1" dirty="0" smtClean="0">
                <a:solidFill>
                  <a:srgbClr val="C00000"/>
                </a:solidFill>
              </a:rPr>
              <a:t>IN EXERCISE ROOM</a:t>
            </a:r>
            <a:endParaRPr lang="id-ID" altLang="zh-TW" b="1" dirty="0" smtClean="0">
              <a:solidFill>
                <a:srgbClr val="C00000"/>
              </a:solidFill>
            </a:endParaRPr>
          </a:p>
          <a:p>
            <a:pPr marL="723900" indent="-723900" eaLnBrk="1" hangingPunct="1">
              <a:lnSpc>
                <a:spcPct val="80000"/>
              </a:lnSpc>
              <a:spcBef>
                <a:spcPct val="0"/>
              </a:spcBef>
              <a:spcAft>
                <a:spcPts val="1200"/>
              </a:spcAft>
              <a:buFont typeface="Arial" pitchFamily="34" charset="0"/>
              <a:buNone/>
              <a:defRPr/>
            </a:pPr>
            <a:endParaRPr lang="id-ID" altLang="zh-TW" sz="100" dirty="0" smtClean="0">
              <a:solidFill>
                <a:srgbClr val="C00000"/>
              </a:solidFill>
              <a:cs typeface="Arial" pitchFamily="34" charset="0"/>
            </a:endParaRPr>
          </a:p>
          <a:p>
            <a:pPr marL="723900" indent="-723900" eaLnBrk="1" hangingPunct="1">
              <a:spcBef>
                <a:spcPct val="0"/>
              </a:spcBef>
              <a:spcAft>
                <a:spcPts val="1200"/>
              </a:spcAft>
              <a:buFont typeface="Arial" pitchFamily="34" charset="0"/>
              <a:buNone/>
              <a:defRPr/>
            </a:pPr>
            <a:r>
              <a:rPr lang="en-US" altLang="zh-TW" sz="2400" dirty="0" smtClean="0">
                <a:solidFill>
                  <a:srgbClr val="663300"/>
                </a:solidFill>
                <a:cs typeface="Arial" pitchFamily="34" charset="0"/>
              </a:rPr>
              <a:t>But do you know what 1 Tim 2:5 says?</a:t>
            </a:r>
          </a:p>
          <a:p>
            <a:pPr marL="723900" indent="-723900" eaLnBrk="1" hangingPunct="1">
              <a:spcBef>
                <a:spcPct val="0"/>
              </a:spcBef>
              <a:spcAft>
                <a:spcPts val="1200"/>
              </a:spcAft>
              <a:buFont typeface="Arial" pitchFamily="34" charset="0"/>
              <a:buNone/>
              <a:defRPr/>
            </a:pPr>
            <a:r>
              <a:rPr lang="en-US" altLang="zh-TW" sz="2400" dirty="0" smtClean="0">
                <a:solidFill>
                  <a:srgbClr val="663300"/>
                </a:solidFill>
                <a:cs typeface="Arial" pitchFamily="34" charset="0"/>
              </a:rPr>
              <a:t>What do you think this verse teaches? </a:t>
            </a:r>
          </a:p>
          <a:p>
            <a:pPr marL="723900" indent="-723900" eaLnBrk="1" hangingPunct="1">
              <a:spcBef>
                <a:spcPct val="0"/>
              </a:spcBef>
              <a:spcAft>
                <a:spcPts val="1200"/>
              </a:spcAft>
              <a:buFont typeface="Arial" pitchFamily="34" charset="0"/>
              <a:buNone/>
              <a:defRPr/>
            </a:pPr>
            <a:r>
              <a:rPr lang="en-US" altLang="zh-TW" sz="2400" dirty="0" smtClean="0">
                <a:solidFill>
                  <a:srgbClr val="663300"/>
                </a:solidFill>
                <a:cs typeface="Arial" pitchFamily="34" charset="0"/>
              </a:rPr>
              <a:t>Certainly I can see how some Catholics could see Mary </a:t>
            </a:r>
          </a:p>
          <a:p>
            <a:pPr marL="723900" indent="-723900" eaLnBrk="1" hangingPunct="1">
              <a:spcBef>
                <a:spcPct val="0"/>
              </a:spcBef>
              <a:spcAft>
                <a:spcPts val="1200"/>
              </a:spcAft>
              <a:buFont typeface="Arial" pitchFamily="34" charset="0"/>
              <a:buNone/>
              <a:defRPr/>
            </a:pPr>
            <a:r>
              <a:rPr lang="en-US" altLang="zh-TW" sz="2400" dirty="0" smtClean="0">
                <a:solidFill>
                  <a:srgbClr val="663300"/>
                </a:solidFill>
                <a:cs typeface="Arial" pitchFamily="34" charset="0"/>
              </a:rPr>
              <a:t>as being a helpful person who could pray for them just </a:t>
            </a:r>
          </a:p>
          <a:p>
            <a:pPr marL="723900" indent="-723900" eaLnBrk="1" hangingPunct="1">
              <a:spcBef>
                <a:spcPct val="0"/>
              </a:spcBef>
              <a:spcAft>
                <a:spcPts val="1200"/>
              </a:spcAft>
              <a:buFont typeface="Arial" pitchFamily="34" charset="0"/>
              <a:buNone/>
              <a:defRPr/>
            </a:pPr>
            <a:r>
              <a:rPr lang="en-US" altLang="zh-TW" sz="2400" dirty="0" smtClean="0">
                <a:solidFill>
                  <a:srgbClr val="663300"/>
                </a:solidFill>
                <a:cs typeface="Arial" pitchFamily="34" charset="0"/>
              </a:rPr>
              <a:t>as some Baptist might consider it helpful if they got </a:t>
            </a:r>
          </a:p>
          <a:p>
            <a:pPr marL="723900" indent="-723900" eaLnBrk="1" hangingPunct="1">
              <a:spcBef>
                <a:spcPct val="0"/>
              </a:spcBef>
              <a:spcAft>
                <a:spcPts val="1200"/>
              </a:spcAft>
              <a:buFont typeface="Arial" pitchFamily="34" charset="0"/>
              <a:buNone/>
              <a:defRPr/>
            </a:pPr>
            <a:r>
              <a:rPr lang="en-US" altLang="zh-TW" sz="2400" dirty="0" smtClean="0">
                <a:solidFill>
                  <a:srgbClr val="663300"/>
                </a:solidFill>
                <a:cs typeface="Arial" pitchFamily="34" charset="0"/>
              </a:rPr>
              <a:t>Billy Graham to pray for them.</a:t>
            </a:r>
          </a:p>
          <a:p>
            <a:pPr marL="723900" indent="-723900" eaLnBrk="1" hangingPunct="1">
              <a:spcBef>
                <a:spcPct val="0"/>
              </a:spcBef>
              <a:spcAft>
                <a:spcPts val="1200"/>
              </a:spcAft>
              <a:buFont typeface="Arial" pitchFamily="34" charset="0"/>
              <a:buNone/>
              <a:defRPr/>
            </a:pPr>
            <a:r>
              <a:rPr lang="en-US" altLang="zh-TW" sz="2400" b="1" dirty="0" smtClean="0">
                <a:solidFill>
                  <a:srgbClr val="663300"/>
                </a:solidFill>
                <a:cs typeface="Arial" pitchFamily="34" charset="0"/>
              </a:rPr>
              <a:t>“But can Mary do anything to help you atone for your </a:t>
            </a:r>
          </a:p>
          <a:p>
            <a:pPr marL="723900" indent="-723900" eaLnBrk="1" hangingPunct="1">
              <a:spcBef>
                <a:spcPct val="0"/>
              </a:spcBef>
              <a:spcAft>
                <a:spcPts val="1200"/>
              </a:spcAft>
              <a:buFont typeface="Arial" pitchFamily="34" charset="0"/>
              <a:buNone/>
              <a:defRPr/>
            </a:pPr>
            <a:r>
              <a:rPr lang="en-US" altLang="zh-TW" sz="2400" b="1" dirty="0" smtClean="0">
                <a:solidFill>
                  <a:srgbClr val="663300"/>
                </a:solidFill>
                <a:cs typeface="Arial" pitchFamily="34" charset="0"/>
              </a:rPr>
              <a:t>sins in any way?”</a:t>
            </a:r>
          </a:p>
        </p:txBody>
      </p:sp>
      <p:sp>
        <p:nvSpPr>
          <p:cNvPr id="10608644" name="Text Box 4"/>
          <p:cNvSpPr txBox="1">
            <a:spLocks noChangeArrowheads="1"/>
          </p:cNvSpPr>
          <p:nvPr/>
        </p:nvSpPr>
        <p:spPr bwMode="auto">
          <a:xfrm>
            <a:off x="809625" y="3952875"/>
            <a:ext cx="7467600" cy="615950"/>
          </a:xfrm>
          <a:prstGeom prst="rect">
            <a:avLst/>
          </a:prstGeom>
          <a:noFill/>
          <a:ln w="9525">
            <a:noFill/>
            <a:miter lim="800000"/>
            <a:headEnd/>
            <a:tailEnd/>
          </a:ln>
          <a:effectLst/>
        </p:spPr>
        <p:txBody>
          <a:bodyPr anchorCtr="1">
            <a:spAutoFit/>
          </a:bodyPr>
          <a:lstStyle/>
          <a:p>
            <a:pPr fontAlgn="auto">
              <a:spcBef>
                <a:spcPct val="50000"/>
              </a:spcBef>
              <a:spcAft>
                <a:spcPts val="0"/>
              </a:spcAft>
              <a:defRPr/>
            </a:pPr>
            <a:endParaRPr lang="zh-TW" altLang="en-US" sz="3400" b="1" dirty="0">
              <a:solidFill>
                <a:prstClr val="black"/>
              </a:solidFill>
              <a:effectLst>
                <a:outerShdw blurRad="38100" dist="38100" dir="2700000" algn="tl">
                  <a:srgbClr val="C0C0C0"/>
                </a:outerShdw>
              </a:effectLst>
              <a:cs typeface="Arial" charset="0"/>
            </a:endParaRPr>
          </a:p>
        </p:txBody>
      </p:sp>
      <p:grpSp>
        <p:nvGrpSpPr>
          <p:cNvPr id="114693" name="Group 17"/>
          <p:cNvGrpSpPr>
            <a:grpSpLocks/>
          </p:cNvGrpSpPr>
          <p:nvPr/>
        </p:nvGrpSpPr>
        <p:grpSpPr bwMode="auto">
          <a:xfrm>
            <a:off x="6286500" y="1344613"/>
            <a:ext cx="2730500" cy="1055687"/>
            <a:chOff x="4786314" y="1714488"/>
            <a:chExt cx="3786214" cy="1463675"/>
          </a:xfrm>
        </p:grpSpPr>
        <p:pic>
          <p:nvPicPr>
            <p:cNvPr id="118794" name="Picture 10" descr="F:\My Pictures\THEMES\Sport, Art, Leisure\sports\42-18982188.jpg"/>
            <p:cNvPicPr>
              <a:picLocks noChangeAspect="1" noChangeArrowheads="1"/>
            </p:cNvPicPr>
            <p:nvPr/>
          </p:nvPicPr>
          <p:blipFill>
            <a:blip r:embed="rId3" cstate="print">
              <a:duotone>
                <a:schemeClr val="accent1">
                  <a:shade val="45000"/>
                  <a:satMod val="135000"/>
                </a:schemeClr>
                <a:prstClr val="white"/>
              </a:duotone>
              <a:lum bright="-10000"/>
            </a:blip>
            <a:srcRect/>
            <a:stretch>
              <a:fillRect/>
            </a:stretch>
          </p:blipFill>
          <p:spPr bwMode="auto">
            <a:xfrm>
              <a:off x="4786314" y="1714488"/>
              <a:ext cx="1185863" cy="1463675"/>
            </a:xfrm>
            <a:prstGeom prst="rect">
              <a:avLst/>
            </a:prstGeom>
            <a:noFill/>
          </p:spPr>
        </p:pic>
        <p:pic>
          <p:nvPicPr>
            <p:cNvPr id="118795" name="Picture 11" descr="F:\My Pictures\THEMES\Sport, Art, Leisure\sports\Picture45.jpg"/>
            <p:cNvPicPr>
              <a:picLocks noChangeAspect="1" noChangeArrowheads="1"/>
            </p:cNvPicPr>
            <p:nvPr/>
          </p:nvPicPr>
          <p:blipFill>
            <a:blip r:embed="rId4" cstate="print">
              <a:duotone>
                <a:schemeClr val="accent2">
                  <a:shade val="45000"/>
                  <a:satMod val="135000"/>
                </a:schemeClr>
                <a:prstClr val="white"/>
              </a:duotone>
            </a:blip>
            <a:srcRect l="44607" r="2075" b="55942"/>
            <a:stretch>
              <a:fillRect/>
            </a:stretch>
          </p:blipFill>
          <p:spPr bwMode="auto">
            <a:xfrm>
              <a:off x="6091259" y="1714488"/>
              <a:ext cx="1182686" cy="1447812"/>
            </a:xfrm>
            <a:prstGeom prst="rect">
              <a:avLst/>
            </a:prstGeom>
            <a:noFill/>
          </p:spPr>
        </p:pic>
        <p:pic>
          <p:nvPicPr>
            <p:cNvPr id="118796" name="Picture 12" descr="F:\My Pictures\THEMES\Sport, Art, Leisure\sports\gym.jpg"/>
            <p:cNvPicPr>
              <a:picLocks noChangeAspect="1" noChangeArrowheads="1"/>
            </p:cNvPicPr>
            <p:nvPr/>
          </p:nvPicPr>
          <p:blipFill>
            <a:blip r:embed="rId5" cstate="print">
              <a:duotone>
                <a:schemeClr val="accent3">
                  <a:shade val="45000"/>
                  <a:satMod val="135000"/>
                </a:schemeClr>
                <a:prstClr val="white"/>
              </a:duotone>
              <a:lum bright="-10000" contrast="40000"/>
            </a:blip>
            <a:srcRect l="80461" t="23883" r="9323" b="51166"/>
            <a:stretch>
              <a:fillRect/>
            </a:stretch>
          </p:blipFill>
          <p:spPr bwMode="auto">
            <a:xfrm>
              <a:off x="7393026" y="1714488"/>
              <a:ext cx="1179502" cy="1447812"/>
            </a:xfrm>
            <a:prstGeom prst="rect">
              <a:avLst/>
            </a:prstGeom>
            <a:noFill/>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blinds(horizontal)">
                                      <p:cBhvr>
                                        <p:cTn id="7" dur="500"/>
                                        <p:tgtEl>
                                          <p:spTgt spid="8">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blinds(horizontal)">
                                      <p:cBhvr>
                                        <p:cTn id="12" dur="500"/>
                                        <p:tgtEl>
                                          <p:spTgt spid="8">
                                            <p:txEl>
                                              <p:pRg st="5" end="5"/>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animEffect transition="in" filter="blinds(horizontal)">
                                      <p:cBhvr>
                                        <p:cTn id="15" dur="500"/>
                                        <p:tgtEl>
                                          <p:spTgt spid="8">
                                            <p:txEl>
                                              <p:pRg st="6" end="6"/>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8">
                                            <p:txEl>
                                              <p:pRg st="7" end="7"/>
                                            </p:txEl>
                                          </p:spTgt>
                                        </p:tgtEl>
                                        <p:attrNameLst>
                                          <p:attrName>style.visibility</p:attrName>
                                        </p:attrNameLst>
                                      </p:cBhvr>
                                      <p:to>
                                        <p:strVal val="visible"/>
                                      </p:to>
                                    </p:set>
                                    <p:animEffect transition="in" filter="blinds(horizontal)">
                                      <p:cBhvr>
                                        <p:cTn id="18" dur="500"/>
                                        <p:tgtEl>
                                          <p:spTgt spid="8">
                                            <p:txEl>
                                              <p:pRg st="7" end="7"/>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animEffect transition="in" filter="blinds(horizontal)">
                                      <p:cBhvr>
                                        <p:cTn id="21" dur="500"/>
                                        <p:tgtEl>
                                          <p:spTgt spid="8">
                                            <p:txEl>
                                              <p:pRg st="8" end="8"/>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8">
                                            <p:txEl>
                                              <p:pRg st="9" end="9"/>
                                            </p:txEl>
                                          </p:spTgt>
                                        </p:tgtEl>
                                        <p:attrNameLst>
                                          <p:attrName>style.visibility</p:attrName>
                                        </p:attrNameLst>
                                      </p:cBhvr>
                                      <p:to>
                                        <p:strVal val="visible"/>
                                      </p:to>
                                    </p:set>
                                    <p:animEffect transition="in" filter="blinds(horizontal)">
                                      <p:cBhvr>
                                        <p:cTn id="26" dur="500"/>
                                        <p:tgtEl>
                                          <p:spTgt spid="8">
                                            <p:txEl>
                                              <p:pRg st="9" end="9"/>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8">
                                            <p:txEl>
                                              <p:pRg st="10" end="10"/>
                                            </p:txEl>
                                          </p:spTgt>
                                        </p:tgtEl>
                                        <p:attrNameLst>
                                          <p:attrName>style.visibility</p:attrName>
                                        </p:attrNameLst>
                                      </p:cBhvr>
                                      <p:to>
                                        <p:strVal val="visible"/>
                                      </p:to>
                                    </p:set>
                                    <p:animEffect transition="in" filter="blinds(horizontal)">
                                      <p:cBhvr>
                                        <p:cTn id="29"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Content Placeholder 5"/>
          <p:cNvSpPr>
            <a:spLocks noGrp="1"/>
          </p:cNvSpPr>
          <p:nvPr>
            <p:ph idx="1"/>
          </p:nvPr>
        </p:nvSpPr>
        <p:spPr>
          <a:xfrm>
            <a:off x="519113" y="1249363"/>
            <a:ext cx="4429125" cy="5143500"/>
          </a:xfrm>
        </p:spPr>
        <p:txBody>
          <a:bodyPr/>
          <a:lstStyle/>
          <a:p>
            <a:pPr eaLnBrk="1" hangingPunct="1">
              <a:buFont typeface="Arial" charset="0"/>
              <a:buNone/>
            </a:pPr>
            <a:endParaRPr lang="en-US" altLang="zh-TW" sz="5400" b="1" smtClean="0">
              <a:solidFill>
                <a:srgbClr val="C00000"/>
              </a:solidFill>
              <a:ea typeface="PMingLiU" pitchFamily="18" charset="-120"/>
            </a:endParaRPr>
          </a:p>
          <a:p>
            <a:pPr eaLnBrk="1" hangingPunct="1">
              <a:buFont typeface="Arial" charset="0"/>
              <a:buNone/>
            </a:pPr>
            <a:r>
              <a:rPr lang="en-US" altLang="zh-TW" sz="5400" b="1" smtClean="0">
                <a:solidFill>
                  <a:srgbClr val="C00000"/>
                </a:solidFill>
                <a:ea typeface="PMingLiU" pitchFamily="18" charset="-120"/>
              </a:rPr>
              <a:t>D</a:t>
            </a:r>
            <a:r>
              <a:rPr lang="en-US" altLang="zh-TW" sz="5400" smtClean="0">
                <a:ea typeface="PMingLiU" pitchFamily="18" charset="-120"/>
              </a:rPr>
              <a:t>oubt </a:t>
            </a:r>
          </a:p>
          <a:p>
            <a:pPr eaLnBrk="1" hangingPunct="1">
              <a:buFont typeface="Arial" charset="0"/>
              <a:buNone/>
            </a:pPr>
            <a:r>
              <a:rPr lang="en-US" altLang="zh-TW" sz="5400" b="1" smtClean="0">
                <a:solidFill>
                  <a:srgbClr val="C00000"/>
                </a:solidFill>
                <a:ea typeface="PMingLiU" pitchFamily="18" charset="-120"/>
              </a:rPr>
              <a:t>D</a:t>
            </a:r>
            <a:r>
              <a:rPr lang="en-US" altLang="zh-TW" sz="5400" smtClean="0">
                <a:ea typeface="PMingLiU" pitchFamily="18" charset="-120"/>
              </a:rPr>
              <a:t>efensiveness</a:t>
            </a:r>
          </a:p>
          <a:p>
            <a:pPr eaLnBrk="1" hangingPunct="1">
              <a:buFont typeface="Arial" charset="0"/>
              <a:buNone/>
            </a:pPr>
            <a:r>
              <a:rPr lang="en-US" altLang="zh-TW" sz="7200" b="1" smtClean="0">
                <a:solidFill>
                  <a:srgbClr val="FF0000"/>
                </a:solidFill>
                <a:ea typeface="PMingLiU" pitchFamily="18" charset="-120"/>
              </a:rPr>
              <a:t>Desire</a:t>
            </a:r>
          </a:p>
        </p:txBody>
      </p:sp>
      <p:sp>
        <p:nvSpPr>
          <p:cNvPr id="115715" name="Rectangle 4"/>
          <p:cNvSpPr>
            <a:spLocks noChangeArrowheads="1"/>
          </p:cNvSpPr>
          <p:nvPr/>
        </p:nvSpPr>
        <p:spPr bwMode="auto">
          <a:xfrm>
            <a:off x="4343400" y="457200"/>
            <a:ext cx="44545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zh-TW" b="1">
              <a:solidFill>
                <a:srgbClr val="FF0000"/>
              </a:solidFill>
              <a:latin typeface="Tahoma" pitchFamily="34" charset="0"/>
              <a:cs typeface="Tahoma" pitchFamily="34" charset="0"/>
            </a:endParaRPr>
          </a:p>
        </p:txBody>
      </p:sp>
      <p:pic>
        <p:nvPicPr>
          <p:cNvPr id="115716" name="Picture 2" descr="F:\My Pictures\42-22481464.jpg"/>
          <p:cNvPicPr>
            <a:picLocks noChangeAspect="1" noChangeArrowheads="1"/>
          </p:cNvPicPr>
          <p:nvPr/>
        </p:nvPicPr>
        <p:blipFill>
          <a:blip r:embed="rId3">
            <a:extLst>
              <a:ext uri="{28A0092B-C50C-407E-A947-70E740481C1C}">
                <a14:useLocalDpi xmlns:a14="http://schemas.microsoft.com/office/drawing/2010/main" val="0"/>
              </a:ext>
            </a:extLst>
          </a:blip>
          <a:srcRect l="13431" b="29118"/>
          <a:stretch>
            <a:fillRect/>
          </a:stretch>
        </p:blipFill>
        <p:spPr bwMode="auto">
          <a:xfrm>
            <a:off x="5076825" y="1143000"/>
            <a:ext cx="4067175"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F:\5 PEMBINAAN Penginjilan &amp; Tindak Lanjut Dasar\1 MODEL\Meekness &amp; Truth, Conversational Evangelism\ce-book.jpg"/>
          <p:cNvPicPr>
            <a:picLocks noChangeAspect="1" noChangeArrowheads="1"/>
          </p:cNvPicPr>
          <p:nvPr/>
        </p:nvPicPr>
        <p:blipFill>
          <a:blip r:embed="rId4">
            <a:lum contrast="10000"/>
          </a:blip>
          <a:srcRect l="1286" t="45819" r="1888" b="51814"/>
          <a:stretch>
            <a:fillRect/>
          </a:stretch>
        </p:blipFill>
        <p:spPr bwMode="auto">
          <a:xfrm>
            <a:off x="0" y="6515100"/>
            <a:ext cx="9144000" cy="342900"/>
          </a:xfrm>
          <a:prstGeom prst="rect">
            <a:avLst/>
          </a:prstGeom>
          <a:noFill/>
          <a:ln>
            <a:noFill/>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714348" y="6477000"/>
            <a:ext cx="8429652" cy="400110"/>
          </a:xfrm>
          <a:prstGeom prst="rect">
            <a:avLst/>
          </a:prstGeom>
          <a:noFill/>
        </p:spPr>
        <p:txBody>
          <a:bodyPr>
            <a:spAutoFit/>
          </a:bodyPr>
          <a:lstStyle/>
          <a:p>
            <a:pPr fontAlgn="auto">
              <a:spcBef>
                <a:spcPts val="0"/>
              </a:spcBef>
              <a:spcAft>
                <a:spcPts val="0"/>
              </a:spcAft>
              <a:defRPr/>
            </a:pPr>
            <a:r>
              <a:rPr lang="id-ID" sz="2000" b="1" i="1" dirty="0">
                <a:ln w="12700">
                  <a:solidFill>
                    <a:sysClr val="windowText" lastClr="000000"/>
                  </a:solidFill>
                  <a:prstDash val="solid"/>
                </a:ln>
                <a:solidFill>
                  <a:srgbClr val="EEECE1">
                    <a:tint val="85000"/>
                    <a:satMod val="155000"/>
                  </a:srgbClr>
                </a:solidFill>
                <a:latin typeface="Candara" pitchFamily="34" charset="0"/>
                <a:cs typeface="Tahoma" pitchFamily="34" charset="0"/>
              </a:rPr>
              <a:t>Conversational </a:t>
            </a:r>
            <a:r>
              <a:rPr lang="id-ID" sz="2000" b="1" dirty="0">
                <a:solidFill>
                  <a:prstClr val="black"/>
                </a:solidFill>
                <a:latin typeface="Candara" pitchFamily="34" charset="0"/>
                <a:cs typeface="Tahoma" pitchFamily="34" charset="0"/>
              </a:rPr>
              <a:t>EVANGELISM</a:t>
            </a:r>
          </a:p>
        </p:txBody>
      </p:sp>
      <p:pic>
        <p:nvPicPr>
          <p:cNvPr id="10" name="Picture 8" descr="mt_mini_03220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96850" y="6261100"/>
            <a:ext cx="517525" cy="525463"/>
          </a:xfrm>
          <a:prstGeom prst="rect">
            <a:avLst/>
          </a:prstGeom>
          <a:noFill/>
          <a:ln>
            <a:noFill/>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C:\Users\Gloria\Desktop\ce-book.jpg"/>
          <p:cNvPicPr>
            <a:picLocks noChangeAspect="1" noChangeArrowheads="1"/>
          </p:cNvPicPr>
          <p:nvPr/>
        </p:nvPicPr>
        <p:blipFill>
          <a:blip r:embed="rId4"/>
          <a:srcRect l="1375" t="1089" r="1996" b="90894"/>
          <a:stretch>
            <a:fillRect/>
          </a:stretch>
        </p:blipFill>
        <p:spPr bwMode="auto">
          <a:xfrm>
            <a:off x="0" y="0"/>
            <a:ext cx="9144000" cy="1143000"/>
          </a:xfrm>
          <a:prstGeom prst="rect">
            <a:avLst/>
          </a:prstGeom>
          <a:noFill/>
          <a:ln>
            <a:noFill/>
          </a:ln>
          <a:effectLst>
            <a:outerShdw blurRad="50800" dist="38100" dir="5400000" algn="t"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04546" name="Rectangle 2"/>
          <p:cNvSpPr>
            <a:spLocks noGrp="1" noChangeArrowheads="1"/>
          </p:cNvSpPr>
          <p:nvPr>
            <p:ph type="title"/>
          </p:nvPr>
        </p:nvSpPr>
        <p:spPr>
          <a:ln>
            <a:miter lim="800000"/>
            <a:headEnd/>
            <a:tailEnd/>
          </a:ln>
          <a:extLst/>
        </p:spPr>
        <p:txBody>
          <a:bodyPr rtlCol="0">
            <a:normAutofit/>
          </a:bodyPr>
          <a:lstStyle/>
          <a:p>
            <a:pPr eaLnBrk="1" fontAlgn="auto" hangingPunct="1">
              <a:spcAft>
                <a:spcPts val="0"/>
              </a:spcAft>
              <a:defRPr/>
            </a:pPr>
            <a:r>
              <a:rPr lang="en-US" altLang="zh-TW" sz="3600" i="1" dirty="0" smtClean="0">
                <a:ea typeface="+mj-ea"/>
                <a:cs typeface="+mj-cs"/>
              </a:rPr>
              <a:t>     </a:t>
            </a:r>
            <a:r>
              <a:rPr lang="en-US" altLang="zh-TW" sz="3600" dirty="0" smtClean="0">
                <a:ea typeface="+mj-ea"/>
                <a:cs typeface="+mj-cs"/>
              </a:rPr>
              <a:t>How do I create a desire on their part     </a:t>
            </a:r>
            <a:br>
              <a:rPr lang="en-US" altLang="zh-TW" sz="3600" dirty="0" smtClean="0">
                <a:ea typeface="+mj-ea"/>
                <a:cs typeface="+mj-cs"/>
              </a:rPr>
            </a:br>
            <a:r>
              <a:rPr lang="en-US" altLang="zh-TW" sz="3600" dirty="0" smtClean="0">
                <a:ea typeface="+mj-ea"/>
                <a:cs typeface="+mj-cs"/>
              </a:rPr>
              <a:t>     to continue the conversation?</a:t>
            </a:r>
            <a:endParaRPr lang="en-US" altLang="zh-TW" sz="3600" dirty="0">
              <a:ea typeface="+mj-ea"/>
              <a:cs typeface="+mj-cs"/>
            </a:endParaRPr>
          </a:p>
        </p:txBody>
      </p:sp>
    </p:spTree>
  </p:cSld>
  <p:clrMapOvr>
    <a:masterClrMapping/>
  </p:clrMapOvr>
  <p:transition>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p:cNvSpPr>
          <p:nvPr>
            <p:ph type="title"/>
          </p:nvPr>
        </p:nvSpPr>
        <p:spPr>
          <a:xfrm>
            <a:off x="4716463" y="152400"/>
            <a:ext cx="4427537" cy="828675"/>
          </a:xfrm>
        </p:spPr>
        <p:txBody>
          <a:bodyPr/>
          <a:lstStyle/>
          <a:p>
            <a:pPr algn="ctr" eaLnBrk="1" hangingPunct="1"/>
            <a:r>
              <a:rPr lang="en-US" altLang="zh-TW" sz="3200" smtClean="0">
                <a:solidFill>
                  <a:srgbClr val="663300"/>
                </a:solidFill>
              </a:rPr>
              <a:t>How To Ask Questions</a:t>
            </a:r>
          </a:p>
        </p:txBody>
      </p:sp>
      <p:sp>
        <p:nvSpPr>
          <p:cNvPr id="116739" name="Rectangle 3"/>
          <p:cNvSpPr>
            <a:spLocks noGrp="1"/>
          </p:cNvSpPr>
          <p:nvPr>
            <p:ph type="body" idx="4294967295"/>
          </p:nvPr>
        </p:nvSpPr>
        <p:spPr>
          <a:xfrm>
            <a:off x="4716463" y="1628775"/>
            <a:ext cx="4427537" cy="1512888"/>
          </a:xfrm>
          <a:noFill/>
        </p:spPr>
        <p:txBody>
          <a:bodyPr lIns="0" tIns="0" rIns="0" bIns="0"/>
          <a:lstStyle/>
          <a:p>
            <a:pPr marL="230188" indent="-230188" algn="ctr" defTabSz="482600" eaLnBrk="1" hangingPunct="1">
              <a:lnSpc>
                <a:spcPct val="90000"/>
              </a:lnSpc>
              <a:spcBef>
                <a:spcPct val="0"/>
              </a:spcBef>
              <a:buFont typeface="Arial" charset="0"/>
              <a:buNone/>
            </a:pPr>
            <a:r>
              <a:rPr lang="en-US" altLang="zh-TW" sz="2400" smtClean="0"/>
              <a:t>Highway Video clip</a:t>
            </a:r>
          </a:p>
          <a:p>
            <a:pPr marL="230188" indent="-230188" algn="ctr" defTabSz="482600" eaLnBrk="1" hangingPunct="1">
              <a:lnSpc>
                <a:spcPct val="90000"/>
              </a:lnSpc>
              <a:spcBef>
                <a:spcPct val="0"/>
              </a:spcBef>
              <a:buFont typeface="Arial" charset="0"/>
              <a:buNone/>
            </a:pPr>
            <a:r>
              <a:rPr lang="en-US" altLang="zh-TW" sz="2400" smtClean="0"/>
              <a:t>Who is Jesus Christ?</a:t>
            </a:r>
          </a:p>
          <a:p>
            <a:pPr marL="230188" indent="-230188" defTabSz="482600" eaLnBrk="1" hangingPunct="1">
              <a:lnSpc>
                <a:spcPct val="90000"/>
              </a:lnSpc>
              <a:spcBef>
                <a:spcPct val="0"/>
              </a:spcBef>
            </a:pPr>
            <a:endParaRPr lang="en-US" altLang="zh-TW" sz="2000" smtClean="0"/>
          </a:p>
          <a:p>
            <a:pPr marL="230188" indent="-230188" algn="ctr" defTabSz="482600" eaLnBrk="1" hangingPunct="1">
              <a:lnSpc>
                <a:spcPct val="90000"/>
              </a:lnSpc>
              <a:spcBef>
                <a:spcPct val="0"/>
              </a:spcBef>
              <a:buFont typeface="Arial" charset="0"/>
              <a:buNone/>
            </a:pPr>
            <a:r>
              <a:rPr lang="en-US" altLang="zh-TW" sz="2400" smtClean="0"/>
              <a:t>www.highwayvideo.com</a:t>
            </a:r>
          </a:p>
        </p:txBody>
      </p:sp>
      <p:sp>
        <p:nvSpPr>
          <p:cNvPr id="154628" name="Text Box 4"/>
          <p:cNvSpPr txBox="1">
            <a:spLocks noChangeArrowheads="1"/>
          </p:cNvSpPr>
          <p:nvPr/>
        </p:nvSpPr>
        <p:spPr bwMode="auto">
          <a:xfrm>
            <a:off x="4716463" y="3575050"/>
            <a:ext cx="4427537"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zh-TW" sz="2000" b="1">
                <a:solidFill>
                  <a:srgbClr val="000000"/>
                </a:solidFill>
                <a:latin typeface="Candara" pitchFamily="34" charset="0"/>
              </a:rPr>
              <a:t>Notice his skill in asking questions       in a non-defensive way.</a:t>
            </a:r>
          </a:p>
          <a:p>
            <a:pPr algn="ctr">
              <a:spcBef>
                <a:spcPct val="50000"/>
              </a:spcBef>
            </a:pPr>
            <a:endParaRPr lang="en-US" altLang="zh-TW" sz="1000" b="1">
              <a:solidFill>
                <a:srgbClr val="000000"/>
              </a:solidFill>
              <a:latin typeface="Candara" pitchFamily="34" charset="0"/>
            </a:endParaRPr>
          </a:p>
          <a:p>
            <a:pPr algn="ctr">
              <a:spcBef>
                <a:spcPct val="50000"/>
              </a:spcBef>
            </a:pPr>
            <a:r>
              <a:rPr lang="en-US" altLang="zh-TW" sz="2000" b="1">
                <a:solidFill>
                  <a:srgbClr val="000000"/>
                </a:solidFill>
                <a:latin typeface="Candara" pitchFamily="34" charset="0"/>
              </a:rPr>
              <a:t>Notice how he is listening to what others say and asking follow-up questions based on what they say.</a:t>
            </a:r>
          </a:p>
        </p:txBody>
      </p:sp>
      <p:pic>
        <p:nvPicPr>
          <p:cNvPr id="116741" name="Picture 5" descr="j0341526">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716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4628">
                                            <p:txEl>
                                              <p:pRg st="0" end="0"/>
                                            </p:txEl>
                                          </p:spTgt>
                                        </p:tgtEl>
                                        <p:attrNameLst>
                                          <p:attrName>style.visibility</p:attrName>
                                        </p:attrNameLst>
                                      </p:cBhvr>
                                      <p:to>
                                        <p:strVal val="visible"/>
                                      </p:to>
                                    </p:set>
                                    <p:animEffect transition="in" filter="blinds(horizontal)">
                                      <p:cBhvr>
                                        <p:cTn id="7" dur="500"/>
                                        <p:tgtEl>
                                          <p:spTgt spid="1546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4628">
                                            <p:txEl>
                                              <p:pRg st="2" end="2"/>
                                            </p:txEl>
                                          </p:spTgt>
                                        </p:tgtEl>
                                        <p:attrNameLst>
                                          <p:attrName>style.visibility</p:attrName>
                                        </p:attrNameLst>
                                      </p:cBhvr>
                                      <p:to>
                                        <p:strVal val="visible"/>
                                      </p:to>
                                    </p:set>
                                    <p:animEffect transition="in" filter="blinds(horizontal)">
                                      <p:cBhvr>
                                        <p:cTn id="12" dur="500"/>
                                        <p:tgtEl>
                                          <p:spTgt spid="1546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p:cNvSpPr>
          <p:nvPr>
            <p:ph type="title"/>
          </p:nvPr>
        </p:nvSpPr>
        <p:spPr>
          <a:xfrm>
            <a:off x="250825" y="188913"/>
            <a:ext cx="5929313" cy="685800"/>
          </a:xfrm>
        </p:spPr>
        <p:txBody>
          <a:bodyPr/>
          <a:lstStyle/>
          <a:p>
            <a:pPr eaLnBrk="1" hangingPunct="1"/>
            <a:r>
              <a:rPr lang="en-US" altLang="zh-TW" sz="3600" smtClean="0">
                <a:solidFill>
                  <a:srgbClr val="663300"/>
                </a:solidFill>
              </a:rPr>
              <a:t>     Good Follow-up Questions</a:t>
            </a:r>
          </a:p>
        </p:txBody>
      </p:sp>
      <p:sp>
        <p:nvSpPr>
          <p:cNvPr id="156675" name="Text Box 3"/>
          <p:cNvSpPr txBox="1">
            <a:spLocks noChangeArrowheads="1"/>
          </p:cNvSpPr>
          <p:nvPr/>
        </p:nvSpPr>
        <p:spPr bwMode="auto">
          <a:xfrm>
            <a:off x="557213" y="1268413"/>
            <a:ext cx="5791200" cy="486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zh-TW" sz="2400">
                <a:solidFill>
                  <a:srgbClr val="000000"/>
                </a:solidFill>
                <a:latin typeface="Candara" pitchFamily="34" charset="0"/>
              </a:rPr>
              <a:t>Is there any reason to consider Him further?</a:t>
            </a:r>
          </a:p>
          <a:p>
            <a:endParaRPr lang="en-US" altLang="zh-TW" sz="1000">
              <a:solidFill>
                <a:srgbClr val="000000"/>
              </a:solidFill>
              <a:latin typeface="Candara" pitchFamily="34" charset="0"/>
            </a:endParaRPr>
          </a:p>
          <a:p>
            <a:r>
              <a:rPr lang="en-US" altLang="zh-TW" sz="2400">
                <a:solidFill>
                  <a:srgbClr val="000000"/>
                </a:solidFill>
                <a:latin typeface="Candara" pitchFamily="34" charset="0"/>
              </a:rPr>
              <a:t>Have you ever thought about it?</a:t>
            </a:r>
          </a:p>
          <a:p>
            <a:endParaRPr lang="en-US" altLang="zh-TW" sz="1000">
              <a:solidFill>
                <a:srgbClr val="000000"/>
              </a:solidFill>
              <a:latin typeface="Candara" pitchFamily="34" charset="0"/>
            </a:endParaRPr>
          </a:p>
          <a:p>
            <a:r>
              <a:rPr lang="en-US" altLang="zh-TW" sz="2400">
                <a:solidFill>
                  <a:srgbClr val="000000"/>
                </a:solidFill>
                <a:latin typeface="Candara" pitchFamily="34" charset="0"/>
              </a:rPr>
              <a:t>What have you come up with?</a:t>
            </a:r>
          </a:p>
          <a:p>
            <a:endParaRPr lang="en-US" altLang="zh-TW" sz="1000">
              <a:solidFill>
                <a:srgbClr val="000000"/>
              </a:solidFill>
              <a:latin typeface="Candara" pitchFamily="34" charset="0"/>
            </a:endParaRPr>
          </a:p>
          <a:p>
            <a:r>
              <a:rPr lang="en-US" altLang="zh-TW" sz="2400">
                <a:solidFill>
                  <a:srgbClr val="000000"/>
                </a:solidFill>
                <a:latin typeface="Candara" pitchFamily="34" charset="0"/>
              </a:rPr>
              <a:t>Do you think there is any reason to decide?</a:t>
            </a:r>
          </a:p>
          <a:p>
            <a:endParaRPr lang="en-US" altLang="zh-TW" sz="1000">
              <a:solidFill>
                <a:srgbClr val="000000"/>
              </a:solidFill>
              <a:latin typeface="Candara" pitchFamily="34" charset="0"/>
            </a:endParaRPr>
          </a:p>
          <a:p>
            <a:r>
              <a:rPr lang="en-US" altLang="zh-TW" sz="2400">
                <a:solidFill>
                  <a:srgbClr val="000000"/>
                </a:solidFill>
                <a:latin typeface="Candara" pitchFamily="34" charset="0"/>
              </a:rPr>
              <a:t>Do you think there is any reason to check it out further?</a:t>
            </a:r>
          </a:p>
          <a:p>
            <a:endParaRPr lang="en-US" altLang="zh-TW" sz="1000">
              <a:solidFill>
                <a:srgbClr val="000000"/>
              </a:solidFill>
              <a:latin typeface="Candara" pitchFamily="34" charset="0"/>
            </a:endParaRPr>
          </a:p>
          <a:p>
            <a:r>
              <a:rPr lang="en-US" altLang="zh-TW" sz="2400">
                <a:solidFill>
                  <a:srgbClr val="000000"/>
                </a:solidFill>
                <a:latin typeface="Candara" pitchFamily="34" charset="0"/>
              </a:rPr>
              <a:t>Does He mean anything to you?</a:t>
            </a:r>
          </a:p>
          <a:p>
            <a:endParaRPr lang="en-US" altLang="zh-TW" sz="1000">
              <a:solidFill>
                <a:srgbClr val="000000"/>
              </a:solidFill>
              <a:latin typeface="Candara" pitchFamily="34" charset="0"/>
            </a:endParaRPr>
          </a:p>
          <a:p>
            <a:r>
              <a:rPr lang="en-US" altLang="zh-TW" sz="2400">
                <a:solidFill>
                  <a:srgbClr val="000000"/>
                </a:solidFill>
                <a:latin typeface="Candara" pitchFamily="34" charset="0"/>
              </a:rPr>
              <a:t>Do you think there is any reason to decide?</a:t>
            </a:r>
          </a:p>
          <a:p>
            <a:endParaRPr lang="en-US" altLang="zh-TW" sz="1000">
              <a:solidFill>
                <a:srgbClr val="000000"/>
              </a:solidFill>
              <a:latin typeface="Candara" pitchFamily="34" charset="0"/>
            </a:endParaRPr>
          </a:p>
          <a:p>
            <a:r>
              <a:rPr lang="en-US" altLang="zh-TW" sz="2400">
                <a:solidFill>
                  <a:srgbClr val="000000"/>
                </a:solidFill>
                <a:latin typeface="Candara" pitchFamily="34" charset="0"/>
              </a:rPr>
              <a:t>Do you care?</a:t>
            </a:r>
          </a:p>
        </p:txBody>
      </p:sp>
      <p:pic>
        <p:nvPicPr>
          <p:cNvPr id="117764" name="Picture 4" descr="j03900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6675"/>
                                        </p:tgtEl>
                                        <p:attrNameLst>
                                          <p:attrName>style.visibility</p:attrName>
                                        </p:attrNameLst>
                                      </p:cBhvr>
                                      <p:to>
                                        <p:strVal val="visible"/>
                                      </p:to>
                                    </p:set>
                                    <p:anim calcmode="lin" valueType="num">
                                      <p:cBhvr additive="base">
                                        <p:cTn id="7" dur="500" fill="hold"/>
                                        <p:tgtEl>
                                          <p:spTgt spid="156675"/>
                                        </p:tgtEl>
                                        <p:attrNameLst>
                                          <p:attrName>ppt_x</p:attrName>
                                        </p:attrNameLst>
                                      </p:cBhvr>
                                      <p:tavLst>
                                        <p:tav tm="0">
                                          <p:val>
                                            <p:strVal val="#ppt_x"/>
                                          </p:val>
                                        </p:tav>
                                        <p:tav tm="100000">
                                          <p:val>
                                            <p:strVal val="#ppt_x"/>
                                          </p:val>
                                        </p:tav>
                                      </p:tavLst>
                                    </p:anim>
                                    <p:anim calcmode="lin" valueType="num">
                                      <p:cBhvr additive="base">
                                        <p:cTn id="8" dur="500" fill="hold"/>
                                        <p:tgtEl>
                                          <p:spTgt spid="1566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913" y="1412875"/>
            <a:ext cx="6573837"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p:cNvSpPr>
            <a:spLocks noGrp="1"/>
          </p:cNvSpPr>
          <p:nvPr>
            <p:ph type="title" idx="4294967295"/>
          </p:nvPr>
        </p:nvSpPr>
        <p:spPr>
          <a:xfrm>
            <a:off x="214282" y="71414"/>
            <a:ext cx="8501122" cy="1143000"/>
          </a:xfrm>
          <a:ln>
            <a:miter lim="800000"/>
            <a:headEnd/>
            <a:tailEnd/>
          </a:ln>
          <a:extLst/>
        </p:spPr>
        <p:txBody>
          <a:bodyPr rtlCol="0">
            <a:noAutofit/>
          </a:bodyPr>
          <a:lstStyle/>
          <a:p>
            <a:pPr eaLnBrk="1" fontAlgn="auto" hangingPunct="1">
              <a:lnSpc>
                <a:spcPct val="70000"/>
              </a:lnSpc>
              <a:spcAft>
                <a:spcPts val="0"/>
              </a:spcAft>
              <a:defRPr/>
            </a:pPr>
            <a:r>
              <a:rPr lang="en-US" sz="3600" kern="1200" dirty="0" smtClean="0">
                <a:solidFill>
                  <a:srgbClr val="663300"/>
                </a:solidFill>
                <a:effectLst>
                  <a:glow rad="101600">
                    <a:schemeClr val="bg1">
                      <a:alpha val="60000"/>
                    </a:schemeClr>
                  </a:glow>
                </a:effectLst>
              </a:rPr>
              <a:t>     4 </a:t>
            </a:r>
            <a:r>
              <a:rPr lang="en-US" sz="3600" kern="1200" dirty="0">
                <a:solidFill>
                  <a:srgbClr val="663300"/>
                </a:solidFill>
                <a:effectLst>
                  <a:glow rad="101600">
                    <a:schemeClr val="bg1">
                      <a:alpha val="60000"/>
                    </a:schemeClr>
                  </a:glow>
                </a:effectLst>
              </a:rPr>
              <a:t>Types of Conversations </a:t>
            </a:r>
            <a:br>
              <a:rPr lang="en-US" sz="3600" kern="1200" dirty="0">
                <a:solidFill>
                  <a:srgbClr val="663300"/>
                </a:solidFill>
                <a:effectLst>
                  <a:glow rad="101600">
                    <a:schemeClr val="bg1">
                      <a:alpha val="60000"/>
                    </a:schemeClr>
                  </a:glow>
                </a:effectLst>
              </a:rPr>
            </a:br>
            <a:r>
              <a:rPr lang="en-US" sz="3600" kern="1200" dirty="0" smtClean="0">
                <a:solidFill>
                  <a:srgbClr val="663300"/>
                </a:solidFill>
                <a:effectLst>
                  <a:glow rad="101600">
                    <a:schemeClr val="bg1">
                      <a:alpha val="60000"/>
                    </a:schemeClr>
                  </a:glow>
                </a:effectLst>
              </a:rPr>
              <a:t>     We </a:t>
            </a:r>
            <a:r>
              <a:rPr lang="en-US" sz="3600" kern="1200" dirty="0">
                <a:solidFill>
                  <a:srgbClr val="663300"/>
                </a:solidFill>
                <a:effectLst>
                  <a:glow rad="101600">
                    <a:schemeClr val="bg1">
                      <a:alpha val="60000"/>
                    </a:schemeClr>
                  </a:glow>
                </a:effectLst>
              </a:rPr>
              <a:t>Want to Have with Non-believers</a:t>
            </a:r>
            <a:endParaRPr lang="id-ID" sz="3600" kern="1200" dirty="0">
              <a:solidFill>
                <a:srgbClr val="663300"/>
              </a:solidFill>
              <a:effectLst>
                <a:glow rad="101600">
                  <a:schemeClr val="bg1">
                    <a:alpha val="60000"/>
                  </a:schemeClr>
                </a:glow>
              </a:effectLst>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42918"/>
            <a:ext cx="9144000" cy="1938992"/>
          </a:xfrm>
          <a:prstGeom prst="rect">
            <a:avLst/>
          </a:prstGeom>
        </p:spPr>
        <p:txBody>
          <a:bodyPr>
            <a:spAutoFit/>
          </a:bodyPr>
          <a:lstStyle/>
          <a:p>
            <a:pPr algn="ctr" fontAlgn="auto">
              <a:spcBef>
                <a:spcPts val="0"/>
              </a:spcBef>
              <a:spcAft>
                <a:spcPts val="0"/>
              </a:spcAft>
              <a:defRPr/>
            </a:pPr>
            <a:r>
              <a:rPr lang="id-ID" altLang="zh-TW" sz="12000" b="1" spc="-800" dirty="0">
                <a:ln w="18415" cmpd="sng">
                  <a:solidFill>
                    <a:prstClr val="white"/>
                  </a:solidFill>
                  <a:prstDash val="solid"/>
                </a:ln>
                <a:solidFill>
                  <a:prstClr val="black"/>
                </a:solidFill>
                <a:latin typeface="Candara" pitchFamily="34" charset="0"/>
              </a:rPr>
              <a:t>ILLUMINATING</a:t>
            </a:r>
            <a:endParaRPr lang="id-ID" sz="12000" b="1" spc="-800" dirty="0">
              <a:ln w="18415" cmpd="sng">
                <a:solidFill>
                  <a:prstClr val="white"/>
                </a:solidFill>
                <a:prstDash val="solid"/>
              </a:ln>
              <a:solidFill>
                <a:prstClr val="black"/>
              </a:solidFill>
              <a:latin typeface="Candara" pitchFamily="34" charset="0"/>
            </a:endParaRPr>
          </a:p>
        </p:txBody>
      </p:sp>
      <p:sp>
        <p:nvSpPr>
          <p:cNvPr id="10" name="Rectangle 1"/>
          <p:cNvSpPr>
            <a:spLocks noChangeArrowheads="1"/>
          </p:cNvSpPr>
          <p:nvPr/>
        </p:nvSpPr>
        <p:spPr bwMode="gray">
          <a:xfrm>
            <a:off x="0" y="2847472"/>
            <a:ext cx="9144000" cy="954107"/>
          </a:xfrm>
          <a:prstGeom prst="rect">
            <a:avLst/>
          </a:prstGeom>
          <a:noFill/>
          <a:ln w="9525">
            <a:noFill/>
            <a:miter lim="800000"/>
            <a:headEnd/>
            <a:tailEnd/>
          </a:ln>
          <a:effectLst/>
        </p:spPr>
        <p:txBody>
          <a:bodyPr anchor="ctr">
            <a:spAutoFit/>
          </a:bodyPr>
          <a:lstStyle/>
          <a:p>
            <a:pPr algn="ctr" fontAlgn="auto">
              <a:spcBef>
                <a:spcPts val="0"/>
              </a:spcBef>
              <a:spcAft>
                <a:spcPts val="0"/>
              </a:spcAft>
              <a:defRPr/>
            </a:pPr>
            <a:r>
              <a:rPr lang="en-US" sz="5600" b="1" dirty="0">
                <a:ln w="28575">
                  <a:solidFill>
                    <a:prstClr val="black"/>
                  </a:solidFill>
                  <a:prstDash val="solid"/>
                  <a:miter lim="800000"/>
                </a:ln>
                <a:noFill/>
                <a:effectLst>
                  <a:outerShdw blurRad="63500" sx="102000" sy="102000" algn="ctr" rotWithShape="0">
                    <a:prstClr val="black">
                      <a:alpha val="40000"/>
                    </a:prstClr>
                  </a:outerShdw>
                </a:effectLst>
                <a:latin typeface="Candara" pitchFamily="34" charset="0"/>
                <a:ea typeface="Times New Roman" pitchFamily="18" charset="0"/>
                <a:cs typeface="Arial" pitchFamily="34" charset="0"/>
              </a:rPr>
              <a:t>D</a:t>
            </a:r>
            <a:r>
              <a:rPr lang="id-ID" sz="5600" b="1" dirty="0">
                <a:ln w="28575">
                  <a:solidFill>
                    <a:prstClr val="black"/>
                  </a:solidFill>
                  <a:prstDash val="solid"/>
                  <a:miter lim="800000"/>
                </a:ln>
                <a:noFill/>
                <a:effectLst>
                  <a:outerShdw blurRad="63500" sx="102000" sy="102000" algn="ctr" rotWithShape="0">
                    <a:prstClr val="black">
                      <a:alpha val="40000"/>
                    </a:prstClr>
                  </a:outerShdw>
                </a:effectLst>
                <a:latin typeface="Candara" pitchFamily="34" charset="0"/>
                <a:ea typeface="Times New Roman" pitchFamily="18" charset="0"/>
                <a:cs typeface="Arial" pitchFamily="34" charset="0"/>
              </a:rPr>
              <a:t>r</a:t>
            </a:r>
            <a:r>
              <a:rPr lang="en-US" sz="5600" b="1" dirty="0">
                <a:ln w="28575">
                  <a:solidFill>
                    <a:prstClr val="black"/>
                  </a:solidFill>
                  <a:prstDash val="solid"/>
                  <a:miter lim="800000"/>
                </a:ln>
                <a:noFill/>
                <a:effectLst>
                  <a:outerShdw blurRad="63500" sx="102000" sy="102000" algn="ctr" rotWithShape="0">
                    <a:prstClr val="black">
                      <a:alpha val="40000"/>
                    </a:prstClr>
                  </a:outerShdw>
                </a:effectLst>
                <a:latin typeface="Candara" pitchFamily="34" charset="0"/>
                <a:ea typeface="Times New Roman" pitchFamily="18" charset="0"/>
                <a:cs typeface="Arial" pitchFamily="34" charset="0"/>
              </a:rPr>
              <a:t>.</a:t>
            </a:r>
            <a:r>
              <a:rPr lang="id-ID" sz="5600" b="1" dirty="0">
                <a:ln w="28575">
                  <a:solidFill>
                    <a:prstClr val="black"/>
                  </a:solidFill>
                  <a:prstDash val="solid"/>
                  <a:miter lim="800000"/>
                </a:ln>
                <a:noFill/>
                <a:effectLst>
                  <a:outerShdw blurRad="63500" sx="102000" sy="102000" algn="ctr" rotWithShape="0">
                    <a:prstClr val="black">
                      <a:alpha val="40000"/>
                    </a:prstClr>
                  </a:outerShdw>
                </a:effectLst>
                <a:latin typeface="Candara" pitchFamily="34" charset="0"/>
                <a:ea typeface="Times New Roman" pitchFamily="18" charset="0"/>
                <a:cs typeface="Arial" pitchFamily="34" charset="0"/>
              </a:rPr>
              <a:t> </a:t>
            </a:r>
            <a:r>
              <a:rPr lang="en-US" sz="5600" b="1" dirty="0">
                <a:ln w="28575">
                  <a:solidFill>
                    <a:prstClr val="black"/>
                  </a:solidFill>
                  <a:prstDash val="solid"/>
                  <a:miter lim="800000"/>
                </a:ln>
                <a:noFill/>
                <a:effectLst>
                  <a:outerShdw blurRad="63500" sx="102000" sy="102000" algn="ctr" rotWithShape="0">
                    <a:prstClr val="black">
                      <a:alpha val="40000"/>
                    </a:prstClr>
                  </a:outerShdw>
                </a:effectLst>
                <a:latin typeface="Candara" pitchFamily="34" charset="0"/>
                <a:ea typeface="Times New Roman" pitchFamily="18" charset="0"/>
                <a:cs typeface="Arial" pitchFamily="34" charset="0"/>
              </a:rPr>
              <a:t>David </a:t>
            </a:r>
            <a:r>
              <a:rPr lang="en-US" sz="5600" b="1" dirty="0" err="1">
                <a:ln w="28575">
                  <a:solidFill>
                    <a:prstClr val="black"/>
                  </a:solidFill>
                  <a:prstDash val="solid"/>
                  <a:miter lim="800000"/>
                </a:ln>
                <a:noFill/>
                <a:effectLst>
                  <a:outerShdw blurRad="63500" sx="102000" sy="102000" algn="ctr" rotWithShape="0">
                    <a:prstClr val="black">
                      <a:alpha val="40000"/>
                    </a:prstClr>
                  </a:outerShdw>
                </a:effectLst>
                <a:latin typeface="Candara" pitchFamily="34" charset="0"/>
                <a:ea typeface="Times New Roman" pitchFamily="18" charset="0"/>
                <a:cs typeface="Arial" pitchFamily="34" charset="0"/>
              </a:rPr>
              <a:t>Geisler</a:t>
            </a:r>
            <a:endParaRPr lang="en-US" sz="5600" b="1" dirty="0">
              <a:ln w="28575">
                <a:solidFill>
                  <a:prstClr val="black"/>
                </a:solidFill>
                <a:prstDash val="solid"/>
                <a:miter lim="800000"/>
              </a:ln>
              <a:noFill/>
              <a:effectLst>
                <a:outerShdw blurRad="63500" sx="102000" sy="102000" algn="ctr" rotWithShape="0">
                  <a:prstClr val="black">
                    <a:alpha val="40000"/>
                  </a:prst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214282" y="71414"/>
            <a:ext cx="7000924" cy="1143000"/>
          </a:xfrm>
          <a:ln>
            <a:miter lim="800000"/>
            <a:headEnd/>
            <a:tailEnd/>
          </a:ln>
          <a:extLst/>
        </p:spPr>
        <p:txBody>
          <a:bodyPr rtlCol="0">
            <a:normAutofit/>
          </a:bodyPr>
          <a:lstStyle/>
          <a:p>
            <a:pPr eaLnBrk="1" fontAlgn="auto" hangingPunct="1">
              <a:lnSpc>
                <a:spcPct val="70000"/>
              </a:lnSpc>
              <a:spcAft>
                <a:spcPts val="0"/>
              </a:spcAft>
              <a:defRPr/>
            </a:pPr>
            <a:r>
              <a:rPr lang="en-US" sz="3600" kern="1200" dirty="0" smtClean="0">
                <a:solidFill>
                  <a:srgbClr val="663300"/>
                </a:solidFill>
                <a:effectLst>
                  <a:glow rad="101600">
                    <a:schemeClr val="bg1">
                      <a:alpha val="60000"/>
                    </a:schemeClr>
                  </a:glow>
                </a:effectLst>
              </a:rPr>
              <a:t>     4 </a:t>
            </a:r>
            <a:r>
              <a:rPr lang="en-US" sz="3600" kern="1200" dirty="0">
                <a:solidFill>
                  <a:srgbClr val="663300"/>
                </a:solidFill>
                <a:effectLst>
                  <a:glow rad="101600">
                    <a:schemeClr val="bg1">
                      <a:alpha val="60000"/>
                    </a:schemeClr>
                  </a:glow>
                </a:effectLst>
              </a:rPr>
              <a:t>Types of Roles You Need </a:t>
            </a:r>
            <a:br>
              <a:rPr lang="en-US" sz="3600" kern="1200" dirty="0">
                <a:solidFill>
                  <a:srgbClr val="663300"/>
                </a:solidFill>
                <a:effectLst>
                  <a:glow rad="101600">
                    <a:schemeClr val="bg1">
                      <a:alpha val="60000"/>
                    </a:schemeClr>
                  </a:glow>
                </a:effectLst>
              </a:rPr>
            </a:br>
            <a:r>
              <a:rPr lang="en-US" sz="3600" kern="1200" dirty="0" smtClean="0">
                <a:solidFill>
                  <a:srgbClr val="663300"/>
                </a:solidFill>
                <a:effectLst>
                  <a:glow rad="101600">
                    <a:schemeClr val="bg1">
                      <a:alpha val="60000"/>
                    </a:schemeClr>
                  </a:glow>
                </a:effectLst>
              </a:rPr>
              <a:t>     to </a:t>
            </a:r>
            <a:r>
              <a:rPr lang="en-US" sz="3600" kern="1200" dirty="0">
                <a:solidFill>
                  <a:srgbClr val="663300"/>
                </a:solidFill>
                <a:effectLst>
                  <a:glow rad="101600">
                    <a:schemeClr val="bg1">
                      <a:alpha val="60000"/>
                    </a:schemeClr>
                  </a:glow>
                </a:effectLst>
              </a:rPr>
              <a:t>Play in Your Friend’s Life</a:t>
            </a:r>
            <a:endParaRPr lang="id-ID" sz="3600" kern="1200" dirty="0">
              <a:solidFill>
                <a:srgbClr val="663300"/>
              </a:solidFill>
              <a:effectLst>
                <a:glow rad="101600">
                  <a:schemeClr val="bg1">
                    <a:alpha val="60000"/>
                  </a:schemeClr>
                </a:glow>
              </a:effectLst>
            </a:endParaRPr>
          </a:p>
        </p:txBody>
      </p:sp>
      <p:pic>
        <p:nvPicPr>
          <p:cNvPr id="87043" name="Picture 3" descr="wholeTeamNewLogo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63" y="1412875"/>
            <a:ext cx="8431212"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Text Box 3"/>
          <p:cNvSpPr txBox="1">
            <a:spLocks noChangeArrowheads="1"/>
          </p:cNvSpPr>
          <p:nvPr/>
        </p:nvSpPr>
        <p:spPr bwMode="auto">
          <a:xfrm>
            <a:off x="684213" y="5395913"/>
            <a:ext cx="17319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TW" sz="3200" b="1">
                <a:solidFill>
                  <a:srgbClr val="C00000"/>
                </a:solidFill>
                <a:latin typeface="Candara" pitchFamily="34" charset="0"/>
                <a:ea typeface="PMingLiU" pitchFamily="18" charset="-120"/>
              </a:rPr>
              <a:t>Musician</a:t>
            </a:r>
          </a:p>
        </p:txBody>
      </p:sp>
      <p:sp>
        <p:nvSpPr>
          <p:cNvPr id="87045" name="Text Box 4"/>
          <p:cNvSpPr txBox="1">
            <a:spLocks noChangeArrowheads="1"/>
          </p:cNvSpPr>
          <p:nvPr/>
        </p:nvSpPr>
        <p:spPr bwMode="auto">
          <a:xfrm>
            <a:off x="3276600" y="5373688"/>
            <a:ext cx="11636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TW" sz="3200" b="1">
                <a:solidFill>
                  <a:srgbClr val="C00000"/>
                </a:solidFill>
                <a:latin typeface="Candara" pitchFamily="34" charset="0"/>
                <a:ea typeface="PMingLiU" pitchFamily="18" charset="-120"/>
              </a:rPr>
              <a:t>Artist</a:t>
            </a:r>
          </a:p>
        </p:txBody>
      </p:sp>
      <p:sp>
        <p:nvSpPr>
          <p:cNvPr id="87046" name="Text Box 5"/>
          <p:cNvSpPr txBox="1">
            <a:spLocks noChangeArrowheads="1"/>
          </p:cNvSpPr>
          <p:nvPr/>
        </p:nvSpPr>
        <p:spPr bwMode="auto">
          <a:xfrm>
            <a:off x="4787900" y="5373688"/>
            <a:ext cx="24114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TW" sz="3200" b="1">
                <a:solidFill>
                  <a:srgbClr val="C00000"/>
                </a:solidFill>
                <a:latin typeface="Candara" pitchFamily="34" charset="0"/>
                <a:ea typeface="PMingLiU" pitchFamily="18" charset="-120"/>
              </a:rPr>
              <a:t>Archeologist</a:t>
            </a:r>
          </a:p>
        </p:txBody>
      </p:sp>
      <p:sp>
        <p:nvSpPr>
          <p:cNvPr id="87047" name="Text Box 6"/>
          <p:cNvSpPr txBox="1">
            <a:spLocks noChangeArrowheads="1"/>
          </p:cNvSpPr>
          <p:nvPr/>
        </p:nvSpPr>
        <p:spPr bwMode="auto">
          <a:xfrm>
            <a:off x="7451725" y="5373688"/>
            <a:ext cx="1441450" cy="579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TW" sz="3200" b="1">
                <a:solidFill>
                  <a:srgbClr val="C00000"/>
                </a:solidFill>
                <a:latin typeface="Candara" pitchFamily="34" charset="0"/>
                <a:ea typeface="PMingLiU" pitchFamily="18" charset="-120"/>
              </a:rPr>
              <a:t>Builder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3" descr="THINKTeam_view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252538"/>
            <a:ext cx="321945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Rectangle 4"/>
          <p:cNvSpPr>
            <a:spLocks noChangeArrowheads="1"/>
          </p:cNvSpPr>
          <p:nvPr/>
        </p:nvSpPr>
        <p:spPr bwMode="auto">
          <a:xfrm>
            <a:off x="4357688" y="1928813"/>
            <a:ext cx="3286125"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800"/>
              </a:spcAft>
            </a:pPr>
            <a:r>
              <a:rPr lang="en-US" altLang="zh-TW" sz="4800" b="1">
                <a:solidFill>
                  <a:srgbClr val="C00000"/>
                </a:solidFill>
                <a:latin typeface="Candara" pitchFamily="34" charset="0"/>
                <a:ea typeface="PMingLiU" pitchFamily="18" charset="-120"/>
              </a:rPr>
              <a:t>Hear</a:t>
            </a:r>
            <a:endParaRPr lang="id-ID" altLang="zh-TW" sz="4800" b="1">
              <a:solidFill>
                <a:srgbClr val="C00000"/>
              </a:solidFill>
              <a:latin typeface="Candara" pitchFamily="34" charset="0"/>
              <a:ea typeface="PMingLiU" pitchFamily="18" charset="-120"/>
            </a:endParaRPr>
          </a:p>
          <a:p>
            <a:pPr eaLnBrk="1" hangingPunct="1">
              <a:spcAft>
                <a:spcPts val="1800"/>
              </a:spcAft>
            </a:pPr>
            <a:r>
              <a:rPr lang="en-US" altLang="zh-TW" sz="4800" b="1">
                <a:solidFill>
                  <a:srgbClr val="663300"/>
                </a:solidFill>
                <a:latin typeface="Candara" pitchFamily="34" charset="0"/>
                <a:ea typeface="PMingLiU" pitchFamily="18" charset="-120"/>
              </a:rPr>
              <a:t>Illuminate</a:t>
            </a:r>
            <a:endParaRPr lang="id-ID" altLang="zh-TW" sz="4800" b="1">
              <a:solidFill>
                <a:srgbClr val="663300"/>
              </a:solidFill>
              <a:latin typeface="Candara" pitchFamily="34" charset="0"/>
              <a:ea typeface="PMingLiU" pitchFamily="18" charset="-120"/>
            </a:endParaRPr>
          </a:p>
          <a:p>
            <a:pPr eaLnBrk="1" hangingPunct="1">
              <a:spcAft>
                <a:spcPts val="1800"/>
              </a:spcAft>
            </a:pPr>
            <a:r>
              <a:rPr lang="en-US" altLang="zh-TW" sz="4800" b="1">
                <a:solidFill>
                  <a:srgbClr val="663300"/>
                </a:solidFill>
                <a:latin typeface="Candara" pitchFamily="34" charset="0"/>
                <a:ea typeface="PMingLiU" pitchFamily="18" charset="-120"/>
              </a:rPr>
              <a:t>Uncover</a:t>
            </a:r>
            <a:endParaRPr lang="id-ID" altLang="zh-TW" sz="4800" b="1">
              <a:solidFill>
                <a:srgbClr val="663300"/>
              </a:solidFill>
              <a:latin typeface="Candara" pitchFamily="34" charset="0"/>
              <a:ea typeface="PMingLiU" pitchFamily="18" charset="-120"/>
            </a:endParaRPr>
          </a:p>
          <a:p>
            <a:pPr eaLnBrk="1" hangingPunct="1">
              <a:spcAft>
                <a:spcPts val="1800"/>
              </a:spcAft>
            </a:pPr>
            <a:r>
              <a:rPr lang="en-US" altLang="zh-TW" sz="4800" b="1">
                <a:solidFill>
                  <a:srgbClr val="663300"/>
                </a:solidFill>
                <a:latin typeface="Candara" pitchFamily="34" charset="0"/>
                <a:ea typeface="PMingLiU" pitchFamily="18" charset="-120"/>
              </a:rPr>
              <a:t>Build</a:t>
            </a:r>
            <a:endParaRPr lang="id-ID" altLang="en-US" sz="4800">
              <a:solidFill>
                <a:srgbClr val="663300"/>
              </a:solidFill>
              <a:latin typeface="Candara" pitchFamily="34" charset="0"/>
              <a:ea typeface="PMingLiU" pitchFamily="18" charset="-120"/>
            </a:endParaRPr>
          </a:p>
        </p:txBody>
      </p:sp>
      <p:sp>
        <p:nvSpPr>
          <p:cNvPr id="6" name="Title 5"/>
          <p:cNvSpPr>
            <a:spLocks noGrp="1"/>
          </p:cNvSpPr>
          <p:nvPr>
            <p:ph type="title" idx="4294967295"/>
          </p:nvPr>
        </p:nvSpPr>
        <p:spPr>
          <a:xfrm>
            <a:off x="214282" y="71414"/>
            <a:ext cx="8929718" cy="1143000"/>
          </a:xfrm>
          <a:ln>
            <a:miter lim="800000"/>
            <a:headEnd/>
            <a:tailEnd/>
          </a:ln>
          <a:extLst/>
        </p:spPr>
        <p:txBody>
          <a:bodyPr rtlCol="0">
            <a:normAutofit/>
          </a:bodyPr>
          <a:lstStyle/>
          <a:p>
            <a:pPr eaLnBrk="1" fontAlgn="auto" hangingPunct="1">
              <a:lnSpc>
                <a:spcPct val="70000"/>
              </a:lnSpc>
              <a:spcAft>
                <a:spcPts val="0"/>
              </a:spcAft>
              <a:defRPr/>
            </a:pPr>
            <a:r>
              <a:rPr lang="en-US" sz="3600" kern="1200" dirty="0" smtClean="0">
                <a:solidFill>
                  <a:srgbClr val="663300"/>
                </a:solidFill>
                <a:effectLst>
                  <a:glow rad="101600">
                    <a:schemeClr val="bg1">
                      <a:alpha val="60000"/>
                    </a:schemeClr>
                  </a:glow>
                </a:effectLst>
              </a:rPr>
              <a:t>     Listen To </a:t>
            </a:r>
            <a:r>
              <a:rPr lang="id-ID" sz="3600" kern="1200" dirty="0">
                <a:solidFill>
                  <a:srgbClr val="663300"/>
                </a:solidFill>
                <a:effectLst>
                  <a:glow rad="101600">
                    <a:schemeClr val="bg1">
                      <a:alpha val="60000"/>
                    </a:schemeClr>
                  </a:glow>
                </a:effectLst>
              </a:rPr>
              <a:t>W</a:t>
            </a:r>
            <a:r>
              <a:rPr lang="en-US" sz="3600" kern="1200" dirty="0">
                <a:solidFill>
                  <a:srgbClr val="663300"/>
                </a:solidFill>
                <a:effectLst>
                  <a:glow rad="101600">
                    <a:schemeClr val="bg1">
                      <a:alpha val="60000"/>
                    </a:schemeClr>
                  </a:glow>
                </a:effectLst>
              </a:rPr>
              <a:t>hat </a:t>
            </a:r>
            <a:r>
              <a:rPr lang="id-ID" sz="3600" kern="1200" dirty="0">
                <a:solidFill>
                  <a:srgbClr val="663300"/>
                </a:solidFill>
                <a:effectLst>
                  <a:glow rad="101600">
                    <a:schemeClr val="bg1">
                      <a:alpha val="60000"/>
                    </a:schemeClr>
                  </a:glow>
                </a:effectLst>
              </a:rPr>
              <a:t>T</a:t>
            </a:r>
            <a:r>
              <a:rPr lang="en-US" sz="3600" kern="1200" dirty="0">
                <a:solidFill>
                  <a:srgbClr val="663300"/>
                </a:solidFill>
                <a:effectLst>
                  <a:glow rad="101600">
                    <a:schemeClr val="bg1">
                      <a:alpha val="60000"/>
                    </a:schemeClr>
                  </a:glow>
                </a:effectLst>
              </a:rPr>
              <a:t>hey are </a:t>
            </a:r>
            <a:r>
              <a:rPr lang="id-ID" sz="3600" kern="1200" dirty="0">
                <a:solidFill>
                  <a:srgbClr val="663300"/>
                </a:solidFill>
                <a:effectLst>
                  <a:glow rad="101600">
                    <a:schemeClr val="bg1">
                      <a:alpha val="60000"/>
                    </a:schemeClr>
                  </a:glow>
                </a:effectLst>
              </a:rPr>
              <a:t>S</a:t>
            </a:r>
            <a:r>
              <a:rPr lang="en-US" sz="3600" kern="1200" dirty="0" err="1">
                <a:solidFill>
                  <a:srgbClr val="663300"/>
                </a:solidFill>
                <a:effectLst>
                  <a:glow rad="101600">
                    <a:schemeClr val="bg1">
                      <a:alpha val="60000"/>
                    </a:schemeClr>
                  </a:glow>
                </a:effectLst>
              </a:rPr>
              <a:t>aying</a:t>
            </a:r>
            <a:r>
              <a:rPr lang="en-US" sz="3600" kern="1200" dirty="0">
                <a:solidFill>
                  <a:srgbClr val="663300"/>
                </a:solidFill>
                <a:effectLst>
                  <a:glow rad="101600">
                    <a:schemeClr val="bg1">
                      <a:alpha val="60000"/>
                    </a:schemeClr>
                  </a:glow>
                </a:effectLst>
              </a:rPr>
              <a:t>!</a:t>
            </a:r>
            <a:endParaRPr lang="id-ID" sz="3600" kern="1200" dirty="0">
              <a:solidFill>
                <a:srgbClr val="663300"/>
              </a:solidFill>
              <a:effectLst>
                <a:glow rad="101600">
                  <a:schemeClr val="bg1">
                    <a:alpha val="60000"/>
                  </a:schemeClr>
                </a:glow>
              </a:effectLst>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9090" name="Picture 2" descr="MusicianListening_Prin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5613" y="1143000"/>
            <a:ext cx="82089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C:\Users\Gloria\Desktop\ce-book.jpg"/>
          <p:cNvPicPr>
            <a:picLocks noChangeAspect="1" noChangeArrowheads="1"/>
          </p:cNvPicPr>
          <p:nvPr/>
        </p:nvPicPr>
        <p:blipFill>
          <a:blip r:embed="rId4"/>
          <a:srcRect/>
          <a:stretch>
            <a:fillRect/>
          </a:stretch>
        </p:blipFill>
        <p:spPr bwMode="auto">
          <a:xfrm>
            <a:off x="0" y="0"/>
            <a:ext cx="9144000" cy="1143000"/>
          </a:xfrm>
          <a:prstGeom prst="rect">
            <a:avLst/>
          </a:prstGeom>
          <a:noFill/>
          <a:effectLst>
            <a:outerShdw blurRad="50800" dist="38100" dir="5400000" algn="t" rotWithShape="0">
              <a:prstClr val="black">
                <a:alpha val="40000"/>
              </a:prstClr>
            </a:outerShdw>
          </a:effectLst>
        </p:spPr>
      </p:pic>
      <p:pic>
        <p:nvPicPr>
          <p:cNvPr id="5" name="Picture 2" descr="F:\5 PEMBINAAN Penginjilan &amp; Tindak Lanjut Dasar\1 MODEL\Meekness &amp; Truth, Conversational Evangelism\ce-book.jpg"/>
          <p:cNvPicPr>
            <a:picLocks noChangeAspect="1" noChangeArrowheads="1"/>
          </p:cNvPicPr>
          <p:nvPr/>
        </p:nvPicPr>
        <p:blipFill>
          <a:blip r:embed="rId5">
            <a:lum contrast="10000"/>
          </a:blip>
          <a:srcRect/>
          <a:stretch>
            <a:fillRect/>
          </a:stretch>
        </p:blipFill>
        <p:spPr bwMode="auto">
          <a:xfrm>
            <a:off x="0" y="6515100"/>
            <a:ext cx="9144000" cy="342900"/>
          </a:xfrm>
          <a:prstGeom prst="rect">
            <a:avLst/>
          </a:prstGeom>
          <a:ln>
            <a:noFill/>
          </a:ln>
          <a:effectLst>
            <a:outerShdw blurRad="190500" algn="tl" rotWithShape="0">
              <a:srgbClr val="000000">
                <a:alpha val="70000"/>
              </a:srgbClr>
            </a:outerShdw>
          </a:effectLst>
        </p:spPr>
      </p:pic>
      <p:sp>
        <p:nvSpPr>
          <p:cNvPr id="6" name="TextBox 5"/>
          <p:cNvSpPr txBox="1"/>
          <p:nvPr/>
        </p:nvSpPr>
        <p:spPr>
          <a:xfrm>
            <a:off x="714348" y="6477000"/>
            <a:ext cx="8429652" cy="400110"/>
          </a:xfrm>
          <a:prstGeom prst="rect">
            <a:avLst/>
          </a:prstGeom>
          <a:noFill/>
        </p:spPr>
        <p:txBody>
          <a:bodyPr>
            <a:spAutoFit/>
          </a:bodyPr>
          <a:lstStyle/>
          <a:p>
            <a:pPr fontAlgn="auto">
              <a:spcBef>
                <a:spcPts val="0"/>
              </a:spcBef>
              <a:spcAft>
                <a:spcPts val="0"/>
              </a:spcAft>
              <a:defRPr/>
            </a:pPr>
            <a:r>
              <a:rPr lang="id-ID" sz="2000" b="1" i="1" dirty="0">
                <a:ln w="12700">
                  <a:solidFill>
                    <a:sysClr val="windowText" lastClr="000000"/>
                  </a:solidFill>
                  <a:prstDash val="solid"/>
                </a:ln>
                <a:solidFill>
                  <a:schemeClr val="bg2">
                    <a:tint val="85000"/>
                    <a:satMod val="155000"/>
                  </a:schemeClr>
                </a:solidFill>
                <a:latin typeface="Candara" pitchFamily="34" charset="0"/>
              </a:rPr>
              <a:t>Conversational </a:t>
            </a:r>
            <a:r>
              <a:rPr lang="id-ID" sz="2000" b="1" dirty="0">
                <a:latin typeface="Candara" pitchFamily="34" charset="0"/>
              </a:rPr>
              <a:t>EVANGELISM</a:t>
            </a:r>
          </a:p>
        </p:txBody>
      </p:sp>
      <p:pic>
        <p:nvPicPr>
          <p:cNvPr id="7" name="Picture 8" descr="mt_mini_032209"/>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96850" y="6261100"/>
            <a:ext cx="517525" cy="525463"/>
          </a:xfrm>
          <a:prstGeom prst="rect">
            <a:avLst/>
          </a:prstGeom>
          <a:ln>
            <a:noFill/>
          </a:ln>
          <a:effectLst>
            <a:outerShdw blurRad="190500" algn="tl" rotWithShape="0">
              <a:srgbClr val="000000">
                <a:alpha val="70000"/>
              </a:srgbClr>
            </a:outerShdw>
          </a:effectLst>
        </p:spPr>
      </p:pic>
      <p:sp>
        <p:nvSpPr>
          <p:cNvPr id="8" name="Title 7"/>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US" sz="3600" dirty="0"/>
              <a:t> </a:t>
            </a:r>
            <a:r>
              <a:rPr lang="en-US" sz="3600" dirty="0" smtClean="0"/>
              <a:t>    Hear the Sour Notes </a:t>
            </a:r>
            <a:r>
              <a:rPr lang="en-US" sz="3600" dirty="0"/>
              <a:t/>
            </a:r>
            <a:br>
              <a:rPr lang="en-US" sz="3600" dirty="0"/>
            </a:br>
            <a:r>
              <a:rPr lang="en-US" sz="3600" dirty="0"/>
              <a:t> </a:t>
            </a:r>
            <a:r>
              <a:rPr lang="en-US" sz="3600" dirty="0" smtClean="0"/>
              <a:t>    People are Singing to Us!</a:t>
            </a:r>
            <a:endParaRPr lang="id-ID"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5" name="Rectangle 4"/>
          <p:cNvSpPr>
            <a:spLocks noGrp="1" noChangeArrowheads="1"/>
          </p:cNvSpPr>
          <p:nvPr>
            <p:ph type="title"/>
          </p:nvPr>
        </p:nvSpPr>
        <p:spPr>
          <a:ln>
            <a:miter lim="800000"/>
            <a:headEnd/>
            <a:tailEnd/>
          </a:ln>
          <a:extLst/>
        </p:spPr>
        <p:txBody>
          <a:bodyPr rtlCol="0">
            <a:normAutofit/>
          </a:bodyPr>
          <a:lstStyle/>
          <a:p>
            <a:pPr eaLnBrk="1" fontAlgn="auto" hangingPunct="1">
              <a:spcAft>
                <a:spcPts val="0"/>
              </a:spcAft>
              <a:defRPr/>
            </a:pPr>
            <a:r>
              <a:rPr kumimoji="1" lang="en-US" altLang="zh-TW" sz="3600" dirty="0" smtClean="0">
                <a:latin typeface="+mj-lt"/>
                <a:ea typeface="PMingLiU" pitchFamily="18" charset="-120"/>
              </a:rPr>
              <a:t>     What You Might Hear</a:t>
            </a:r>
          </a:p>
        </p:txBody>
      </p:sp>
      <p:sp>
        <p:nvSpPr>
          <p:cNvPr id="6" name="Content Placeholder 5"/>
          <p:cNvSpPr>
            <a:spLocks noGrp="1"/>
          </p:cNvSpPr>
          <p:nvPr>
            <p:ph idx="1"/>
          </p:nvPr>
        </p:nvSpPr>
        <p:spPr>
          <a:xfrm>
            <a:off x="357188" y="1357313"/>
            <a:ext cx="7143750" cy="5143500"/>
          </a:xfrm>
        </p:spPr>
        <p:txBody>
          <a:bodyPr rtlCol="0">
            <a:normAutofit/>
          </a:bodyPr>
          <a:lstStyle/>
          <a:p>
            <a:pPr marL="0" indent="0" eaLnBrk="1" fontAlgn="auto" hangingPunct="1">
              <a:spcBef>
                <a:spcPts val="0"/>
              </a:spcBef>
              <a:spcAft>
                <a:spcPts val="1200"/>
              </a:spcAft>
              <a:buFont typeface="Arial" pitchFamily="34" charset="0"/>
              <a:buNone/>
              <a:defRPr/>
            </a:pPr>
            <a:r>
              <a:rPr lang="en-US" altLang="zh-TW" sz="3400" b="1" dirty="0" smtClean="0">
                <a:solidFill>
                  <a:srgbClr val="663300"/>
                </a:solidFill>
                <a:ea typeface="PMingLiU" pitchFamily="18" charset="-120"/>
              </a:rPr>
              <a:t>Types of “sour notes” or inconsistencies you might hear:</a:t>
            </a:r>
            <a:endParaRPr lang="id-ID" altLang="zh-TW" sz="3400" b="1" dirty="0" smtClean="0">
              <a:solidFill>
                <a:srgbClr val="663300"/>
              </a:solidFill>
              <a:ea typeface="PMingLiU" pitchFamily="18" charset="-120"/>
            </a:endParaRPr>
          </a:p>
          <a:p>
            <a:pPr marL="0" indent="0" eaLnBrk="1" fontAlgn="auto" hangingPunct="1">
              <a:spcBef>
                <a:spcPts val="0"/>
              </a:spcBef>
              <a:spcAft>
                <a:spcPts val="1200"/>
              </a:spcAft>
              <a:buFont typeface="Arial" pitchFamily="34" charset="0"/>
              <a:buNone/>
              <a:defRPr/>
            </a:pPr>
            <a:endParaRPr lang="id-ID" altLang="zh-TW" sz="1400" dirty="0" smtClean="0">
              <a:solidFill>
                <a:srgbClr val="C00000"/>
              </a:solidFill>
              <a:ea typeface="PMingLiU" pitchFamily="18" charset="-120"/>
            </a:endParaRPr>
          </a:p>
          <a:p>
            <a:pPr marL="444500" indent="-444500" eaLnBrk="1" fontAlgn="auto" hangingPunct="1">
              <a:spcBef>
                <a:spcPts val="0"/>
              </a:spcBef>
              <a:spcAft>
                <a:spcPts val="1200"/>
              </a:spcAft>
              <a:buSzPct val="200000"/>
              <a:buFont typeface="Arial" pitchFamily="34" charset="0"/>
              <a:buBlip>
                <a:blip r:embed="rId3"/>
              </a:buBlip>
              <a:defRPr/>
            </a:pPr>
            <a:r>
              <a:rPr lang="zh-TW" altLang="en-US" sz="3400" dirty="0" smtClean="0">
                <a:solidFill>
                  <a:prstClr val="black"/>
                </a:solidFill>
                <a:ea typeface="新細明體" pitchFamily="18" charset="-120"/>
              </a:rPr>
              <a:t> </a:t>
            </a:r>
            <a:r>
              <a:rPr lang="en-US" altLang="zh-TW" sz="3400" dirty="0" smtClean="0">
                <a:solidFill>
                  <a:prstClr val="black"/>
                </a:solidFill>
                <a:ea typeface="新細明體" pitchFamily="18" charset="-120"/>
              </a:rPr>
              <a:t>Belief vs. Heart Longing </a:t>
            </a:r>
            <a:r>
              <a:rPr lang="en-US" altLang="zh-TW" sz="3400" i="1" dirty="0" smtClean="0">
                <a:solidFill>
                  <a:prstClr val="black"/>
                </a:solidFill>
                <a:ea typeface="新細明體" pitchFamily="18" charset="-120"/>
              </a:rPr>
              <a:t>(Eccl. 3:11) </a:t>
            </a:r>
          </a:p>
          <a:p>
            <a:pPr marL="444500" indent="-444500" eaLnBrk="1" fontAlgn="auto" hangingPunct="1">
              <a:spcBef>
                <a:spcPts val="0"/>
              </a:spcBef>
              <a:spcAft>
                <a:spcPts val="1200"/>
              </a:spcAft>
              <a:buSzPct val="200000"/>
              <a:buFont typeface="Arial" pitchFamily="34" charset="0"/>
              <a:buBlip>
                <a:blip r:embed="rId3"/>
              </a:buBlip>
              <a:defRPr/>
            </a:pPr>
            <a:r>
              <a:rPr lang="en-US" altLang="zh-TW" sz="3400" dirty="0" smtClean="0">
                <a:solidFill>
                  <a:prstClr val="black"/>
                </a:solidFill>
                <a:ea typeface="新細明體" pitchFamily="18" charset="-120"/>
              </a:rPr>
              <a:t> Belief vs. Behavior </a:t>
            </a:r>
            <a:r>
              <a:rPr lang="en-US" altLang="zh-TW" sz="3400" i="1" dirty="0" smtClean="0">
                <a:solidFill>
                  <a:prstClr val="black"/>
                </a:solidFill>
                <a:ea typeface="新細明體" pitchFamily="18" charset="-120"/>
              </a:rPr>
              <a:t>(Gal 2:14-16)</a:t>
            </a:r>
          </a:p>
          <a:p>
            <a:pPr marL="444500" indent="-444500" eaLnBrk="1" fontAlgn="auto" hangingPunct="1">
              <a:spcBef>
                <a:spcPts val="0"/>
              </a:spcBef>
              <a:spcAft>
                <a:spcPts val="1200"/>
              </a:spcAft>
              <a:buSzPct val="200000"/>
              <a:buFont typeface="Arial" pitchFamily="34" charset="0"/>
              <a:buBlip>
                <a:blip r:embed="rId3"/>
              </a:buBlip>
              <a:defRPr/>
            </a:pPr>
            <a:r>
              <a:rPr lang="en-US" altLang="zh-TW" sz="3400" dirty="0" smtClean="0">
                <a:solidFill>
                  <a:prstClr val="black"/>
                </a:solidFill>
                <a:ea typeface="新細明體" pitchFamily="18" charset="-120"/>
              </a:rPr>
              <a:t> Belief vs. Belief </a:t>
            </a:r>
            <a:r>
              <a:rPr kumimoji="1" lang="en-US" altLang="zh-TW" sz="3400" i="1" dirty="0" smtClean="0">
                <a:solidFill>
                  <a:prstClr val="black"/>
                </a:solidFill>
                <a:ea typeface="新細明體" pitchFamily="18" charset="-120"/>
              </a:rPr>
              <a:t>(</a:t>
            </a:r>
            <a:r>
              <a:rPr lang="en-US" altLang="zh-TW" sz="3400" i="1" dirty="0" smtClean="0">
                <a:solidFill>
                  <a:prstClr val="black"/>
                </a:solidFill>
                <a:ea typeface="新細明體" pitchFamily="18" charset="-120"/>
              </a:rPr>
              <a:t>Acts 17:22-30)</a:t>
            </a:r>
          </a:p>
          <a:p>
            <a:pPr marL="444500" indent="-444500" eaLnBrk="1" fontAlgn="auto" hangingPunct="1">
              <a:spcBef>
                <a:spcPts val="0"/>
              </a:spcBef>
              <a:spcAft>
                <a:spcPts val="1200"/>
              </a:spcAft>
              <a:buSzPct val="200000"/>
              <a:buFont typeface="Arial" pitchFamily="34" charset="0"/>
              <a:buBlip>
                <a:blip r:embed="rId3"/>
              </a:buBlip>
              <a:defRPr/>
            </a:pPr>
            <a:r>
              <a:rPr lang="en-US" altLang="zh-TW" sz="3400" dirty="0" smtClean="0">
                <a:solidFill>
                  <a:prstClr val="black"/>
                </a:solidFill>
                <a:ea typeface="新細明體" pitchFamily="18" charset="-120"/>
              </a:rPr>
              <a:t> Illogical Belief </a:t>
            </a:r>
            <a:r>
              <a:rPr lang="en-US" altLang="zh-TW" sz="3400" i="1" dirty="0" smtClean="0">
                <a:solidFill>
                  <a:prstClr val="black"/>
                </a:solidFill>
                <a:ea typeface="新細明體" pitchFamily="18" charset="-120"/>
              </a:rPr>
              <a:t>(2 Cor. 1:18)</a:t>
            </a:r>
            <a:endParaRPr lang="en-US" altLang="zh-TW" sz="3400" i="1" dirty="0">
              <a:solidFill>
                <a:prstClr val="black"/>
              </a:solidFill>
              <a:ea typeface="新細明體" pitchFamily="18" charset="-120"/>
            </a:endParaRPr>
          </a:p>
        </p:txBody>
      </p:sp>
      <p:pic>
        <p:nvPicPr>
          <p:cNvPr id="90116" name="Picture 2" descr="MusicianListening_Pri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29375" y="3786188"/>
            <a:ext cx="2714625"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2" descr="MusicianListening_Pri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29375" y="3378200"/>
            <a:ext cx="1928813"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1138" name="Picture 1" descr="F:\My Pictures\crossmap\1009_1024.jpg"/>
          <p:cNvPicPr>
            <a:picLocks noChangeAspect="1" noChangeArrowheads="1"/>
          </p:cNvPicPr>
          <p:nvPr/>
        </p:nvPicPr>
        <p:blipFill>
          <a:blip r:embed="rId3">
            <a:extLst>
              <a:ext uri="{28A0092B-C50C-407E-A947-70E740481C1C}">
                <a14:useLocalDpi xmlns:a14="http://schemas.microsoft.com/office/drawing/2010/main" val="0"/>
              </a:ext>
            </a:extLst>
          </a:blip>
          <a:srcRect b="3799"/>
          <a:stretch>
            <a:fillRect/>
          </a:stretch>
        </p:blipFill>
        <p:spPr bwMode="auto">
          <a:xfrm>
            <a:off x="0" y="1071563"/>
            <a:ext cx="9144000"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59490" name="Text Box 2"/>
          <p:cNvSpPr txBox="1">
            <a:spLocks noChangeArrowheads="1"/>
          </p:cNvSpPr>
          <p:nvPr/>
        </p:nvSpPr>
        <p:spPr bwMode="auto">
          <a:xfrm>
            <a:off x="3419872" y="1857364"/>
            <a:ext cx="3643338" cy="3914918"/>
          </a:xfrm>
          <a:prstGeom prst="rect">
            <a:avLst/>
          </a:prstGeom>
          <a:noFill/>
          <a:ln w="9525">
            <a:noFill/>
            <a:miter lim="800000"/>
            <a:headEnd/>
            <a:tailEnd/>
          </a:ln>
          <a:effectLst/>
        </p:spPr>
        <p:txBody>
          <a:bodyPr>
            <a:spAutoFit/>
          </a:bodyPr>
          <a:lstStyle/>
          <a:p>
            <a:pPr algn="ctr" fontAlgn="auto">
              <a:spcBef>
                <a:spcPct val="20000"/>
              </a:spcBef>
              <a:spcAft>
                <a:spcPts val="0"/>
              </a:spcAft>
              <a:buClr>
                <a:srgbClr val="FFFFFF"/>
              </a:buClr>
              <a:buSzPct val="80000"/>
              <a:buFont typeface="Wingdings" pitchFamily="2" charset="2"/>
              <a:buNone/>
              <a:defRPr/>
            </a:pPr>
            <a:r>
              <a:rPr lang="en-US" altLang="zh-TW" sz="5400" b="1" dirty="0">
                <a:effectLst>
                  <a:glow rad="101600">
                    <a:schemeClr val="bg1">
                      <a:alpha val="60000"/>
                    </a:schemeClr>
                  </a:glow>
                </a:effectLst>
                <a:latin typeface="Candara" pitchFamily="34" charset="0"/>
                <a:cs typeface="Arial" charset="0"/>
              </a:rPr>
              <a:t>Hear</a:t>
            </a:r>
          </a:p>
          <a:p>
            <a:pPr algn="ctr" fontAlgn="auto">
              <a:spcBef>
                <a:spcPct val="20000"/>
              </a:spcBef>
              <a:spcAft>
                <a:spcPts val="0"/>
              </a:spcAft>
              <a:buClr>
                <a:srgbClr val="FFFFFF"/>
              </a:buClr>
              <a:buSzPct val="80000"/>
              <a:buFont typeface="Wingdings" pitchFamily="2" charset="2"/>
              <a:buNone/>
              <a:defRPr/>
            </a:pPr>
            <a:r>
              <a:rPr lang="en-US" altLang="zh-TW" sz="5400" b="1" dirty="0">
                <a:solidFill>
                  <a:srgbClr val="C00000"/>
                </a:solidFill>
                <a:effectLst>
                  <a:glow rad="101600">
                    <a:schemeClr val="bg1">
                      <a:alpha val="60000"/>
                    </a:schemeClr>
                  </a:glow>
                </a:effectLst>
                <a:latin typeface="Candara" pitchFamily="34" charset="0"/>
                <a:cs typeface="Arial" charset="0"/>
              </a:rPr>
              <a:t>Illuminate</a:t>
            </a:r>
          </a:p>
          <a:p>
            <a:pPr algn="ctr" fontAlgn="auto">
              <a:spcBef>
                <a:spcPct val="20000"/>
              </a:spcBef>
              <a:spcAft>
                <a:spcPts val="0"/>
              </a:spcAft>
              <a:buClr>
                <a:srgbClr val="FFFFFF"/>
              </a:buClr>
              <a:buSzPct val="80000"/>
              <a:buFont typeface="Wingdings" pitchFamily="2" charset="2"/>
              <a:buNone/>
              <a:defRPr/>
            </a:pPr>
            <a:r>
              <a:rPr lang="en-US" altLang="zh-TW" sz="5400" b="1" dirty="0">
                <a:effectLst>
                  <a:glow rad="101600">
                    <a:schemeClr val="bg1">
                      <a:alpha val="60000"/>
                    </a:schemeClr>
                  </a:glow>
                </a:effectLst>
                <a:latin typeface="Candara" pitchFamily="34" charset="0"/>
                <a:cs typeface="Arial" charset="0"/>
              </a:rPr>
              <a:t>Uncover</a:t>
            </a:r>
          </a:p>
          <a:p>
            <a:pPr algn="ctr" fontAlgn="auto">
              <a:spcBef>
                <a:spcPct val="20000"/>
              </a:spcBef>
              <a:spcAft>
                <a:spcPts val="0"/>
              </a:spcAft>
              <a:buClr>
                <a:srgbClr val="FFFFFF"/>
              </a:buClr>
              <a:buSzPct val="80000"/>
              <a:buFont typeface="Wingdings" pitchFamily="2" charset="2"/>
              <a:buNone/>
              <a:defRPr/>
            </a:pPr>
            <a:r>
              <a:rPr lang="en-US" altLang="zh-TW" sz="5400" b="1" dirty="0">
                <a:effectLst>
                  <a:glow rad="101600">
                    <a:schemeClr val="bg1">
                      <a:alpha val="60000"/>
                    </a:schemeClr>
                  </a:glow>
                </a:effectLst>
                <a:latin typeface="Candara" pitchFamily="34" charset="0"/>
                <a:cs typeface="Arial" charset="0"/>
              </a:rPr>
              <a:t>Build</a:t>
            </a:r>
          </a:p>
        </p:txBody>
      </p:sp>
      <p:pic>
        <p:nvPicPr>
          <p:cNvPr id="10" name="Picture 12" descr="C:\Users\Gloria\Desktop\ce-book.jpg"/>
          <p:cNvPicPr>
            <a:picLocks noChangeAspect="1" noChangeArrowheads="1"/>
          </p:cNvPicPr>
          <p:nvPr/>
        </p:nvPicPr>
        <p:blipFill>
          <a:blip r:embed="rId4"/>
          <a:srcRect l="1375" t="1090" r="1996" b="90894"/>
          <a:stretch>
            <a:fillRect/>
          </a:stretch>
        </p:blipFill>
        <p:spPr bwMode="auto">
          <a:xfrm>
            <a:off x="0" y="0"/>
            <a:ext cx="9144000" cy="1143000"/>
          </a:xfrm>
          <a:prstGeom prst="rect">
            <a:avLst/>
          </a:prstGeom>
          <a:noFill/>
          <a:effectLst>
            <a:outerShdw blurRad="50800" dist="38100" dir="5400000" algn="t" rotWithShape="0">
              <a:prstClr val="black">
                <a:alpha val="40000"/>
              </a:prstClr>
            </a:outerShdw>
          </a:effectLst>
        </p:spPr>
      </p:pic>
      <p:pic>
        <p:nvPicPr>
          <p:cNvPr id="11" name="Picture 2" descr="F:\5 PEMBINAAN Penginjilan &amp; Tindak Lanjut Dasar\1 MODEL\Meekness &amp; Truth, Conversational Evangelism\ce-book.jpg"/>
          <p:cNvPicPr>
            <a:picLocks noChangeAspect="1" noChangeArrowheads="1"/>
          </p:cNvPicPr>
          <p:nvPr/>
        </p:nvPicPr>
        <p:blipFill>
          <a:blip r:embed="rId4">
            <a:lum contrast="10000"/>
          </a:blip>
          <a:srcRect l="1287" t="45819" r="1888" b="51814"/>
          <a:stretch>
            <a:fillRect/>
          </a:stretch>
        </p:blipFill>
        <p:spPr bwMode="auto">
          <a:xfrm>
            <a:off x="0" y="6515100"/>
            <a:ext cx="9144000" cy="342900"/>
          </a:xfrm>
          <a:prstGeom prst="rect">
            <a:avLst/>
          </a:prstGeom>
          <a:ln>
            <a:noFill/>
          </a:ln>
          <a:effectLst>
            <a:outerShdw blurRad="190500" algn="tl" rotWithShape="0">
              <a:srgbClr val="000000">
                <a:alpha val="70000"/>
              </a:srgbClr>
            </a:outerShdw>
          </a:effectLst>
        </p:spPr>
      </p:pic>
      <p:sp>
        <p:nvSpPr>
          <p:cNvPr id="12" name="TextBox 11"/>
          <p:cNvSpPr txBox="1"/>
          <p:nvPr/>
        </p:nvSpPr>
        <p:spPr>
          <a:xfrm>
            <a:off x="714348" y="6477000"/>
            <a:ext cx="8429652" cy="400110"/>
          </a:xfrm>
          <a:prstGeom prst="rect">
            <a:avLst/>
          </a:prstGeom>
          <a:noFill/>
        </p:spPr>
        <p:txBody>
          <a:bodyPr>
            <a:spAutoFit/>
          </a:bodyPr>
          <a:lstStyle/>
          <a:p>
            <a:pPr fontAlgn="auto">
              <a:spcBef>
                <a:spcPts val="0"/>
              </a:spcBef>
              <a:spcAft>
                <a:spcPts val="0"/>
              </a:spcAft>
              <a:defRPr/>
            </a:pPr>
            <a:r>
              <a:rPr lang="id-ID" sz="2000" b="1" i="1" dirty="0">
                <a:ln w="12700">
                  <a:solidFill>
                    <a:sysClr val="windowText" lastClr="000000"/>
                  </a:solidFill>
                  <a:prstDash val="solid"/>
                </a:ln>
                <a:solidFill>
                  <a:schemeClr val="bg2">
                    <a:tint val="85000"/>
                    <a:satMod val="155000"/>
                  </a:schemeClr>
                </a:solidFill>
                <a:latin typeface="Candara" pitchFamily="34" charset="0"/>
              </a:rPr>
              <a:t>Conversational </a:t>
            </a:r>
            <a:r>
              <a:rPr lang="id-ID" sz="2000" b="1" dirty="0">
                <a:latin typeface="Candara" pitchFamily="34" charset="0"/>
              </a:rPr>
              <a:t>EVANGELISM</a:t>
            </a:r>
          </a:p>
        </p:txBody>
      </p:sp>
      <p:pic>
        <p:nvPicPr>
          <p:cNvPr id="13" name="Picture 8" descr="mt_mini_03220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96850" y="6261100"/>
            <a:ext cx="517525" cy="525463"/>
          </a:xfrm>
          <a:prstGeom prst="rect">
            <a:avLst/>
          </a:prstGeom>
          <a:ln>
            <a:noFill/>
          </a:ln>
          <a:effectLst>
            <a:outerShdw blurRad="190500" algn="tl" rotWithShape="0">
              <a:srgbClr val="000000">
                <a:alpha val="70000"/>
              </a:srgbClr>
            </a:outerShdw>
          </a:effectLst>
        </p:spPr>
      </p:pic>
      <p:sp>
        <p:nvSpPr>
          <p:cNvPr id="10559491" name="Rectangle 3"/>
          <p:cNvSpPr>
            <a:spLocks noGrp="1" noChangeArrowheads="1"/>
          </p:cNvSpPr>
          <p:nvPr>
            <p:ph type="title" idx="4294967295"/>
          </p:nvPr>
        </p:nvSpPr>
        <p:spPr>
          <a:xfrm>
            <a:off x="214282" y="71414"/>
            <a:ext cx="8929718" cy="1143000"/>
          </a:xfrm>
          <a:ln>
            <a:miter lim="800000"/>
            <a:headEnd/>
            <a:tailEnd/>
          </a:ln>
          <a:extLst/>
        </p:spPr>
        <p:txBody>
          <a:bodyPr rtlCol="0">
            <a:normAutofit/>
          </a:bodyPr>
          <a:lstStyle/>
          <a:p>
            <a:pPr eaLnBrk="1" fontAlgn="auto" hangingPunct="1">
              <a:lnSpc>
                <a:spcPct val="70000"/>
              </a:lnSpc>
              <a:spcAft>
                <a:spcPts val="0"/>
              </a:spcAft>
              <a:defRPr/>
            </a:pPr>
            <a:r>
              <a:rPr lang="en-US" altLang="zh-TW" sz="3600" kern="1200" dirty="0" smtClean="0">
                <a:solidFill>
                  <a:srgbClr val="663300"/>
                </a:solidFill>
                <a:effectLst>
                  <a:glow rad="101600">
                    <a:schemeClr val="bg1">
                      <a:alpha val="60000"/>
                    </a:schemeClr>
                  </a:glow>
                </a:effectLst>
              </a:rPr>
              <a:t>     Illuminate </a:t>
            </a:r>
            <a:r>
              <a:rPr lang="en-US" altLang="zh-TW" sz="3600" kern="1200" dirty="0">
                <a:solidFill>
                  <a:srgbClr val="663300"/>
                </a:solidFill>
                <a:effectLst>
                  <a:glow rad="101600">
                    <a:schemeClr val="bg1">
                      <a:alpha val="60000"/>
                    </a:schemeClr>
                  </a:glow>
                </a:effectLst>
              </a:rPr>
              <a:t>The Discrepancies!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62" name="Picture 3" descr="car_print"/>
          <p:cNvPicPr>
            <a:picLocks noChangeAspect="1" noChangeArrowheads="1"/>
          </p:cNvPicPr>
          <p:nvPr/>
        </p:nvPicPr>
        <p:blipFill>
          <a:blip r:embed="rId3">
            <a:extLst>
              <a:ext uri="{28A0092B-C50C-407E-A947-70E740481C1C}">
                <a14:useLocalDpi xmlns:a14="http://schemas.microsoft.com/office/drawing/2010/main" val="0"/>
              </a:ext>
            </a:extLst>
          </a:blip>
          <a:srcRect b="2010"/>
          <a:stretch>
            <a:fillRect/>
          </a:stretch>
        </p:blipFill>
        <p:spPr bwMode="auto">
          <a:xfrm>
            <a:off x="0" y="1123950"/>
            <a:ext cx="9144000"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p:cNvSpPr/>
          <p:nvPr/>
        </p:nvSpPr>
        <p:spPr>
          <a:xfrm>
            <a:off x="1809744" y="4329106"/>
            <a:ext cx="2071702" cy="2071702"/>
          </a:xfrm>
          <a:prstGeom prst="ellips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dirty="0">
              <a:solidFill>
                <a:srgbClr val="A50021"/>
              </a:solidFill>
            </a:endParaRPr>
          </a:p>
        </p:txBody>
      </p:sp>
      <p:pic>
        <p:nvPicPr>
          <p:cNvPr id="5" name="Picture 12" descr="C:\Users\Gloria\Desktop\ce-book.jpg"/>
          <p:cNvPicPr>
            <a:picLocks noChangeAspect="1" noChangeArrowheads="1"/>
          </p:cNvPicPr>
          <p:nvPr/>
        </p:nvPicPr>
        <p:blipFill>
          <a:blip r:embed="rId4"/>
          <a:srcRect l="1375" t="1090" r="1996" b="90894"/>
          <a:stretch>
            <a:fillRect/>
          </a:stretch>
        </p:blipFill>
        <p:spPr bwMode="auto">
          <a:xfrm>
            <a:off x="0" y="0"/>
            <a:ext cx="9144000" cy="1143000"/>
          </a:xfrm>
          <a:prstGeom prst="rect">
            <a:avLst/>
          </a:prstGeom>
          <a:noFill/>
          <a:effectLst>
            <a:outerShdw blurRad="50800" dist="38100" dir="5400000" algn="t" rotWithShape="0">
              <a:prstClr val="black">
                <a:alpha val="40000"/>
              </a:prstClr>
            </a:outerShdw>
          </a:effectLst>
        </p:spPr>
      </p:pic>
      <p:pic>
        <p:nvPicPr>
          <p:cNvPr id="6" name="Picture 2" descr="F:\5 PEMBINAAN Penginjilan &amp; Tindak Lanjut Dasar\1 MODEL\Meekness &amp; Truth, Conversational Evangelism\ce-book.jpg"/>
          <p:cNvPicPr>
            <a:picLocks noChangeAspect="1" noChangeArrowheads="1"/>
          </p:cNvPicPr>
          <p:nvPr/>
        </p:nvPicPr>
        <p:blipFill>
          <a:blip r:embed="rId4">
            <a:lum contrast="10000"/>
          </a:blip>
          <a:srcRect l="1287" t="45819" r="1888" b="51814"/>
          <a:stretch>
            <a:fillRect/>
          </a:stretch>
        </p:blipFill>
        <p:spPr bwMode="auto">
          <a:xfrm>
            <a:off x="0" y="6515100"/>
            <a:ext cx="9144000" cy="342900"/>
          </a:xfrm>
          <a:prstGeom prst="rect">
            <a:avLst/>
          </a:prstGeom>
          <a:ln>
            <a:noFill/>
          </a:ln>
          <a:effectLst>
            <a:outerShdw blurRad="190500" algn="tl" rotWithShape="0">
              <a:srgbClr val="000000">
                <a:alpha val="70000"/>
              </a:srgbClr>
            </a:outerShdw>
          </a:effectLst>
        </p:spPr>
      </p:pic>
      <p:sp>
        <p:nvSpPr>
          <p:cNvPr id="7" name="TextBox 6"/>
          <p:cNvSpPr txBox="1"/>
          <p:nvPr/>
        </p:nvSpPr>
        <p:spPr>
          <a:xfrm>
            <a:off x="714348" y="6477000"/>
            <a:ext cx="8429652" cy="400110"/>
          </a:xfrm>
          <a:prstGeom prst="rect">
            <a:avLst/>
          </a:prstGeom>
          <a:noFill/>
        </p:spPr>
        <p:txBody>
          <a:bodyPr>
            <a:spAutoFit/>
          </a:bodyPr>
          <a:lstStyle/>
          <a:p>
            <a:pPr fontAlgn="auto">
              <a:spcBef>
                <a:spcPts val="0"/>
              </a:spcBef>
              <a:spcAft>
                <a:spcPts val="0"/>
              </a:spcAft>
              <a:defRPr/>
            </a:pPr>
            <a:r>
              <a:rPr lang="id-ID" sz="2000" b="1" i="1" dirty="0">
                <a:ln w="12700">
                  <a:solidFill>
                    <a:sysClr val="windowText" lastClr="000000"/>
                  </a:solidFill>
                  <a:prstDash val="solid"/>
                </a:ln>
                <a:solidFill>
                  <a:schemeClr val="bg2">
                    <a:tint val="85000"/>
                    <a:satMod val="155000"/>
                  </a:schemeClr>
                </a:solidFill>
                <a:latin typeface="Candara" pitchFamily="34" charset="0"/>
              </a:rPr>
              <a:t>Conversational </a:t>
            </a:r>
            <a:r>
              <a:rPr lang="id-ID" sz="2000" b="1" dirty="0">
                <a:latin typeface="Candara" pitchFamily="34" charset="0"/>
              </a:rPr>
              <a:t>EVANGELISM</a:t>
            </a:r>
          </a:p>
        </p:txBody>
      </p:sp>
      <p:pic>
        <p:nvPicPr>
          <p:cNvPr id="8" name="Picture 8" descr="mt_mini_03220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96850" y="6261100"/>
            <a:ext cx="517525" cy="525463"/>
          </a:xfrm>
          <a:prstGeom prst="rect">
            <a:avLst/>
          </a:prstGeom>
          <a:ln>
            <a:noFill/>
          </a:ln>
          <a:effectLst>
            <a:outerShdw blurRad="190500" algn="tl" rotWithShape="0">
              <a:srgbClr val="000000">
                <a:alpha val="70000"/>
              </a:srgbClr>
            </a:outerShdw>
          </a:effectLst>
        </p:spPr>
      </p:pic>
      <p:sp>
        <p:nvSpPr>
          <p:cNvPr id="11" name="Title 10"/>
          <p:cNvSpPr>
            <a:spLocks noGrp="1"/>
          </p:cNvSpPr>
          <p:nvPr>
            <p:ph type="title" idx="4294967295"/>
          </p:nvPr>
        </p:nvSpPr>
        <p:spPr>
          <a:xfrm>
            <a:off x="214282" y="71414"/>
            <a:ext cx="8929718" cy="1143000"/>
          </a:xfrm>
          <a:ln>
            <a:miter lim="800000"/>
            <a:headEnd/>
            <a:tailEnd/>
          </a:ln>
          <a:extLst/>
        </p:spPr>
        <p:txBody>
          <a:bodyPr rtlCol="0">
            <a:normAutofit/>
          </a:bodyPr>
          <a:lstStyle/>
          <a:p>
            <a:pPr eaLnBrk="1" fontAlgn="auto" hangingPunct="1">
              <a:lnSpc>
                <a:spcPct val="70000"/>
              </a:lnSpc>
              <a:spcAft>
                <a:spcPts val="0"/>
              </a:spcAft>
              <a:defRPr/>
            </a:pPr>
            <a:r>
              <a:rPr lang="en-US" altLang="zh-TW" sz="3600" kern="1200" dirty="0" smtClean="0">
                <a:solidFill>
                  <a:srgbClr val="663300"/>
                </a:solidFill>
                <a:effectLst>
                  <a:glow rad="101600">
                    <a:schemeClr val="bg1">
                      <a:alpha val="60000"/>
                    </a:schemeClr>
                  </a:glow>
                </a:effectLst>
              </a:rPr>
              <a:t> </a:t>
            </a:r>
            <a:endParaRPr lang="id-ID" sz="3600" kern="1200" dirty="0">
              <a:solidFill>
                <a:srgbClr val="663300"/>
              </a:solidFill>
              <a:effectLst>
                <a:glow rad="101600">
                  <a:schemeClr val="bg1">
                    <a:alpha val="60000"/>
                  </a:schemeClr>
                </a:glow>
              </a:effectLst>
            </a:endParaRPr>
          </a:p>
        </p:txBody>
      </p:sp>
      <p:sp>
        <p:nvSpPr>
          <p:cNvPr id="92171" name="Rectangle 12"/>
          <p:cNvSpPr>
            <a:spLocks noChangeArrowheads="1"/>
          </p:cNvSpPr>
          <p:nvPr/>
        </p:nvSpPr>
        <p:spPr bwMode="auto">
          <a:xfrm>
            <a:off x="1571625" y="4572000"/>
            <a:ext cx="2571750"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spcBef>
                <a:spcPct val="50000"/>
              </a:spcBef>
            </a:pPr>
            <a:r>
              <a:rPr lang="en-US" altLang="zh-TW" sz="3200" i="1">
                <a:solidFill>
                  <a:srgbClr val="800000"/>
                </a:solidFill>
                <a:latin typeface="Candara" pitchFamily="34" charset="0"/>
                <a:ea typeface="PMingLiU" pitchFamily="18" charset="-120"/>
                <a:cs typeface="Arial" charset="0"/>
              </a:rPr>
              <a:t>What question should be asked?</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0.4|7.2|15.2|38.7|19.1"/>
</p:tagLst>
</file>

<file path=ppt/tags/tag2.xml><?xml version="1.0" encoding="utf-8"?>
<p:tagLst xmlns:a="http://schemas.openxmlformats.org/drawingml/2006/main" xmlns:r="http://schemas.openxmlformats.org/officeDocument/2006/relationships" xmlns:p="http://schemas.openxmlformats.org/presentationml/2006/main">
  <p:tag name="TIMING" val="|1|21|23.1|5"/>
</p:tagLst>
</file>

<file path=ppt/tags/tag3.xml><?xml version="1.0" encoding="utf-8"?>
<p:tagLst xmlns:a="http://schemas.openxmlformats.org/drawingml/2006/main" xmlns:r="http://schemas.openxmlformats.org/officeDocument/2006/relationships" xmlns:p="http://schemas.openxmlformats.org/presentationml/2006/main">
  <p:tag name="TIMING" val="|19.9|16.1|18.7"/>
</p:tagLst>
</file>

<file path=ppt/tags/tag4.xml><?xml version="1.0" encoding="utf-8"?>
<p:tagLst xmlns:a="http://schemas.openxmlformats.org/drawingml/2006/main" xmlns:r="http://schemas.openxmlformats.org/officeDocument/2006/relationships" xmlns:p="http://schemas.openxmlformats.org/presentationml/2006/main">
  <p:tag name="TIMING" val="|19.9|16.1|18.7"/>
</p:tagLst>
</file>

<file path=ppt/tags/tag5.xml><?xml version="1.0" encoding="utf-8"?>
<p:tagLst xmlns:a="http://schemas.openxmlformats.org/drawingml/2006/main" xmlns:r="http://schemas.openxmlformats.org/officeDocument/2006/relationships" xmlns:p="http://schemas.openxmlformats.org/presentationml/2006/main">
  <p:tag name="TIMING" val="|19.9|16.1|18.7"/>
</p:tagLst>
</file>

<file path=ppt/tags/tag6.xml><?xml version="1.0" encoding="utf-8"?>
<p:tagLst xmlns:a="http://schemas.openxmlformats.org/drawingml/2006/main" xmlns:r="http://schemas.openxmlformats.org/officeDocument/2006/relationships" xmlns:p="http://schemas.openxmlformats.org/presentationml/2006/main">
  <p:tag name="TIMING" val="|19.9|16.1|18.7"/>
</p:tagLst>
</file>

<file path=ppt/tags/tag7.xml><?xml version="1.0" encoding="utf-8"?>
<p:tagLst xmlns:a="http://schemas.openxmlformats.org/drawingml/2006/main" xmlns:r="http://schemas.openxmlformats.org/officeDocument/2006/relationships" xmlns:p="http://schemas.openxmlformats.org/presentationml/2006/main">
  <p:tag name="TIMING" val="|13.9"/>
</p:tagLst>
</file>

<file path=ppt/tags/tag8.xml><?xml version="1.0" encoding="utf-8"?>
<p:tagLst xmlns:a="http://schemas.openxmlformats.org/drawingml/2006/main" xmlns:r="http://schemas.openxmlformats.org/officeDocument/2006/relationships" xmlns:p="http://schemas.openxmlformats.org/presentationml/2006/main">
  <p:tag name="TIMING" val="|11.3|14.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ndara">
      <a:majorFont>
        <a:latin typeface="Candara"/>
        <a:ea typeface=""/>
        <a:cs typeface=""/>
      </a:majorFont>
      <a:minorFont>
        <a:latin typeface="Canda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BLANK MASTER">
  <a:themeElements>
    <a:clrScheme name="BLANK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MASTER">
      <a:majorFont>
        <a:latin typeface="Tahoma"/>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BLANK MASTER">
  <a:themeElements>
    <a:clrScheme name="1_BLANK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MASTER">
      <a:majorFont>
        <a:latin typeface="Tahoma"/>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default">
  <a:themeElements>
    <a:clrScheme name="6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6_default">
      <a:majorFont>
        <a:latin typeface="Galatia SIL"/>
        <a:ea typeface=""/>
        <a:cs typeface=""/>
      </a:majorFont>
      <a:minorFont>
        <a:latin typeface="Galatia SI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Footlight MT Light"/>
        <a:ea typeface=""/>
        <a:cs typeface="Arial"/>
      </a:majorFont>
      <a:minorFont>
        <a:latin typeface="Palatino Linotype"/>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0_Default Design">
  <a:themeElements>
    <a:clrScheme name="40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0_Default Design">
      <a:majorFont>
        <a:latin typeface="Footlight MT Light"/>
        <a:ea typeface=""/>
        <a:cs typeface="Arial"/>
      </a:majorFont>
      <a:minorFont>
        <a:latin typeface="Palatino Linotype"/>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0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0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0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0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0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0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0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0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0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0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0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0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0_default">
  <a:themeElements>
    <a:clrScheme name="30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30_default">
      <a:majorFont>
        <a:latin typeface="Galatia SIL"/>
        <a:ea typeface=""/>
        <a:cs typeface="Arial"/>
      </a:majorFont>
      <a:minorFont>
        <a:latin typeface="Galatia SI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0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0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0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0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0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0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0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0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0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0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0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0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BLANK MASTER">
  <a:themeElements>
    <a:clrScheme name="2_BLANK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MASTER">
      <a:majorFont>
        <a:latin typeface="Tahoma"/>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ANK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7_default">
  <a:themeElements>
    <a:clrScheme name="7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7_default">
      <a:majorFont>
        <a:latin typeface="Galatia SIL"/>
        <a:ea typeface=""/>
        <a:cs typeface="Arial"/>
      </a:majorFont>
      <a:minorFont>
        <a:latin typeface="Galatia SI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Footlight MT Light"/>
        <a:ea typeface=""/>
        <a:cs typeface="Arial"/>
      </a:majorFont>
      <a:minorFont>
        <a:latin typeface="Palatino Linotype"/>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_default">
  <a:themeElements>
    <a:clrScheme name="13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13_default">
      <a:majorFont>
        <a:latin typeface="Galatia SIL"/>
        <a:ea typeface=""/>
        <a:cs typeface="Arial"/>
      </a:majorFont>
      <a:minorFont>
        <a:latin typeface="Galatia SI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lnDef>
  </a:objectDefaults>
  <a:extraClrSchemeLst>
    <a:extraClrScheme>
      <a:clrScheme name="13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3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3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3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3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3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3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3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3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3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3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3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8_default">
  <a:themeElements>
    <a:clrScheme name="8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8_default">
      <a:majorFont>
        <a:latin typeface="Galatia SIL"/>
        <a:ea typeface=""/>
        <a:cs typeface="Arial"/>
      </a:majorFont>
      <a:minorFont>
        <a:latin typeface="Galatia SI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1_default">
  <a:themeElements>
    <a:clrScheme name="31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31_default">
      <a:majorFont>
        <a:latin typeface="Galatia SIL"/>
        <a:ea typeface=""/>
        <a:cs typeface="Arial"/>
      </a:majorFont>
      <a:minorFont>
        <a:latin typeface="Galatia SI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1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1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1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1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1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1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1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1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1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1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1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1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9_default">
  <a:themeElements>
    <a:clrScheme name="9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9_default">
      <a:majorFont>
        <a:latin typeface="Galatia SIL"/>
        <a:ea typeface=""/>
        <a:cs typeface="Arial"/>
      </a:majorFont>
      <a:minorFont>
        <a:latin typeface="Galatia SI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9_Office Theme">
      <a:majorFont>
        <a:latin typeface="Candara"/>
        <a:ea typeface=""/>
        <a:cs typeface=""/>
      </a:majorFont>
      <a:minorFont>
        <a:latin typeface="Canda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2_Office Theme">
  <a:themeElements>
    <a:clrScheme name="1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Office Theme">
      <a:majorFont>
        <a:latin typeface="Candara"/>
        <a:ea typeface=""/>
        <a:cs typeface="Arial"/>
      </a:majorFont>
      <a:minorFont>
        <a:latin typeface="Candar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6_FANCY MT MASTER">
  <a:themeElements>
    <a:clrScheme name="6_FANCY MT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FANCY MT MASTER">
      <a:majorFont>
        <a:latin typeface="Tahoma"/>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FANCY MT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FANCY MT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FANCY MT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FANCY MT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FANCY MT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FANCY MT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FANCY MT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FANCY MT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FANCY MT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FANCY MT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FANCY MT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FANCY MT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FANCY MT MASTER">
  <a:themeElements>
    <a:clrScheme name="FANCY MT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NCY MT MASTER">
      <a:majorFont>
        <a:latin typeface="Tahoma"/>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ANCY MT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NCY MT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NCY MT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NCY MT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NCY MT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NCY MT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NCY MT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NCY MT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NCY MT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NCY MT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NCY MT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NCY MT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3_CAUTION BK MASTER">
  <a:themeElements>
    <a:clrScheme name="3_CAUTION BK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AUTION BK MASTER">
      <a:majorFont>
        <a:latin typeface="Tahoma"/>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AUTION BK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AUTION BK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AUTION BK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AUTION BK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AUTION BK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AUTION BK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AUTION BK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AUTION BK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AUTION BK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AUTION BK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AUTION BK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AUTION BK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5_FANCY MT MASTER">
  <a:themeElements>
    <a:clrScheme name="5_FANCY MT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FANCY MT MASTER">
      <a:majorFont>
        <a:latin typeface="Tahoma"/>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FANCY MT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FANCY MT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FANCY MT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FANCY MT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FANCY MT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FANCY MT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FANCY MT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FANCY MT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FANCY MT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FANCY MT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FANCY MT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FANCY MT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_CAUTION BK MASTER">
  <a:themeElements>
    <a:clrScheme name="1_CAUTION BK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AUTION BK MASTER">
      <a:majorFont>
        <a:latin typeface="Tahoma"/>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AUTION BK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AUTION BK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AUTION BK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AUTION BK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AUTION BK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AUTION BK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AUTION BK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AUTION BK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AUTION BK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AUTION BK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AUTION BK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AUTION BK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a:themeElements>
    <a:clrScheme name="2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2_default">
      <a:majorFont>
        <a:latin typeface="Galatia SIL"/>
        <a:ea typeface=""/>
        <a:cs typeface=""/>
      </a:majorFont>
      <a:minorFont>
        <a:latin typeface="Galatia SI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lnDef>
  </a:objectDefaults>
  <a:extraClrSchemeLst>
    <a:extraClrScheme>
      <a:clrScheme name="2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0_default">
  <a:themeElements>
    <a:clrScheme name="10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10_default">
      <a:majorFont>
        <a:latin typeface="Galatia SIL"/>
        <a:ea typeface=""/>
        <a:cs typeface="Arial"/>
      </a:majorFont>
      <a:minorFont>
        <a:latin typeface="Galatia SI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1_Default Design">
  <a:themeElements>
    <a:clrScheme name="1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Default Design">
      <a:majorFont>
        <a:latin typeface="Footlight MT Light"/>
        <a:ea typeface=""/>
        <a:cs typeface="Arial"/>
      </a:majorFont>
      <a:minorFont>
        <a:latin typeface="Palatino Linotype"/>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_BLANK MASTER">
  <a:themeElements>
    <a:clrScheme name="3_BLANK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BLANK MASTER">
      <a:majorFont>
        <a:latin typeface="Tahoma"/>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BLANK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1_default">
  <a:themeElements>
    <a:clrScheme name="11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11_default">
      <a:majorFont>
        <a:latin typeface="Galatia SIL"/>
        <a:ea typeface=""/>
        <a:cs typeface="Arial"/>
      </a:majorFont>
      <a:minorFont>
        <a:latin typeface="Galatia SI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5_default">
  <a:themeElements>
    <a:clrScheme name="15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15_default">
      <a:majorFont>
        <a:latin typeface="Galatia SIL"/>
        <a:ea typeface=""/>
        <a:cs typeface="Arial"/>
      </a:majorFont>
      <a:minorFont>
        <a:latin typeface="Galatia SI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5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5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5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5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5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5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5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5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5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5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5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12_default">
  <a:themeElements>
    <a:clrScheme name="12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12_default">
      <a:majorFont>
        <a:latin typeface="Galatia SIL"/>
        <a:ea typeface=""/>
        <a:cs typeface="Arial"/>
      </a:majorFont>
      <a:minorFont>
        <a:latin typeface="Galatia SI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4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Footlight MT Light"/>
        <a:ea typeface=""/>
        <a:cs typeface="Arial"/>
      </a:majorFont>
      <a:minorFont>
        <a:latin typeface="Palatino Linotype"/>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_CAUTION BK MASTER">
  <a:themeElements>
    <a:clrScheme name="1_CAUTION BK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AUTION BK MASTER">
      <a:majorFont>
        <a:latin typeface="Tahoma"/>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AUTION BK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AUTION BK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AUTION BK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AUTION BK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AUTION BK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AUTION BK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AUTION BK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AUTION BK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AUTION BK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AUTION BK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AUTION BK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AUTION BK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4_default">
  <a:themeElements>
    <a:clrScheme name="2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2_default">
      <a:majorFont>
        <a:latin typeface="Galatia SIL"/>
        <a:ea typeface=""/>
        <a:cs typeface=""/>
      </a:majorFont>
      <a:minorFont>
        <a:latin typeface="Galatia SI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a:defRPr>
        </a:defPPr>
      </a:lstStyle>
    </a:lnDef>
  </a:objectDefaults>
  <a:extraClrSchemeLst>
    <a:extraClrScheme>
      <a:clrScheme name="2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a:themeElements>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default">
      <a:majorFont>
        <a:latin typeface="Galatia SIL"/>
        <a:ea typeface=""/>
        <a:cs typeface=""/>
      </a:majorFont>
      <a:minorFont>
        <a:latin typeface="Galatia SI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38_Default Design">
  <a:themeElements>
    <a:clrScheme name="3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8_Default Design">
      <a:majorFont>
        <a:latin typeface="Footlight MT Light"/>
        <a:ea typeface=""/>
        <a:cs typeface="Arial"/>
      </a:majorFont>
      <a:minorFont>
        <a:latin typeface="Palatino Linotype"/>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5.xml><?xml version="1.0" encoding="utf-8"?>
<a:theme xmlns:a="http://schemas.openxmlformats.org/drawingml/2006/main" name="4_CAUTION BK MASTER">
  <a:themeElements>
    <a:clrScheme name="1_CAUTION BK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AUTION BK MASTER">
      <a:majorFont>
        <a:latin typeface="Tahoma"/>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AUTION BK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AUTION BK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AUTION BK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AUTION BK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AUTION BK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AUTION BK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AUTION BK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AUTION BK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AUTION BK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AUTION BK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AUTION BK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AUTION BK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_FANCY MT MASTER">
  <a:themeElements>
    <a:clrScheme name="1_FANCY MT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FANCY MT MASTER">
      <a:majorFont>
        <a:latin typeface="Tahoma"/>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FANCY MT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FANCY MT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FANCY MT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FANCY MT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FANCY MT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FANCY MT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FANCY MT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FANCY MT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FANCY MT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FANCY MT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FANCY MT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FANCY MT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default">
  <a:themeElements>
    <a:clrScheme name="2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2_default">
      <a:majorFont>
        <a:latin typeface="Galatia SIL"/>
        <a:ea typeface=""/>
        <a:cs typeface=""/>
      </a:majorFont>
      <a:minorFont>
        <a:latin typeface="Galatia SI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lnDef>
  </a:objectDefaults>
  <a:extraClrSchemeLst>
    <a:extraClrScheme>
      <a:clrScheme name="2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rinthian columns design template">
  <a:themeElements>
    <a:clrScheme name="1_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1_Corinthian columns design template">
      <a:majorFont>
        <a:latin typeface="Galatia SIL"/>
        <a:ea typeface=""/>
        <a:cs typeface=""/>
      </a:majorFont>
      <a:minorFont>
        <a:latin typeface="Galatia SI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rinthian column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rinthian column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rinthian column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rinthian column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rinthian column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rinthian column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rinthian column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rinthian column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rinthian column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rinthian column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rinthian column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ndara"/>
        <a:ea typeface=""/>
        <a:cs typeface="Arial"/>
      </a:majorFont>
      <a:minorFont>
        <a:latin typeface="Candar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Office Theme">
  <a:themeElements>
    <a:clrScheme name="7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Theme">
      <a:majorFont>
        <a:latin typeface="Candara"/>
        <a:ea typeface=""/>
        <a:cs typeface=""/>
      </a:majorFont>
      <a:minorFont>
        <a:latin typeface="Canda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Office Theme">
  <a:themeElements>
    <a:clrScheme name="8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Theme">
      <a:majorFont>
        <a:latin typeface="Candara"/>
        <a:ea typeface=""/>
        <a:cs typeface="Arial"/>
      </a:majorFont>
      <a:minorFont>
        <a:latin typeface="Candar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3375</TotalTime>
  <Words>3115</Words>
  <Application>Microsoft Office PowerPoint</Application>
  <PresentationFormat>On-screen Show (4:3)</PresentationFormat>
  <Paragraphs>430</Paragraphs>
  <Slides>36</Slides>
  <Notes>36</Notes>
  <HiddenSlides>0</HiddenSlides>
  <MMClips>0</MMClips>
  <ScaleCrop>false</ScaleCrop>
  <HeadingPairs>
    <vt:vector size="6" baseType="variant">
      <vt:variant>
        <vt:lpstr>Fonts Used</vt:lpstr>
      </vt:variant>
      <vt:variant>
        <vt:i4>13</vt:i4>
      </vt:variant>
      <vt:variant>
        <vt:lpstr>Theme</vt:lpstr>
      </vt:variant>
      <vt:variant>
        <vt:i4>46</vt:i4>
      </vt:variant>
      <vt:variant>
        <vt:lpstr>Slide Titles</vt:lpstr>
      </vt:variant>
      <vt:variant>
        <vt:i4>36</vt:i4>
      </vt:variant>
    </vt:vector>
  </HeadingPairs>
  <TitlesOfParts>
    <vt:vector size="95" baseType="lpstr">
      <vt:lpstr>Arial</vt:lpstr>
      <vt:lpstr>Candara</vt:lpstr>
      <vt:lpstr>Calibri</vt:lpstr>
      <vt:lpstr>Galatia SIL</vt:lpstr>
      <vt:lpstr>Tahoma</vt:lpstr>
      <vt:lpstr>Century Gothic</vt:lpstr>
      <vt:lpstr>Footlight MT Light</vt:lpstr>
      <vt:lpstr>Palatino Linotype</vt:lpstr>
      <vt:lpstr>MS PGothic</vt:lpstr>
      <vt:lpstr>Engravers MT</vt:lpstr>
      <vt:lpstr>PMingLiU</vt:lpstr>
      <vt:lpstr>Arial Narrow</vt:lpstr>
      <vt:lpstr>Arial Unicode MS</vt:lpstr>
      <vt:lpstr>Office Theme</vt:lpstr>
      <vt:lpstr>13_default</vt:lpstr>
      <vt:lpstr>2_default</vt:lpstr>
      <vt:lpstr>default</vt:lpstr>
      <vt:lpstr>3_default</vt:lpstr>
      <vt:lpstr>5_Corinthian columns design template</vt:lpstr>
      <vt:lpstr>2_Office Theme</vt:lpstr>
      <vt:lpstr>7_Office Theme</vt:lpstr>
      <vt:lpstr>8_Office Theme</vt:lpstr>
      <vt:lpstr>BLANK MASTER</vt:lpstr>
      <vt:lpstr>1_BLANK MASTER</vt:lpstr>
      <vt:lpstr>6_default</vt:lpstr>
      <vt:lpstr>Custom Design</vt:lpstr>
      <vt:lpstr>1_Default Design</vt:lpstr>
      <vt:lpstr>40_Default Design</vt:lpstr>
      <vt:lpstr>30_default</vt:lpstr>
      <vt:lpstr>2_BLANK MASTER</vt:lpstr>
      <vt:lpstr>7_default</vt:lpstr>
      <vt:lpstr>2_Default Design</vt:lpstr>
      <vt:lpstr>8_default</vt:lpstr>
      <vt:lpstr>31_default</vt:lpstr>
      <vt:lpstr>9_default</vt:lpstr>
      <vt:lpstr>9_Office Theme</vt:lpstr>
      <vt:lpstr>12_Office Theme</vt:lpstr>
      <vt:lpstr>6_FANCY MT MASTER</vt:lpstr>
      <vt:lpstr>FANCY MT MASTER</vt:lpstr>
      <vt:lpstr>3_CAUTION BK MASTER</vt:lpstr>
      <vt:lpstr>5_FANCY MT MASTER</vt:lpstr>
      <vt:lpstr>1_CAUTION BK MASTER</vt:lpstr>
      <vt:lpstr>10_default</vt:lpstr>
      <vt:lpstr>11_Default Design</vt:lpstr>
      <vt:lpstr>3_BLANK MASTER</vt:lpstr>
      <vt:lpstr>11_default</vt:lpstr>
      <vt:lpstr>15_default</vt:lpstr>
      <vt:lpstr>12_default</vt:lpstr>
      <vt:lpstr>14_Default Design</vt:lpstr>
      <vt:lpstr>2_CAUTION BK MASTER</vt:lpstr>
      <vt:lpstr>4_default</vt:lpstr>
      <vt:lpstr>1_Office Theme</vt:lpstr>
      <vt:lpstr>5_Office Theme</vt:lpstr>
      <vt:lpstr>38_Default Design</vt:lpstr>
      <vt:lpstr>3_Office Theme</vt:lpstr>
      <vt:lpstr>4_Office Theme</vt:lpstr>
      <vt:lpstr>6_Office Theme</vt:lpstr>
      <vt:lpstr>4_CAUTION BK MASTER</vt:lpstr>
      <vt:lpstr>4_FANCY MT MASTER</vt:lpstr>
      <vt:lpstr>PowerPoint Presentation</vt:lpstr>
      <vt:lpstr>     The Vital Role of       The Holy Spirit in Evangelism</vt:lpstr>
      <vt:lpstr>     4 Types of Conversations       We Want to Have with Non-believers</vt:lpstr>
      <vt:lpstr>     4 Types of Roles You Need       to Play in Your Friend’s Life</vt:lpstr>
      <vt:lpstr>     Listen To What They are Saying!</vt:lpstr>
      <vt:lpstr>     Hear the Sour Notes       People are Singing to Us!</vt:lpstr>
      <vt:lpstr>     What You Might Hear</vt:lpstr>
      <vt:lpstr>     Illuminate The Discrepancies!</vt:lpstr>
      <vt:lpstr> </vt:lpstr>
      <vt:lpstr>     4 Types of Roles You Need       to Play in Your Friend’s Life</vt:lpstr>
      <vt:lpstr>     The Importance of Questions</vt:lpstr>
      <vt:lpstr>     The Importance of Questions</vt:lpstr>
      <vt:lpstr>    Questions that uncover the      meaning of certain unclear terms</vt:lpstr>
      <vt:lpstr>     The Importance of Questions</vt:lpstr>
      <vt:lpstr>     Questions that Surface Uncertainty and/or           Expose False Belief Systems or Concepts</vt:lpstr>
      <vt:lpstr>     Introductory Questions to Explore       the Uncertainties of Their Beliefs</vt:lpstr>
      <vt:lpstr>     Follow-up Questions that Can       Expose False Beliefs or Concepts</vt:lpstr>
      <vt:lpstr>     Asking Thought Provoking Questions!</vt:lpstr>
      <vt:lpstr>     Follow-up Questions That Can       Expose False Beliefs or Concepts</vt:lpstr>
      <vt:lpstr>     Charlotte Survey Questions  www.conversationalanswers.com</vt:lpstr>
      <vt:lpstr>     Charlotte Survey Questions  www.conversationalanswers.com</vt:lpstr>
      <vt:lpstr>     Lets Try It!</vt:lpstr>
      <vt:lpstr>     Exploring Their Beliefs</vt:lpstr>
      <vt:lpstr>     The Right Questions Can Help Them       Better Face The Truth!</vt:lpstr>
      <vt:lpstr>     Conversational Evangelism in Action       (Short)</vt:lpstr>
      <vt:lpstr>     Why Asking Questions is So Helpful?  </vt:lpstr>
      <vt:lpstr>     How do I know if I am asking the right      kind of questions in the right way?</vt:lpstr>
      <vt:lpstr>     How do I know if I am asking the right      kind of questions in the right way?</vt:lpstr>
      <vt:lpstr>      How do I minimize someone’s        defensiveness?</vt:lpstr>
      <vt:lpstr>     The Joy of Self-Discovery</vt:lpstr>
      <vt:lpstr>     The Joy of Self-Discovery</vt:lpstr>
      <vt:lpstr>     How do I create a desire on their part           to continue the conversation?</vt:lpstr>
      <vt:lpstr>How To Ask Questions</vt:lpstr>
      <vt:lpstr>     Good Follow-up Questions</vt:lpstr>
      <vt:lpstr>     4 Types of Conversations       We Want to Have with Non-believers</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Johan Setiawan, Gloria</dc:creator>
  <cp:lastModifiedBy>David</cp:lastModifiedBy>
  <cp:revision>131</cp:revision>
  <dcterms:created xsi:type="dcterms:W3CDTF">2010-04-15T17:23:07Z</dcterms:created>
  <dcterms:modified xsi:type="dcterms:W3CDTF">2014-10-16T15:21:26Z</dcterms:modified>
</cp:coreProperties>
</file>